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1.xml" ContentType="application/inkml+xml"/>
  <Override PartName="/ppt/ink/ink2.xml" ContentType="application/inkml+xml"/>
  <Override PartName="/ppt/ink/ink3.xml" ContentType="application/inkml+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1.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3.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2.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notesSlides/notesSlide4.xml" ContentType="application/vnd.openxmlformats-officedocument.presentationml.notesSl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3.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89" r:id="rId2"/>
    <p:sldId id="390" r:id="rId3"/>
    <p:sldId id="388" r:id="rId4"/>
    <p:sldId id="387" r:id="rId5"/>
    <p:sldId id="395" r:id="rId6"/>
    <p:sldId id="386" r:id="rId7"/>
    <p:sldId id="393" r:id="rId8"/>
    <p:sldId id="394" r:id="rId9"/>
    <p:sldId id="397" r:id="rId10"/>
    <p:sldId id="391" r:id="rId11"/>
    <p:sldId id="377" r:id="rId12"/>
    <p:sldId id="398" r:id="rId13"/>
    <p:sldId id="376" r:id="rId14"/>
    <p:sldId id="366" r:id="rId15"/>
    <p:sldId id="378" r:id="rId16"/>
    <p:sldId id="383" r:id="rId17"/>
    <p:sldId id="382" r:id="rId18"/>
    <p:sldId id="385" r:id="rId19"/>
    <p:sldId id="368" r:id="rId20"/>
    <p:sldId id="379" r:id="rId21"/>
    <p:sldId id="338" r:id="rId22"/>
    <p:sldId id="363" r:id="rId23"/>
    <p:sldId id="364" r:id="rId24"/>
    <p:sldId id="367" r:id="rId25"/>
    <p:sldId id="369" r:id="rId26"/>
    <p:sldId id="370" r:id="rId27"/>
    <p:sldId id="371" r:id="rId28"/>
    <p:sldId id="375" r:id="rId29"/>
    <p:sldId id="373" r:id="rId30"/>
    <p:sldId id="365" r:id="rId31"/>
    <p:sldId id="362" r:id="rId32"/>
    <p:sldId id="336" r:id="rId33"/>
    <p:sldId id="327" r:id="rId34"/>
    <p:sldId id="328" r:id="rId35"/>
    <p:sldId id="340" r:id="rId36"/>
    <p:sldId id="342" r:id="rId37"/>
    <p:sldId id="256" r:id="rId38"/>
    <p:sldId id="281" r:id="rId39"/>
    <p:sldId id="280" r:id="rId40"/>
    <p:sldId id="284" r:id="rId41"/>
    <p:sldId id="283" r:id="rId42"/>
    <p:sldId id="339" r:id="rId43"/>
    <p:sldId id="282" r:id="rId44"/>
    <p:sldId id="285" r:id="rId45"/>
    <p:sldId id="341" r:id="rId46"/>
    <p:sldId id="344" r:id="rId47"/>
    <p:sldId id="345" r:id="rId48"/>
    <p:sldId id="348" r:id="rId49"/>
    <p:sldId id="349" r:id="rId50"/>
    <p:sldId id="360" r:id="rId51"/>
    <p:sldId id="346" r:id="rId52"/>
    <p:sldId id="353" r:id="rId53"/>
    <p:sldId id="361" r:id="rId54"/>
    <p:sldId id="354" r:id="rId55"/>
    <p:sldId id="359" r:id="rId56"/>
    <p:sldId id="350" r:id="rId57"/>
    <p:sldId id="356" r:id="rId58"/>
    <p:sldId id="355" r:id="rId59"/>
    <p:sldId id="35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57" autoAdjust="0"/>
    <p:restoredTop sz="95033" autoAdjust="0"/>
  </p:normalViewPr>
  <p:slideViewPr>
    <p:cSldViewPr snapToGrid="0">
      <p:cViewPr varScale="1">
        <p:scale>
          <a:sx n="78" d="100"/>
          <a:sy n="78" d="100"/>
        </p:scale>
        <p:origin x="547"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flood_project\data\phi_from_b_axis_diameter.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package" Target="../embeddings/Microsoft_Excel_Worksheet1.xlsx"/></Relationships>
</file>

<file path=ppt/charts/_rels/chart38.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oleObject" Target="https://wavetulane-my.sharepoint.com/personal/sanderson_tulane_edu/Documents/elevation_of_inflection_redux.xlsx" TargetMode="External"/><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56.xml"/><Relationship Id="rId1" Type="http://schemas.microsoft.com/office/2011/relationships/chartStyle" Target="style56.xml"/></Relationships>
</file>

<file path=ppt/charts/_rels/chart6.xml.rels><?xml version="1.0" encoding="UTF-8" standalone="yes"?>
<Relationships xmlns="http://schemas.openxmlformats.org/package/2006/relationships"><Relationship Id="rId3" Type="http://schemas.openxmlformats.org/officeDocument/2006/relationships/oleObject" Target="https://wavetulane-my.sharepoint.com/personal/sanderson_tulane_edu/Documents/elevation_of_inflection_redux.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wavetulane-my.sharepoint.com/personal/sanderson_tulane_edu/Documents/elevation_of_inflection_redux.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wavetulane-my.sharepoint.com/personal/sanderson_tulane_edu/Documents/elevation_of_inflection_redux.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wavetulane-my.sharepoint.com/personal/sanderson_tulane_edu/Documents/elevation_of_inflection_redux.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37188739963133"/>
          <c:y val="1.7465752752247644E-2"/>
          <c:w val="0.84050481112411846"/>
          <c:h val="0.92198415960670421"/>
        </c:manualLayout>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1622.8663026432796</c:v>
                </c:pt>
                <c:pt idx="1">
                  <c:v>1623.3819941344218</c:v>
                </c:pt>
                <c:pt idx="2">
                  <c:v>1623.9446964617714</c:v>
                </c:pt>
                <c:pt idx="3">
                  <c:v>1624.5436039469746</c:v>
                </c:pt>
                <c:pt idx="4">
                  <c:v>1625.1363748294998</c:v>
                </c:pt>
                <c:pt idx="5">
                  <c:v>1625.711475160469</c:v>
                </c:pt>
                <c:pt idx="6">
                  <c:v>1626.225811754706</c:v>
                </c:pt>
                <c:pt idx="7">
                  <c:v>1626.9555326274044</c:v>
                </c:pt>
                <c:pt idx="8">
                  <c:v>1627.8693502595952</c:v>
                </c:pt>
                <c:pt idx="9">
                  <c:v>1628.7645104154647</c:v>
                </c:pt>
                <c:pt idx="10">
                  <c:v>1629.4499582315575</c:v>
                </c:pt>
                <c:pt idx="11">
                  <c:v>1630.0225887954089</c:v>
                </c:pt>
                <c:pt idx="12">
                  <c:v>1630.5563677459322</c:v>
                </c:pt>
                <c:pt idx="13">
                  <c:v>1631.0401106492902</c:v>
                </c:pt>
                <c:pt idx="14">
                  <c:v>1631.4860838284728</c:v>
                </c:pt>
                <c:pt idx="15">
                  <c:v>1631.9664186163668</c:v>
                </c:pt>
                <c:pt idx="16">
                  <c:v>1632.4949139057717</c:v>
                </c:pt>
                <c:pt idx="17">
                  <c:v>1633.0199668918835</c:v>
                </c:pt>
                <c:pt idx="18">
                  <c:v>1633.6578612642272</c:v>
                </c:pt>
                <c:pt idx="19">
                  <c:v>1634.18457657161</c:v>
                </c:pt>
                <c:pt idx="20">
                  <c:v>1634.636336446993</c:v>
                </c:pt>
                <c:pt idx="21">
                  <c:v>1635.1272383389748</c:v>
                </c:pt>
                <c:pt idx="22">
                  <c:v>1635.5832875868148</c:v>
                </c:pt>
                <c:pt idx="23">
                  <c:v>1636.0007294104992</c:v>
                </c:pt>
                <c:pt idx="24">
                  <c:v>1636.412758394662</c:v>
                </c:pt>
                <c:pt idx="25">
                  <c:v>1636.8220095948325</c:v>
                </c:pt>
                <c:pt idx="26">
                  <c:v>1637.2241983832416</c:v>
                </c:pt>
                <c:pt idx="27">
                  <c:v>1637.6290036859564</c:v>
                </c:pt>
                <c:pt idx="28">
                  <c:v>1638.0733208252975</c:v>
                </c:pt>
                <c:pt idx="29">
                  <c:v>1638.5640957292158</c:v>
                </c:pt>
                <c:pt idx="30">
                  <c:v>1639.0863112528286</c:v>
                </c:pt>
                <c:pt idx="31">
                  <c:v>1639.6049056330467</c:v>
                </c:pt>
                <c:pt idx="32">
                  <c:v>1640.0974335935973</c:v>
                </c:pt>
                <c:pt idx="33">
                  <c:v>1640.5296856588313</c:v>
                </c:pt>
                <c:pt idx="34">
                  <c:v>1640.9152900926535</c:v>
                </c:pt>
                <c:pt idx="35">
                  <c:v>1641.3579002569663</c:v>
                </c:pt>
                <c:pt idx="36">
                  <c:v>1641.8415871493803</c:v>
                </c:pt>
                <c:pt idx="37">
                  <c:v>1642.4007778667992</c:v>
                </c:pt>
                <c:pt idx="38">
                  <c:v>1643.0255020211664</c:v>
                </c:pt>
                <c:pt idx="39">
                  <c:v>1643.6221854664448</c:v>
                </c:pt>
                <c:pt idx="40">
                  <c:v>1644.0840254724824</c:v>
                </c:pt>
                <c:pt idx="41">
                  <c:v>1644.5197495041486</c:v>
                </c:pt>
                <c:pt idx="42">
                  <c:v>1644.9809199970139</c:v>
                </c:pt>
                <c:pt idx="43">
                  <c:v>1645.4483835110227</c:v>
                </c:pt>
                <c:pt idx="44">
                  <c:v>1645.9094232765376</c:v>
                </c:pt>
                <c:pt idx="45">
                  <c:v>1646.4409995795529</c:v>
                </c:pt>
                <c:pt idx="46">
                  <c:v>1646.9707811009578</c:v>
                </c:pt>
                <c:pt idx="47">
                  <c:v>1647.3915109811655</c:v>
                </c:pt>
                <c:pt idx="48">
                  <c:v>1647.7535372682548</c:v>
                </c:pt>
                <c:pt idx="49">
                  <c:v>1648.186201563464</c:v>
                </c:pt>
                <c:pt idx="50">
                  <c:v>1648.6710706578242</c:v>
                </c:pt>
                <c:pt idx="51">
                  <c:v>1649.1032236228216</c:v>
                </c:pt>
                <c:pt idx="52">
                  <c:v>1649.523482686885</c:v>
                </c:pt>
                <c:pt idx="53">
                  <c:v>1649.9203523360538</c:v>
                </c:pt>
                <c:pt idx="54">
                  <c:v>1650.303721788822</c:v>
                </c:pt>
                <c:pt idx="55">
                  <c:v>1650.7117786438632</c:v>
                </c:pt>
                <c:pt idx="56">
                  <c:v>1651.1270387171621</c:v>
                </c:pt>
                <c:pt idx="57">
                  <c:v>1651.5209673143702</c:v>
                </c:pt>
                <c:pt idx="58">
                  <c:v>1651.9262198086353</c:v>
                </c:pt>
                <c:pt idx="59">
                  <c:v>1652.3309806429547</c:v>
                </c:pt>
                <c:pt idx="60">
                  <c:v>1652.7227875429201</c:v>
                </c:pt>
                <c:pt idx="61">
                  <c:v>1653.1636951532882</c:v>
                </c:pt>
                <c:pt idx="62">
                  <c:v>1653.723792740547</c:v>
                </c:pt>
                <c:pt idx="63">
                  <c:v>1654.1611992727676</c:v>
                </c:pt>
                <c:pt idx="64">
                  <c:v>1654.4936116838876</c:v>
                </c:pt>
                <c:pt idx="65">
                  <c:v>1654.7965174266938</c:v>
                </c:pt>
                <c:pt idx="66">
                  <c:v>1655.1507996730377</c:v>
                </c:pt>
                <c:pt idx="67">
                  <c:v>1655.5177820448953</c:v>
                </c:pt>
                <c:pt idx="68">
                  <c:v>1655.8406804332569</c:v>
                </c:pt>
                <c:pt idx="69">
                  <c:v>1656.159271160705</c:v>
                </c:pt>
                <c:pt idx="70">
                  <c:v>1656.4276221592067</c:v>
                </c:pt>
                <c:pt idx="71">
                  <c:v>1656.693899002546</c:v>
                </c:pt>
                <c:pt idx="72">
                  <c:v>1656.9729179090641</c:v>
                </c:pt>
                <c:pt idx="73">
                  <c:v>1657.2417869587691</c:v>
                </c:pt>
                <c:pt idx="74">
                  <c:v>1657.4818287570556</c:v>
                </c:pt>
                <c:pt idx="75">
                  <c:v>1657.7132111227238</c:v>
                </c:pt>
                <c:pt idx="76">
                  <c:v>1658.0267287614533</c:v>
                </c:pt>
                <c:pt idx="77">
                  <c:v>1658.3543074131699</c:v>
                </c:pt>
                <c:pt idx="78">
                  <c:v>1658.6443336055377</c:v>
                </c:pt>
                <c:pt idx="79">
                  <c:v>1658.9109083235567</c:v>
                </c:pt>
                <c:pt idx="80">
                  <c:v>1659.1801536356411</c:v>
                </c:pt>
                <c:pt idx="81">
                  <c:v>1659.4388714908564</c:v>
                </c:pt>
                <c:pt idx="82">
                  <c:v>1659.6850554855459</c:v>
                </c:pt>
                <c:pt idx="83">
                  <c:v>1659.9325431410757</c:v>
                </c:pt>
                <c:pt idx="84">
                  <c:v>1660.2011328680542</c:v>
                </c:pt>
                <c:pt idx="85">
                  <c:v>1660.4816948106186</c:v>
                </c:pt>
                <c:pt idx="86">
                  <c:v>1660.7702647315916</c:v>
                </c:pt>
                <c:pt idx="87">
                  <c:v>1661.0707933430392</c:v>
                </c:pt>
                <c:pt idx="88">
                  <c:v>1661.4165914955404</c:v>
                </c:pt>
                <c:pt idx="89">
                  <c:v>1661.7513567833571</c:v>
                </c:pt>
                <c:pt idx="90">
                  <c:v>1662.0680205141693</c:v>
                </c:pt>
                <c:pt idx="91">
                  <c:v>1662.385837118497</c:v>
                </c:pt>
                <c:pt idx="92">
                  <c:v>1662.7105324981062</c:v>
                </c:pt>
                <c:pt idx="93">
                  <c:v>1663.0204484533699</c:v>
                </c:pt>
                <c:pt idx="94">
                  <c:v>1663.301757035309</c:v>
                </c:pt>
                <c:pt idx="95">
                  <c:v>1663.5825959500123</c:v>
                </c:pt>
                <c:pt idx="96">
                  <c:v>1663.8728465252032</c:v>
                </c:pt>
                <c:pt idx="97">
                  <c:v>1664.1748750232134</c:v>
                </c:pt>
                <c:pt idx="98">
                  <c:v>1664.4580155244453</c:v>
                </c:pt>
                <c:pt idx="99">
                  <c:v>1664.7274390261746</c:v>
                </c:pt>
                <c:pt idx="100">
                  <c:v>1664.9869092942856</c:v>
                </c:pt>
                <c:pt idx="101">
                  <c:v>1665.2305898799964</c:v>
                </c:pt>
                <c:pt idx="102">
                  <c:v>1665.4908141959659</c:v>
                </c:pt>
                <c:pt idx="103">
                  <c:v>1665.7231529418489</c:v>
                </c:pt>
                <c:pt idx="104">
                  <c:v>1665.9408854169217</c:v>
                </c:pt>
                <c:pt idx="105">
                  <c:v>1666.1461549999024</c:v>
                </c:pt>
                <c:pt idx="106">
                  <c:v>1666.3412280738341</c:v>
                </c:pt>
                <c:pt idx="107">
                  <c:v>1666.5266030040693</c:v>
                </c:pt>
                <c:pt idx="108">
                  <c:v>1666.7000126795735</c:v>
                </c:pt>
                <c:pt idx="109">
                  <c:v>1666.8744067647056</c:v>
                </c:pt>
                <c:pt idx="110">
                  <c:v>1667.0534406629022</c:v>
                </c:pt>
                <c:pt idx="111">
                  <c:v>1667.2328582938521</c:v>
                </c:pt>
                <c:pt idx="112">
                  <c:v>1667.4084527813757</c:v>
                </c:pt>
                <c:pt idx="113">
                  <c:v>1667.5937838721857</c:v>
                </c:pt>
                <c:pt idx="114">
                  <c:v>1667.7801240735103</c:v>
                </c:pt>
                <c:pt idx="115">
                  <c:v>1667.9282496912697</c:v>
                </c:pt>
                <c:pt idx="116">
                  <c:v>1668.0789197874817</c:v>
                </c:pt>
                <c:pt idx="117">
                  <c:v>1668.2311383592541</c:v>
                </c:pt>
                <c:pt idx="118">
                  <c:v>1668.3864331147659</c:v>
                </c:pt>
                <c:pt idx="119">
                  <c:v>1668.5257945716999</c:v>
                </c:pt>
                <c:pt idx="120">
                  <c:v>1668.6424507283655</c:v>
                </c:pt>
                <c:pt idx="121">
                  <c:v>1668.7413765831745</c:v>
                </c:pt>
                <c:pt idx="122">
                  <c:v>1668.8414249507825</c:v>
                </c:pt>
                <c:pt idx="123">
                  <c:v>1668.9665208203655</c:v>
                </c:pt>
                <c:pt idx="124">
                  <c:v>1669.1046365406828</c:v>
                </c:pt>
                <c:pt idx="125">
                  <c:v>1669.2275598600195</c:v>
                </c:pt>
                <c:pt idx="126">
                  <c:v>1669.3296387952901</c:v>
                </c:pt>
                <c:pt idx="127">
                  <c:v>1669.4282612858619</c:v>
                </c:pt>
                <c:pt idx="128">
                  <c:v>1669.5009969233824</c:v>
                </c:pt>
                <c:pt idx="129">
                  <c:v>1669.5441593474316</c:v>
                </c:pt>
                <c:pt idx="130">
                  <c:v>1669.5768701532113</c:v>
                </c:pt>
                <c:pt idx="131">
                  <c:v>1669.5860913101455</c:v>
                </c:pt>
                <c:pt idx="132">
                  <c:v>1669.6622760265016</c:v>
                </c:pt>
                <c:pt idx="133">
                  <c:v>1669.8533019752385</c:v>
                </c:pt>
                <c:pt idx="134">
                  <c:v>1670.1138686481531</c:v>
                </c:pt>
                <c:pt idx="135">
                  <c:v>1670.3591033727896</c:v>
                </c:pt>
                <c:pt idx="136">
                  <c:v>1670.5657967285415</c:v>
                </c:pt>
                <c:pt idx="137">
                  <c:v>1670.7371870267698</c:v>
                </c:pt>
                <c:pt idx="138">
                  <c:v>1670.8758769382134</c:v>
                </c:pt>
                <c:pt idx="139">
                  <c:v>1670.9853194815662</c:v>
                </c:pt>
                <c:pt idx="140">
                  <c:v>1671.0798256719822</c:v>
                </c:pt>
                <c:pt idx="141">
                  <c:v>1671.157687244312</c:v>
                </c:pt>
                <c:pt idx="142">
                  <c:v>1671.205714005855</c:v>
                </c:pt>
                <c:pt idx="143">
                  <c:v>1671.2450703741611</c:v>
                </c:pt>
                <c:pt idx="144">
                  <c:v>1671.2906335509554</c:v>
                </c:pt>
                <c:pt idx="145">
                  <c:v>1671.3153806932357</c:v>
                </c:pt>
                <c:pt idx="146">
                  <c:v>1671.3411523055195</c:v>
                </c:pt>
                <c:pt idx="147">
                  <c:v>1671.3734732413168</c:v>
                </c:pt>
                <c:pt idx="148">
                  <c:v>1671.4116664661285</c:v>
                </c:pt>
                <c:pt idx="149">
                  <c:v>1671.4607990411355</c:v>
                </c:pt>
                <c:pt idx="150">
                  <c:v>1671.525056967057</c:v>
                </c:pt>
                <c:pt idx="151">
                  <c:v>1671.5803808622504</c:v>
                </c:pt>
                <c:pt idx="152">
                  <c:v>1671.6189540788073</c:v>
                </c:pt>
                <c:pt idx="153">
                  <c:v>1671.6566671846933</c:v>
                </c:pt>
                <c:pt idx="154">
                  <c:v>1671.6992959409517</c:v>
                </c:pt>
                <c:pt idx="155">
                  <c:v>1671.7176707048297</c:v>
                </c:pt>
                <c:pt idx="156">
                  <c:v>1671.7235650908226</c:v>
                </c:pt>
                <c:pt idx="157">
                  <c:v>1671.746262560516</c:v>
                </c:pt>
                <c:pt idx="158">
                  <c:v>1671.7494977345359</c:v>
                </c:pt>
              </c:numCache>
            </c:numRef>
          </c:yVal>
          <c:smooth val="0"/>
          <c:extLst>
            <c:ext xmlns:c16="http://schemas.microsoft.com/office/drawing/2014/chart" uri="{C3380CC4-5D6E-409C-BE32-E72D297353CC}">
              <c16:uniqueId val="{00000000-2EA9-4258-8CB5-BD6116DFA681}"/>
            </c:ext>
          </c:extLst>
        </c:ser>
        <c:ser>
          <c:idx val="1"/>
          <c:order val="1"/>
          <c:tx>
            <c:v>3.3</c:v>
          </c:tx>
          <c:spPr>
            <a:ln w="19050" cap="rnd">
              <a:solidFill>
                <a:schemeClr val="accent2"/>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'LC3.3'!$G$2:$G$329</c:f>
              <c:numCache>
                <c:formatCode>General</c:formatCode>
                <c:ptCount val="328"/>
                <c:pt idx="0">
                  <c:v>1473.0041842971664</c:v>
                </c:pt>
                <c:pt idx="1">
                  <c:v>1473.0335267984685</c:v>
                </c:pt>
                <c:pt idx="2">
                  <c:v>1473.5452041534118</c:v>
                </c:pt>
                <c:pt idx="3">
                  <c:v>1474.2632527781561</c:v>
                </c:pt>
                <c:pt idx="4">
                  <c:v>1474.9482237853745</c:v>
                </c:pt>
                <c:pt idx="5">
                  <c:v>1475.5184823291884</c:v>
                </c:pt>
                <c:pt idx="6">
                  <c:v>1475.9021627132486</c:v>
                </c:pt>
                <c:pt idx="7">
                  <c:v>1476.1525348627035</c:v>
                </c:pt>
                <c:pt idx="8">
                  <c:v>1476.3347108003984</c:v>
                </c:pt>
                <c:pt idx="9">
                  <c:v>1476.5203305974239</c:v>
                </c:pt>
                <c:pt idx="10">
                  <c:v>1476.8648240671314</c:v>
                </c:pt>
                <c:pt idx="11">
                  <c:v>1477.4888366835962</c:v>
                </c:pt>
                <c:pt idx="12">
                  <c:v>1478.2271834496369</c:v>
                </c:pt>
                <c:pt idx="13">
                  <c:v>1478.8915623129892</c:v>
                </c:pt>
                <c:pt idx="14">
                  <c:v>1479.5150627770722</c:v>
                </c:pt>
                <c:pt idx="15">
                  <c:v>1480.3168578792061</c:v>
                </c:pt>
                <c:pt idx="16">
                  <c:v>1481.2094078752693</c:v>
                </c:pt>
                <c:pt idx="17">
                  <c:v>1482.0213406653193</c:v>
                </c:pt>
                <c:pt idx="18">
                  <c:v>1482.7479594210977</c:v>
                </c:pt>
                <c:pt idx="19">
                  <c:v>1483.4798010202717</c:v>
                </c:pt>
                <c:pt idx="20">
                  <c:v>1484.1654907641325</c:v>
                </c:pt>
                <c:pt idx="21">
                  <c:v>1484.8933413851319</c:v>
                </c:pt>
                <c:pt idx="22">
                  <c:v>1485.789530522537</c:v>
                </c:pt>
                <c:pt idx="23">
                  <c:v>1486.7399130422561</c:v>
                </c:pt>
                <c:pt idx="24">
                  <c:v>1487.6146301845492</c:v>
                </c:pt>
                <c:pt idx="25">
                  <c:v>1488.390557569094</c:v>
                </c:pt>
                <c:pt idx="26">
                  <c:v>1489.081801866108</c:v>
                </c:pt>
                <c:pt idx="27">
                  <c:v>1489.7519954112036</c:v>
                </c:pt>
                <c:pt idx="28">
                  <c:v>1490.4545704691725</c:v>
                </c:pt>
                <c:pt idx="29">
                  <c:v>1491.2056193932278</c:v>
                </c:pt>
                <c:pt idx="30">
                  <c:v>1491.930694417897</c:v>
                </c:pt>
                <c:pt idx="31">
                  <c:v>1492.5607291556712</c:v>
                </c:pt>
                <c:pt idx="32">
                  <c:v>1493.2279058679535</c:v>
                </c:pt>
                <c:pt idx="33">
                  <c:v>1493.9615692558261</c:v>
                </c:pt>
                <c:pt idx="34">
                  <c:v>1494.6716176102732</c:v>
                </c:pt>
                <c:pt idx="35">
                  <c:v>1495.3345548027771</c:v>
                </c:pt>
                <c:pt idx="36">
                  <c:v>1495.9746497974324</c:v>
                </c:pt>
                <c:pt idx="37">
                  <c:v>1496.6142280194888</c:v>
                </c:pt>
                <c:pt idx="38">
                  <c:v>1497.2642707788477</c:v>
                </c:pt>
                <c:pt idx="39">
                  <c:v>1497.9382685781825</c:v>
                </c:pt>
                <c:pt idx="40">
                  <c:v>1498.6305332934517</c:v>
                </c:pt>
                <c:pt idx="41">
                  <c:v>1499.3535154272763</c:v>
                </c:pt>
                <c:pt idx="42">
                  <c:v>1500.101851446492</c:v>
                </c:pt>
                <c:pt idx="43">
                  <c:v>1500.8111082362263</c:v>
                </c:pt>
                <c:pt idx="44">
                  <c:v>1501.4686941392974</c:v>
                </c:pt>
                <c:pt idx="45">
                  <c:v>1502.1858287181683</c:v>
                </c:pt>
                <c:pt idx="46">
                  <c:v>1502.9160656183533</c:v>
                </c:pt>
                <c:pt idx="47">
                  <c:v>1503.584898408664</c:v>
                </c:pt>
                <c:pt idx="48">
                  <c:v>1504.2934355158543</c:v>
                </c:pt>
                <c:pt idx="49">
                  <c:v>1505.0622977921928</c:v>
                </c:pt>
                <c:pt idx="50">
                  <c:v>1505.8347664494822</c:v>
                </c:pt>
                <c:pt idx="51">
                  <c:v>1506.4893456924503</c:v>
                </c:pt>
                <c:pt idx="52">
                  <c:v>1507.2001863454639</c:v>
                </c:pt>
                <c:pt idx="53">
                  <c:v>1507.9374030649169</c:v>
                </c:pt>
                <c:pt idx="54">
                  <c:v>1508.6637869244239</c:v>
                </c:pt>
                <c:pt idx="55">
                  <c:v>1509.353874703354</c:v>
                </c:pt>
                <c:pt idx="56">
                  <c:v>1510.010869562642</c:v>
                </c:pt>
                <c:pt idx="57">
                  <c:v>1510.7117374721561</c:v>
                </c:pt>
                <c:pt idx="58">
                  <c:v>1511.4063143636965</c:v>
                </c:pt>
                <c:pt idx="59">
                  <c:v>1512.084221089448</c:v>
                </c:pt>
                <c:pt idx="60">
                  <c:v>1512.8170445475496</c:v>
                </c:pt>
                <c:pt idx="61">
                  <c:v>1513.5294591492236</c:v>
                </c:pt>
                <c:pt idx="62">
                  <c:v>1514.244249539644</c:v>
                </c:pt>
                <c:pt idx="63">
                  <c:v>1514.957332085108</c:v>
                </c:pt>
                <c:pt idx="64">
                  <c:v>1515.6795628768175</c:v>
                </c:pt>
                <c:pt idx="65">
                  <c:v>1516.3532522430862</c:v>
                </c:pt>
                <c:pt idx="66">
                  <c:v>1516.969937981419</c:v>
                </c:pt>
                <c:pt idx="67">
                  <c:v>1517.6610728499886</c:v>
                </c:pt>
                <c:pt idx="68">
                  <c:v>1518.4115099192468</c:v>
                </c:pt>
                <c:pt idx="69">
                  <c:v>1519.0084155422378</c:v>
                </c:pt>
                <c:pt idx="70">
                  <c:v>1519.6814804545402</c:v>
                </c:pt>
                <c:pt idx="71">
                  <c:v>1520.5028991974523</c:v>
                </c:pt>
                <c:pt idx="72">
                  <c:v>1521.2056205732451</c:v>
                </c:pt>
                <c:pt idx="73">
                  <c:v>1521.807241833834</c:v>
                </c:pt>
                <c:pt idx="74">
                  <c:v>1522.4662252403418</c:v>
                </c:pt>
                <c:pt idx="75">
                  <c:v>1523.0995377126528</c:v>
                </c:pt>
                <c:pt idx="76">
                  <c:v>1523.6749633745958</c:v>
                </c:pt>
                <c:pt idx="77">
                  <c:v>1524.2653299882597</c:v>
                </c:pt>
                <c:pt idx="78">
                  <c:v>1524.9375721895053</c:v>
                </c:pt>
                <c:pt idx="79">
                  <c:v>1525.6162039986759</c:v>
                </c:pt>
                <c:pt idx="80">
                  <c:v>1526.1914540802288</c:v>
                </c:pt>
                <c:pt idx="81">
                  <c:v>1526.8063565896468</c:v>
                </c:pt>
                <c:pt idx="82">
                  <c:v>1527.6868487409911</c:v>
                </c:pt>
                <c:pt idx="83">
                  <c:v>1528.5688812687461</c:v>
                </c:pt>
                <c:pt idx="84">
                  <c:v>1529.2429956421133</c:v>
                </c:pt>
                <c:pt idx="85">
                  <c:v>1529.8278896739816</c:v>
                </c:pt>
                <c:pt idx="86">
                  <c:v>1530.5681018226712</c:v>
                </c:pt>
                <c:pt idx="87">
                  <c:v>1531.5301237472404</c:v>
                </c:pt>
                <c:pt idx="88">
                  <c:v>1532.747396961244</c:v>
                </c:pt>
                <c:pt idx="89">
                  <c:v>1534.3578481302454</c:v>
                </c:pt>
                <c:pt idx="90">
                  <c:v>1536.2677138000549</c:v>
                </c:pt>
                <c:pt idx="91">
                  <c:v>1538.2528351660285</c:v>
                </c:pt>
                <c:pt idx="92">
                  <c:v>1540.0528276617215</c:v>
                </c:pt>
                <c:pt idx="93">
                  <c:v>1541.4457686896417</c:v>
                </c:pt>
                <c:pt idx="94">
                  <c:v>1542.66917607606</c:v>
                </c:pt>
                <c:pt idx="95">
                  <c:v>1543.8523594534217</c:v>
                </c:pt>
                <c:pt idx="96">
                  <c:v>1544.7243288291018</c:v>
                </c:pt>
                <c:pt idx="97">
                  <c:v>1545.2171538842451</c:v>
                </c:pt>
                <c:pt idx="98">
                  <c:v>1545.654552498235</c:v>
                </c:pt>
                <c:pt idx="99">
                  <c:v>1546.0375503754117</c:v>
                </c:pt>
                <c:pt idx="100">
                  <c:v>1546.4825944524378</c:v>
                </c:pt>
                <c:pt idx="101">
                  <c:v>1546.8459021694362</c:v>
                </c:pt>
                <c:pt idx="102">
                  <c:v>1547.1037430007927</c:v>
                </c:pt>
                <c:pt idx="103">
                  <c:v>1547.2898381860243</c:v>
                </c:pt>
                <c:pt idx="104">
                  <c:v>1547.4822649012922</c:v>
                </c:pt>
                <c:pt idx="105">
                  <c:v>1547.7333840974522</c:v>
                </c:pt>
                <c:pt idx="106">
                  <c:v>1547.9788126075523</c:v>
                </c:pt>
                <c:pt idx="107">
                  <c:v>1548.1624982101025</c:v>
                </c:pt>
                <c:pt idx="108">
                  <c:v>1548.348148470775</c:v>
                </c:pt>
                <c:pt idx="109">
                  <c:v>1548.5702422880718</c:v>
                </c:pt>
                <c:pt idx="110">
                  <c:v>1548.806041865218</c:v>
                </c:pt>
                <c:pt idx="111">
                  <c:v>1549.0300019627975</c:v>
                </c:pt>
                <c:pt idx="112">
                  <c:v>1549.2605679411099</c:v>
                </c:pt>
                <c:pt idx="113">
                  <c:v>1549.5231971695403</c:v>
                </c:pt>
                <c:pt idx="114">
                  <c:v>1549.7896100359999</c:v>
                </c:pt>
                <c:pt idx="115">
                  <c:v>1550.0408552221932</c:v>
                </c:pt>
                <c:pt idx="116">
                  <c:v>1550.2566546858598</c:v>
                </c:pt>
                <c:pt idx="117">
                  <c:v>1550.4458876699343</c:v>
                </c:pt>
                <c:pt idx="118">
                  <c:v>1550.6529546459431</c:v>
                </c:pt>
                <c:pt idx="119">
                  <c:v>1550.8518274656913</c:v>
                </c:pt>
                <c:pt idx="120">
                  <c:v>1551.0511293518925</c:v>
                </c:pt>
                <c:pt idx="121">
                  <c:v>1551.3053928103586</c:v>
                </c:pt>
                <c:pt idx="122">
                  <c:v>1551.6395870510712</c:v>
                </c:pt>
                <c:pt idx="123">
                  <c:v>1552.0271624503848</c:v>
                </c:pt>
                <c:pt idx="124">
                  <c:v>1552.4793074213767</c:v>
                </c:pt>
                <c:pt idx="125">
                  <c:v>1552.9233912466932</c:v>
                </c:pt>
                <c:pt idx="126">
                  <c:v>1553.2192748505727</c:v>
                </c:pt>
                <c:pt idx="127">
                  <c:v>1553.5161492085858</c:v>
                </c:pt>
                <c:pt idx="128">
                  <c:v>1553.8217862341967</c:v>
                </c:pt>
                <c:pt idx="129">
                  <c:v>1554.0794179173522</c:v>
                </c:pt>
                <c:pt idx="130">
                  <c:v>1554.3246414311006</c:v>
                </c:pt>
                <c:pt idx="131">
                  <c:v>1554.5662943815178</c:v>
                </c:pt>
                <c:pt idx="132">
                  <c:v>1554.8400149376646</c:v>
                </c:pt>
                <c:pt idx="133">
                  <c:v>1555.1491763030951</c:v>
                </c:pt>
                <c:pt idx="134">
                  <c:v>1555.5256808697472</c:v>
                </c:pt>
                <c:pt idx="135">
                  <c:v>1555.9058896090451</c:v>
                </c:pt>
                <c:pt idx="136">
                  <c:v>1556.2401184121647</c:v>
                </c:pt>
                <c:pt idx="137">
                  <c:v>1556.6291510151589</c:v>
                </c:pt>
                <c:pt idx="138">
                  <c:v>1557.0639226892849</c:v>
                </c:pt>
                <c:pt idx="139">
                  <c:v>1557.3802753343371</c:v>
                </c:pt>
                <c:pt idx="140">
                  <c:v>1557.6194990425356</c:v>
                </c:pt>
                <c:pt idx="141">
                  <c:v>1557.8286442101028</c:v>
                </c:pt>
                <c:pt idx="142">
                  <c:v>1558.0689805096449</c:v>
                </c:pt>
                <c:pt idx="143">
                  <c:v>1558.4156562566088</c:v>
                </c:pt>
                <c:pt idx="144">
                  <c:v>1558.8338678220039</c:v>
                </c:pt>
                <c:pt idx="145">
                  <c:v>1559.2618371523417</c:v>
                </c:pt>
                <c:pt idx="146">
                  <c:v>1559.6899241340536</c:v>
                </c:pt>
                <c:pt idx="147">
                  <c:v>1559.9966962857416</c:v>
                </c:pt>
                <c:pt idx="148">
                  <c:v>1560.2408531679848</c:v>
                </c:pt>
                <c:pt idx="149">
                  <c:v>1560.5153290673536</c:v>
                </c:pt>
                <c:pt idx="150">
                  <c:v>1560.8262514648693</c:v>
                </c:pt>
                <c:pt idx="151">
                  <c:v>1561.1519997829294</c:v>
                </c:pt>
                <c:pt idx="152">
                  <c:v>1561.4943713971509</c:v>
                </c:pt>
                <c:pt idx="153">
                  <c:v>1561.8346583382822</c:v>
                </c:pt>
                <c:pt idx="154">
                  <c:v>1562.1697519617715</c:v>
                </c:pt>
                <c:pt idx="155">
                  <c:v>1562.5158296389764</c:v>
                </c:pt>
                <c:pt idx="156">
                  <c:v>1562.8803076468525</c:v>
                </c:pt>
                <c:pt idx="157">
                  <c:v>1563.2366144647901</c:v>
                </c:pt>
                <c:pt idx="158">
                  <c:v>1563.5600048472811</c:v>
                </c:pt>
                <c:pt idx="159">
                  <c:v>1563.9055252043295</c:v>
                </c:pt>
                <c:pt idx="160">
                  <c:v>1564.3452081310456</c:v>
                </c:pt>
                <c:pt idx="161">
                  <c:v>1564.7919817344564</c:v>
                </c:pt>
                <c:pt idx="162">
                  <c:v>1565.1915898013672</c:v>
                </c:pt>
                <c:pt idx="163">
                  <c:v>1565.5784179134575</c:v>
                </c:pt>
                <c:pt idx="164">
                  <c:v>1565.9800469416123</c:v>
                </c:pt>
                <c:pt idx="165">
                  <c:v>1566.3885797082271</c:v>
                </c:pt>
                <c:pt idx="166">
                  <c:v>1566.7902811618922</c:v>
                </c:pt>
                <c:pt idx="167">
                  <c:v>1567.1847703450082</c:v>
                </c:pt>
                <c:pt idx="168">
                  <c:v>1567.5659538617288</c:v>
                </c:pt>
                <c:pt idx="169">
                  <c:v>1567.9654688594928</c:v>
                </c:pt>
                <c:pt idx="170">
                  <c:v>1568.4743120674325</c:v>
                </c:pt>
                <c:pt idx="171">
                  <c:v>1568.9823629881143</c:v>
                </c:pt>
                <c:pt idx="172">
                  <c:v>1569.3667549128704</c:v>
                </c:pt>
                <c:pt idx="173">
                  <c:v>1569.8367211868183</c:v>
                </c:pt>
                <c:pt idx="174">
                  <c:v>1570.1875922865836</c:v>
                </c:pt>
                <c:pt idx="175">
                  <c:v>1570.574305413073</c:v>
                </c:pt>
                <c:pt idx="176">
                  <c:v>1570.9698297871207</c:v>
                </c:pt>
                <c:pt idx="177">
                  <c:v>1571.3348308038057</c:v>
                </c:pt>
                <c:pt idx="178">
                  <c:v>1571.7239039711899</c:v>
                </c:pt>
                <c:pt idx="179">
                  <c:v>1572.1272420631885</c:v>
                </c:pt>
                <c:pt idx="180">
                  <c:v>1572.5555521911956</c:v>
                </c:pt>
                <c:pt idx="181">
                  <c:v>1573.0189411583819</c:v>
                </c:pt>
                <c:pt idx="182">
                  <c:v>1573.4055650866806</c:v>
                </c:pt>
                <c:pt idx="183">
                  <c:v>1573.7107747023924</c:v>
                </c:pt>
                <c:pt idx="184">
                  <c:v>1574.0381718308499</c:v>
                </c:pt>
                <c:pt idx="185">
                  <c:v>1574.4098243024703</c:v>
                </c:pt>
                <c:pt idx="186">
                  <c:v>1574.7392472580409</c:v>
                </c:pt>
                <c:pt idx="187">
                  <c:v>1575.0360614318527</c:v>
                </c:pt>
                <c:pt idx="188">
                  <c:v>1575.3859336965184</c:v>
                </c:pt>
                <c:pt idx="189">
                  <c:v>1575.8580282467176</c:v>
                </c:pt>
                <c:pt idx="190">
                  <c:v>1576.3870760890629</c:v>
                </c:pt>
                <c:pt idx="191">
                  <c:v>1576.8041603124384</c:v>
                </c:pt>
                <c:pt idx="192">
                  <c:v>1577.1304918648584</c:v>
                </c:pt>
                <c:pt idx="193">
                  <c:v>1577.473986016734</c:v>
                </c:pt>
                <c:pt idx="194">
                  <c:v>1577.8807322972864</c:v>
                </c:pt>
                <c:pt idx="195">
                  <c:v>1578.3503652359989</c:v>
                </c:pt>
                <c:pt idx="196">
                  <c:v>1578.8692271525792</c:v>
                </c:pt>
                <c:pt idx="197">
                  <c:v>1579.3701232283463</c:v>
                </c:pt>
                <c:pt idx="198">
                  <c:v>1579.787953421707</c:v>
                </c:pt>
                <c:pt idx="199">
                  <c:v>1580.1121231838542</c:v>
                </c:pt>
                <c:pt idx="200">
                  <c:v>1580.435721445052</c:v>
                </c:pt>
                <c:pt idx="201">
                  <c:v>1580.8379100465436</c:v>
                </c:pt>
                <c:pt idx="202">
                  <c:v>1581.2520103272425</c:v>
                </c:pt>
                <c:pt idx="203">
                  <c:v>1581.6307474828336</c:v>
                </c:pt>
                <c:pt idx="204">
                  <c:v>1581.9851006802564</c:v>
                </c:pt>
                <c:pt idx="205">
                  <c:v>1582.3328755910916</c:v>
                </c:pt>
                <c:pt idx="206">
                  <c:v>1582.6580493680335</c:v>
                </c:pt>
                <c:pt idx="207">
                  <c:v>1582.9814663249865</c:v>
                </c:pt>
                <c:pt idx="208">
                  <c:v>1583.3146725606448</c:v>
                </c:pt>
                <c:pt idx="209">
                  <c:v>1583.6648820884791</c:v>
                </c:pt>
                <c:pt idx="210">
                  <c:v>1583.9900022526986</c:v>
                </c:pt>
                <c:pt idx="211">
                  <c:v>1584.3345513676989</c:v>
                </c:pt>
                <c:pt idx="212">
                  <c:v>1584.7357656568993</c:v>
                </c:pt>
                <c:pt idx="213">
                  <c:v>1585.0943469771494</c:v>
                </c:pt>
                <c:pt idx="214">
                  <c:v>1585.3864676201019</c:v>
                </c:pt>
                <c:pt idx="215">
                  <c:v>1585.6914360368555</c:v>
                </c:pt>
                <c:pt idx="216">
                  <c:v>1586.0572613559093</c:v>
                </c:pt>
                <c:pt idx="217">
                  <c:v>1586.4661142664493</c:v>
                </c:pt>
                <c:pt idx="218">
                  <c:v>1586.9146358037472</c:v>
                </c:pt>
                <c:pt idx="219">
                  <c:v>1587.3670800018535</c:v>
                </c:pt>
                <c:pt idx="220">
                  <c:v>1587.7713286835922</c:v>
                </c:pt>
                <c:pt idx="221">
                  <c:v>1588.1485776038053</c:v>
                </c:pt>
                <c:pt idx="222">
                  <c:v>1588.5379098754229</c:v>
                </c:pt>
                <c:pt idx="223">
                  <c:v>1588.9563538200775</c:v>
                </c:pt>
                <c:pt idx="224">
                  <c:v>1589.3808580546729</c:v>
                </c:pt>
                <c:pt idx="225">
                  <c:v>1589.7580155093328</c:v>
                </c:pt>
                <c:pt idx="226">
                  <c:v>1590.0572159418291</c:v>
                </c:pt>
                <c:pt idx="227">
                  <c:v>1590.3304386539232</c:v>
                </c:pt>
                <c:pt idx="228">
                  <c:v>1590.6075938069919</c:v>
                </c:pt>
                <c:pt idx="229">
                  <c:v>1590.9028076906011</c:v>
                </c:pt>
                <c:pt idx="230">
                  <c:v>1591.2168083995064</c:v>
                </c:pt>
                <c:pt idx="231">
                  <c:v>1591.5291536775026</c:v>
                </c:pt>
                <c:pt idx="232">
                  <c:v>1591.8308091002823</c:v>
                </c:pt>
                <c:pt idx="233">
                  <c:v>1592.1384284324663</c:v>
                </c:pt>
                <c:pt idx="234">
                  <c:v>1592.4760950289869</c:v>
                </c:pt>
                <c:pt idx="235">
                  <c:v>1592.8332530889711</c:v>
                </c:pt>
                <c:pt idx="236">
                  <c:v>1593.1822739347299</c:v>
                </c:pt>
                <c:pt idx="237">
                  <c:v>1593.5410603322557</c:v>
                </c:pt>
                <c:pt idx="238">
                  <c:v>1593.8858502784581</c:v>
                </c:pt>
                <c:pt idx="239">
                  <c:v>1594.2521889115631</c:v>
                </c:pt>
                <c:pt idx="240">
                  <c:v>1594.6451517203984</c:v>
                </c:pt>
                <c:pt idx="241">
                  <c:v>1594.9684032836226</c:v>
                </c:pt>
                <c:pt idx="242">
                  <c:v>1595.2133022375863</c:v>
                </c:pt>
                <c:pt idx="243">
                  <c:v>1595.475919223398</c:v>
                </c:pt>
                <c:pt idx="244">
                  <c:v>1595.7870739251016</c:v>
                </c:pt>
                <c:pt idx="245">
                  <c:v>1596.1070551565554</c:v>
                </c:pt>
                <c:pt idx="246">
                  <c:v>1596.4289261047438</c:v>
                </c:pt>
                <c:pt idx="247">
                  <c:v>1596.7525150971423</c:v>
                </c:pt>
                <c:pt idx="248">
                  <c:v>1597.0582296341131</c:v>
                </c:pt>
                <c:pt idx="249">
                  <c:v>1597.3592917090482</c:v>
                </c:pt>
                <c:pt idx="250">
                  <c:v>1597.6986507479774</c:v>
                </c:pt>
                <c:pt idx="251">
                  <c:v>1598.0843331335795</c:v>
                </c:pt>
                <c:pt idx="252">
                  <c:v>1598.4718883125922</c:v>
                </c:pt>
                <c:pt idx="253">
                  <c:v>1598.8198487888817</c:v>
                </c:pt>
                <c:pt idx="254">
                  <c:v>1599.1550907265334</c:v>
                </c:pt>
                <c:pt idx="255">
                  <c:v>1599.5371805553182</c:v>
                </c:pt>
                <c:pt idx="256">
                  <c:v>1599.9450333970321</c:v>
                </c:pt>
                <c:pt idx="257">
                  <c:v>1600.3434407563275</c:v>
                </c:pt>
                <c:pt idx="258">
                  <c:v>1600.7181446407465</c:v>
                </c:pt>
                <c:pt idx="259">
                  <c:v>1601.0673152722009</c:v>
                </c:pt>
                <c:pt idx="260">
                  <c:v>1601.3988781495286</c:v>
                </c:pt>
                <c:pt idx="261">
                  <c:v>1601.749140413312</c:v>
                </c:pt>
                <c:pt idx="262">
                  <c:v>1602.1063259885771</c:v>
                </c:pt>
                <c:pt idx="263">
                  <c:v>1602.4243415198216</c:v>
                </c:pt>
                <c:pt idx="264">
                  <c:v>1602.7220123587892</c:v>
                </c:pt>
                <c:pt idx="265">
                  <c:v>1603.0577619536448</c:v>
                </c:pt>
                <c:pt idx="266">
                  <c:v>1603.4192393319327</c:v>
                </c:pt>
                <c:pt idx="267">
                  <c:v>1603.7195392854044</c:v>
                </c:pt>
                <c:pt idx="268">
                  <c:v>1603.9553871255812</c:v>
                </c:pt>
                <c:pt idx="269">
                  <c:v>1604.2140306328774</c:v>
                </c:pt>
                <c:pt idx="270">
                  <c:v>1604.5059699750675</c:v>
                </c:pt>
                <c:pt idx="271">
                  <c:v>1604.7797786390015</c:v>
                </c:pt>
                <c:pt idx="272">
                  <c:v>1605.0230336694015</c:v>
                </c:pt>
                <c:pt idx="273">
                  <c:v>1605.2366570564075</c:v>
                </c:pt>
                <c:pt idx="274">
                  <c:v>1605.4537015811225</c:v>
                </c:pt>
                <c:pt idx="275">
                  <c:v>1605.6999018527927</c:v>
                </c:pt>
                <c:pt idx="276">
                  <c:v>1605.9606489579501</c:v>
                </c:pt>
                <c:pt idx="277">
                  <c:v>1606.2246231520985</c:v>
                </c:pt>
                <c:pt idx="278">
                  <c:v>1606.5211907546372</c:v>
                </c:pt>
                <c:pt idx="279">
                  <c:v>1606.8396478532736</c:v>
                </c:pt>
                <c:pt idx="280">
                  <c:v>1607.1378399601897</c:v>
                </c:pt>
                <c:pt idx="281">
                  <c:v>1607.4332948218748</c:v>
                </c:pt>
                <c:pt idx="282">
                  <c:v>1607.7102512325432</c:v>
                </c:pt>
                <c:pt idx="283">
                  <c:v>1607.9392326582401</c:v>
                </c:pt>
                <c:pt idx="284">
                  <c:v>1608.1576412889949</c:v>
                </c:pt>
                <c:pt idx="285">
                  <c:v>1608.404957426314</c:v>
                </c:pt>
                <c:pt idx="286">
                  <c:v>1608.6448898920967</c:v>
                </c:pt>
                <c:pt idx="287">
                  <c:v>1608.8738918133477</c:v>
                </c:pt>
                <c:pt idx="288">
                  <c:v>1609.1209719891194</c:v>
                </c:pt>
                <c:pt idx="289">
                  <c:v>1609.3399158570912</c:v>
                </c:pt>
                <c:pt idx="290">
                  <c:v>1609.5056852593332</c:v>
                </c:pt>
                <c:pt idx="291">
                  <c:v>1609.6678998759312</c:v>
                </c:pt>
                <c:pt idx="292">
                  <c:v>1609.8443333938822</c:v>
                </c:pt>
                <c:pt idx="293">
                  <c:v>1609.9930755594426</c:v>
                </c:pt>
                <c:pt idx="294">
                  <c:v>1610.1148850891911</c:v>
                </c:pt>
                <c:pt idx="295">
                  <c:v>1610.2582205928964</c:v>
                </c:pt>
                <c:pt idx="296">
                  <c:v>1610.4484827090039</c:v>
                </c:pt>
                <c:pt idx="297">
                  <c:v>1610.6683868153523</c:v>
                </c:pt>
                <c:pt idx="298">
                  <c:v>1610.8961135289142</c:v>
                </c:pt>
                <c:pt idx="299">
                  <c:v>1611.139049376196</c:v>
                </c:pt>
                <c:pt idx="300">
                  <c:v>1611.3979662352845</c:v>
                </c:pt>
                <c:pt idx="301">
                  <c:v>1611.6417545314184</c:v>
                </c:pt>
                <c:pt idx="302">
                  <c:v>1611.881474228695</c:v>
                </c:pt>
                <c:pt idx="303">
                  <c:v>1612.1462431264822</c:v>
                </c:pt>
                <c:pt idx="304">
                  <c:v>1612.4248352653576</c:v>
                </c:pt>
                <c:pt idx="305">
                  <c:v>1612.7305856351772</c:v>
                </c:pt>
                <c:pt idx="306">
                  <c:v>1613.0525805942768</c:v>
                </c:pt>
                <c:pt idx="307">
                  <c:v>1613.3126025282477</c:v>
                </c:pt>
                <c:pt idx="308">
                  <c:v>1613.4884457487292</c:v>
                </c:pt>
                <c:pt idx="309">
                  <c:v>1613.6342256982962</c:v>
                </c:pt>
                <c:pt idx="310">
                  <c:v>1613.7848658022272</c:v>
                </c:pt>
                <c:pt idx="311">
                  <c:v>1613.946236562289</c:v>
                </c:pt>
                <c:pt idx="312">
                  <c:v>1614.1482195477652</c:v>
                </c:pt>
                <c:pt idx="313">
                  <c:v>1614.4000082324983</c:v>
                </c:pt>
                <c:pt idx="314">
                  <c:v>1614.6447141777342</c:v>
                </c:pt>
                <c:pt idx="315">
                  <c:v>1614.8571221206421</c:v>
                </c:pt>
                <c:pt idx="316">
                  <c:v>1615.0573973446144</c:v>
                </c:pt>
                <c:pt idx="317">
                  <c:v>1615.2426236081023</c:v>
                </c:pt>
                <c:pt idx="318">
                  <c:v>1615.427620359131</c:v>
                </c:pt>
                <c:pt idx="319">
                  <c:v>1615.6419193601014</c:v>
                </c:pt>
                <c:pt idx="320">
                  <c:v>1615.8572431689054</c:v>
                </c:pt>
                <c:pt idx="321">
                  <c:v>1616.0468467350638</c:v>
                </c:pt>
                <c:pt idx="322">
                  <c:v>1616.2007663325571</c:v>
                </c:pt>
                <c:pt idx="323">
                  <c:v>1616.3329345769334</c:v>
                </c:pt>
                <c:pt idx="324">
                  <c:v>1616.4513592587575</c:v>
                </c:pt>
                <c:pt idx="325">
                  <c:v>1616.5511482850136</c:v>
                </c:pt>
                <c:pt idx="326">
                  <c:v>1616.6541895548619</c:v>
                </c:pt>
                <c:pt idx="327">
                  <c:v>1616.7636984817771</c:v>
                </c:pt>
              </c:numCache>
            </c:numRef>
          </c:yVal>
          <c:smooth val="0"/>
          <c:extLst>
            <c:ext xmlns:c16="http://schemas.microsoft.com/office/drawing/2014/chart" uri="{C3380CC4-5D6E-409C-BE32-E72D297353CC}">
              <c16:uniqueId val="{00000001-2EA9-4258-8CB5-BD6116DFA681}"/>
            </c:ext>
          </c:extLst>
        </c:ser>
        <c:ser>
          <c:idx val="2"/>
          <c:order val="2"/>
          <c:tx>
            <c:v>3.2</c:v>
          </c:tx>
          <c:spPr>
            <a:ln w="19050" cap="rnd">
              <a:solidFill>
                <a:schemeClr val="accent3"/>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'LC3.2'!$E$2:$E$459</c:f>
              <c:numCache>
                <c:formatCode>General</c:formatCode>
                <c:ptCount val="458"/>
                <c:pt idx="0">
                  <c:v>1550.9818238295313</c:v>
                </c:pt>
                <c:pt idx="1">
                  <c:v>1551.0435680727962</c:v>
                </c:pt>
                <c:pt idx="2">
                  <c:v>1551.0168545642853</c:v>
                </c:pt>
                <c:pt idx="3">
                  <c:v>1550.9736979851548</c:v>
                </c:pt>
                <c:pt idx="4">
                  <c:v>1550.9721093459525</c:v>
                </c:pt>
                <c:pt idx="5">
                  <c:v>1551.032150316832</c:v>
                </c:pt>
                <c:pt idx="6">
                  <c:v>1551.1424372811059</c:v>
                </c:pt>
                <c:pt idx="7">
                  <c:v>1551.2819160662214</c:v>
                </c:pt>
                <c:pt idx="8">
                  <c:v>1551.456524476077</c:v>
                </c:pt>
                <c:pt idx="9">
                  <c:v>1551.6950743518978</c:v>
                </c:pt>
                <c:pt idx="10">
                  <c:v>1552.019314267126</c:v>
                </c:pt>
                <c:pt idx="11">
                  <c:v>1552.4449286323738</c:v>
                </c:pt>
                <c:pt idx="12">
                  <c:v>1552.9227862414075</c:v>
                </c:pt>
                <c:pt idx="13">
                  <c:v>1553.4168994837978</c:v>
                </c:pt>
                <c:pt idx="14">
                  <c:v>1553.9456991379943</c:v>
                </c:pt>
                <c:pt idx="15">
                  <c:v>1554.5028313995169</c:v>
                </c:pt>
                <c:pt idx="16">
                  <c:v>1555.0623548373867</c:v>
                </c:pt>
                <c:pt idx="17">
                  <c:v>1555.6068298998839</c:v>
                </c:pt>
                <c:pt idx="18">
                  <c:v>1556.1172446125047</c:v>
                </c:pt>
                <c:pt idx="19">
                  <c:v>1556.6169387821292</c:v>
                </c:pt>
                <c:pt idx="20">
                  <c:v>1557.188189436843</c:v>
                </c:pt>
                <c:pt idx="21">
                  <c:v>1557.8950959107297</c:v>
                </c:pt>
                <c:pt idx="22">
                  <c:v>1558.758267103382</c:v>
                </c:pt>
                <c:pt idx="23">
                  <c:v>1559.5360491274523</c:v>
                </c:pt>
                <c:pt idx="24">
                  <c:v>1560.0901260767787</c:v>
                </c:pt>
                <c:pt idx="25">
                  <c:v>1560.5891474989132</c:v>
                </c:pt>
                <c:pt idx="26">
                  <c:v>1561.1019836541473</c:v>
                </c:pt>
                <c:pt idx="27">
                  <c:v>1561.5809858945524</c:v>
                </c:pt>
                <c:pt idx="28">
                  <c:v>1562.0290999987828</c:v>
                </c:pt>
                <c:pt idx="29">
                  <c:v>1562.5154119139579</c:v>
                </c:pt>
                <c:pt idx="30">
                  <c:v>1563.0185599628689</c:v>
                </c:pt>
                <c:pt idx="31">
                  <c:v>1563.4298868490087</c:v>
                </c:pt>
                <c:pt idx="32">
                  <c:v>1563.8292036075895</c:v>
                </c:pt>
                <c:pt idx="33">
                  <c:v>1564.2721338822003</c:v>
                </c:pt>
                <c:pt idx="34">
                  <c:v>1564.7131437158018</c:v>
                </c:pt>
                <c:pt idx="35">
                  <c:v>1565.2996111064542</c:v>
                </c:pt>
                <c:pt idx="36">
                  <c:v>1565.8664065374992</c:v>
                </c:pt>
                <c:pt idx="37">
                  <c:v>1566.3166980164565</c:v>
                </c:pt>
                <c:pt idx="38">
                  <c:v>1566.6793394185088</c:v>
                </c:pt>
                <c:pt idx="39">
                  <c:v>1567.0383268193279</c:v>
                </c:pt>
                <c:pt idx="40">
                  <c:v>1567.4397263644732</c:v>
                </c:pt>
                <c:pt idx="41">
                  <c:v>1567.9148994013553</c:v>
                </c:pt>
                <c:pt idx="42">
                  <c:v>1568.3983870129387</c:v>
                </c:pt>
                <c:pt idx="43">
                  <c:v>1568.9729703362189</c:v>
                </c:pt>
                <c:pt idx="44">
                  <c:v>1569.732983810115</c:v>
                </c:pt>
                <c:pt idx="45">
                  <c:v>1570.6205108296374</c:v>
                </c:pt>
                <c:pt idx="46">
                  <c:v>1571.4387163497461</c:v>
                </c:pt>
                <c:pt idx="47">
                  <c:v>1572.0742402506658</c:v>
                </c:pt>
                <c:pt idx="48">
                  <c:v>1572.5912426664163</c:v>
                </c:pt>
                <c:pt idx="49">
                  <c:v>1573.1077007098952</c:v>
                </c:pt>
                <c:pt idx="50">
                  <c:v>1573.6673817157109</c:v>
                </c:pt>
                <c:pt idx="51">
                  <c:v>1574.2185540726973</c:v>
                </c:pt>
                <c:pt idx="52">
                  <c:v>1574.6916937643239</c:v>
                </c:pt>
                <c:pt idx="53">
                  <c:v>1575.1317406933535</c:v>
                </c:pt>
                <c:pt idx="54">
                  <c:v>1575.6047879885111</c:v>
                </c:pt>
                <c:pt idx="55">
                  <c:v>1576.1522658876743</c:v>
                </c:pt>
                <c:pt idx="56">
                  <c:v>1576.9362304166366</c:v>
                </c:pt>
                <c:pt idx="57">
                  <c:v>1577.9365463616614</c:v>
                </c:pt>
                <c:pt idx="58">
                  <c:v>1578.8483830305356</c:v>
                </c:pt>
                <c:pt idx="59">
                  <c:v>1579.4406289443637</c:v>
                </c:pt>
                <c:pt idx="60">
                  <c:v>1579.7308328195611</c:v>
                </c:pt>
                <c:pt idx="61">
                  <c:v>1579.8922072016517</c:v>
                </c:pt>
                <c:pt idx="62">
                  <c:v>1580.0424314347645</c:v>
                </c:pt>
                <c:pt idx="63">
                  <c:v>1580.1810382374647</c:v>
                </c:pt>
                <c:pt idx="64">
                  <c:v>1580.3276753132243</c:v>
                </c:pt>
                <c:pt idx="65">
                  <c:v>1580.4762587615037</c:v>
                </c:pt>
                <c:pt idx="66">
                  <c:v>1580.6014165120516</c:v>
                </c:pt>
                <c:pt idx="67">
                  <c:v>1580.771925018287</c:v>
                </c:pt>
                <c:pt idx="68">
                  <c:v>1580.9500172850589</c:v>
                </c:pt>
                <c:pt idx="69">
                  <c:v>1581.0857030554694</c:v>
                </c:pt>
                <c:pt idx="70">
                  <c:v>1581.1948180793461</c:v>
                </c:pt>
                <c:pt idx="71">
                  <c:v>1581.3008677740861</c:v>
                </c:pt>
                <c:pt idx="72">
                  <c:v>1581.4009867531825</c:v>
                </c:pt>
                <c:pt idx="73">
                  <c:v>1581.5181367524588</c:v>
                </c:pt>
                <c:pt idx="74">
                  <c:v>1581.6404875893818</c:v>
                </c:pt>
                <c:pt idx="75">
                  <c:v>1581.70700194556</c:v>
                </c:pt>
                <c:pt idx="76">
                  <c:v>1581.7822557451254</c:v>
                </c:pt>
                <c:pt idx="77">
                  <c:v>1581.8167102717466</c:v>
                </c:pt>
                <c:pt idx="78">
                  <c:v>1581.8470802878073</c:v>
                </c:pt>
                <c:pt idx="79">
                  <c:v>1581.8943022883309</c:v>
                </c:pt>
                <c:pt idx="80">
                  <c:v>1581.9543745219523</c:v>
                </c:pt>
                <c:pt idx="81">
                  <c:v>1582.0645459467332</c:v>
                </c:pt>
                <c:pt idx="82">
                  <c:v>1582.1907468589302</c:v>
                </c:pt>
                <c:pt idx="83">
                  <c:v>1582.2857331058335</c:v>
                </c:pt>
                <c:pt idx="84">
                  <c:v>1582.3526273553111</c:v>
                </c:pt>
                <c:pt idx="85">
                  <c:v>1582.410605639056</c:v>
                </c:pt>
                <c:pt idx="86">
                  <c:v>1582.4593802875029</c:v>
                </c:pt>
                <c:pt idx="87">
                  <c:v>1582.5112047975654</c:v>
                </c:pt>
                <c:pt idx="88">
                  <c:v>1582.5769026664659</c:v>
                </c:pt>
                <c:pt idx="89">
                  <c:v>1582.6373555052544</c:v>
                </c:pt>
                <c:pt idx="90">
                  <c:v>1582.6828673207137</c:v>
                </c:pt>
                <c:pt idx="91">
                  <c:v>1582.7338651916866</c:v>
                </c:pt>
                <c:pt idx="92">
                  <c:v>1582.8258823247315</c:v>
                </c:pt>
                <c:pt idx="93">
                  <c:v>1582.9309930404854</c:v>
                </c:pt>
                <c:pt idx="94">
                  <c:v>1583.0266745705528</c:v>
                </c:pt>
                <c:pt idx="95">
                  <c:v>1583.1333874029779</c:v>
                </c:pt>
                <c:pt idx="96">
                  <c:v>1583.2478026634678</c:v>
                </c:pt>
                <c:pt idx="97">
                  <c:v>1583.3471994591703</c:v>
                </c:pt>
                <c:pt idx="98">
                  <c:v>1583.4182448800045</c:v>
                </c:pt>
                <c:pt idx="99">
                  <c:v>1583.472837935527</c:v>
                </c:pt>
                <c:pt idx="100">
                  <c:v>1583.5314032225763</c:v>
                </c:pt>
                <c:pt idx="101">
                  <c:v>1583.6137356404784</c:v>
                </c:pt>
                <c:pt idx="102">
                  <c:v>1583.6900872104375</c:v>
                </c:pt>
                <c:pt idx="103">
                  <c:v>1583.7798640904743</c:v>
                </c:pt>
                <c:pt idx="104">
                  <c:v>1583.9447493489192</c:v>
                </c:pt>
                <c:pt idx="105">
                  <c:v>1584.144694787283</c:v>
                </c:pt>
                <c:pt idx="106">
                  <c:v>1584.2509358760431</c:v>
                </c:pt>
                <c:pt idx="107">
                  <c:v>1584.3024708257662</c:v>
                </c:pt>
                <c:pt idx="108">
                  <c:v>1584.3713116064655</c:v>
                </c:pt>
                <c:pt idx="109">
                  <c:v>1584.4317395804144</c:v>
                </c:pt>
                <c:pt idx="110">
                  <c:v>1584.4719440955128</c:v>
                </c:pt>
                <c:pt idx="111">
                  <c:v>1584.5433232531118</c:v>
                </c:pt>
                <c:pt idx="112">
                  <c:v>1584.6460063904915</c:v>
                </c:pt>
                <c:pt idx="113">
                  <c:v>1584.7473251400875</c:v>
                </c:pt>
                <c:pt idx="114">
                  <c:v>1584.8579010990636</c:v>
                </c:pt>
                <c:pt idx="115">
                  <c:v>1584.9662083077433</c:v>
                </c:pt>
                <c:pt idx="116">
                  <c:v>1585.0494419314896</c:v>
                </c:pt>
                <c:pt idx="117">
                  <c:v>1585.1158613770674</c:v>
                </c:pt>
                <c:pt idx="118">
                  <c:v>1585.1742902709111</c:v>
                </c:pt>
                <c:pt idx="119">
                  <c:v>1585.2376210227844</c:v>
                </c:pt>
                <c:pt idx="120">
                  <c:v>1585.3304657793738</c:v>
                </c:pt>
                <c:pt idx="121">
                  <c:v>1585.4665214531433</c:v>
                </c:pt>
                <c:pt idx="122">
                  <c:v>1585.6069786376631</c:v>
                </c:pt>
                <c:pt idx="123">
                  <c:v>1585.7409891377981</c:v>
                </c:pt>
                <c:pt idx="124">
                  <c:v>1585.8790266549768</c:v>
                </c:pt>
                <c:pt idx="125">
                  <c:v>1586.0377923225801</c:v>
                </c:pt>
                <c:pt idx="126">
                  <c:v>1586.2165901658041</c:v>
                </c:pt>
                <c:pt idx="127">
                  <c:v>1586.3332747104887</c:v>
                </c:pt>
                <c:pt idx="128">
                  <c:v>1586.4299646539071</c:v>
                </c:pt>
                <c:pt idx="129">
                  <c:v>1586.5271904942492</c:v>
                </c:pt>
                <c:pt idx="130">
                  <c:v>1586.658209850644</c:v>
                </c:pt>
                <c:pt idx="131">
                  <c:v>1586.8064968175615</c:v>
                </c:pt>
                <c:pt idx="132">
                  <c:v>1586.973384054616</c:v>
                </c:pt>
                <c:pt idx="133">
                  <c:v>1587.158348127223</c:v>
                </c:pt>
                <c:pt idx="134">
                  <c:v>1587.3679051506012</c:v>
                </c:pt>
                <c:pt idx="135">
                  <c:v>1587.593081562313</c:v>
                </c:pt>
                <c:pt idx="136">
                  <c:v>1587.8129944976438</c:v>
                </c:pt>
                <c:pt idx="137">
                  <c:v>1588.008601886467</c:v>
                </c:pt>
                <c:pt idx="138">
                  <c:v>1588.1295257838899</c:v>
                </c:pt>
                <c:pt idx="139">
                  <c:v>1588.2163465072617</c:v>
                </c:pt>
                <c:pt idx="140">
                  <c:v>1588.3592389955488</c:v>
                </c:pt>
                <c:pt idx="141">
                  <c:v>1588.56242144271</c:v>
                </c:pt>
                <c:pt idx="142">
                  <c:v>1588.7555469114236</c:v>
                </c:pt>
                <c:pt idx="143">
                  <c:v>1588.942523333003</c:v>
                </c:pt>
                <c:pt idx="144">
                  <c:v>1589.1911865383552</c:v>
                </c:pt>
                <c:pt idx="145">
                  <c:v>1589.4608020874664</c:v>
                </c:pt>
                <c:pt idx="146">
                  <c:v>1589.6626893093089</c:v>
                </c:pt>
                <c:pt idx="147">
                  <c:v>1589.8208980852462</c:v>
                </c:pt>
                <c:pt idx="148">
                  <c:v>1589.9655122261481</c:v>
                </c:pt>
                <c:pt idx="149">
                  <c:v>1590.1022598628374</c:v>
                </c:pt>
                <c:pt idx="150">
                  <c:v>1590.2304482057539</c:v>
                </c:pt>
                <c:pt idx="151">
                  <c:v>1590.3590819421659</c:v>
                </c:pt>
                <c:pt idx="152">
                  <c:v>1590.505542701266</c:v>
                </c:pt>
                <c:pt idx="153">
                  <c:v>1590.6542954438892</c:v>
                </c:pt>
                <c:pt idx="154">
                  <c:v>1590.7941031222369</c:v>
                </c:pt>
                <c:pt idx="155">
                  <c:v>1590.9280901366674</c:v>
                </c:pt>
                <c:pt idx="156">
                  <c:v>1591.0534018075259</c:v>
                </c:pt>
                <c:pt idx="157">
                  <c:v>1591.1600625209094</c:v>
                </c:pt>
                <c:pt idx="158">
                  <c:v>1591.2691034198767</c:v>
                </c:pt>
                <c:pt idx="159">
                  <c:v>1591.3953884632888</c:v>
                </c:pt>
                <c:pt idx="160">
                  <c:v>1591.5213086508827</c:v>
                </c:pt>
                <c:pt idx="161">
                  <c:v>1591.6608277946384</c:v>
                </c:pt>
                <c:pt idx="162">
                  <c:v>1591.8278808070258</c:v>
                </c:pt>
                <c:pt idx="163">
                  <c:v>1591.9747859229872</c:v>
                </c:pt>
                <c:pt idx="164">
                  <c:v>1592.0957662500869</c:v>
                </c:pt>
                <c:pt idx="165">
                  <c:v>1592.220917865649</c:v>
                </c:pt>
                <c:pt idx="166">
                  <c:v>1592.3583912429119</c:v>
                </c:pt>
                <c:pt idx="167">
                  <c:v>1592.4959597825618</c:v>
                </c:pt>
                <c:pt idx="168">
                  <c:v>1592.6258464587927</c:v>
                </c:pt>
                <c:pt idx="169">
                  <c:v>1592.7378865210324</c:v>
                </c:pt>
                <c:pt idx="170">
                  <c:v>1592.843260976792</c:v>
                </c:pt>
                <c:pt idx="171">
                  <c:v>1592.9691725489115</c:v>
                </c:pt>
                <c:pt idx="172">
                  <c:v>1593.1111891304699</c:v>
                </c:pt>
                <c:pt idx="173">
                  <c:v>1593.236848995035</c:v>
                </c:pt>
                <c:pt idx="174">
                  <c:v>1593.3578014381917</c:v>
                </c:pt>
                <c:pt idx="175">
                  <c:v>1593.4820706708961</c:v>
                </c:pt>
                <c:pt idx="176">
                  <c:v>1593.6177419565506</c:v>
                </c:pt>
                <c:pt idx="177">
                  <c:v>1593.759785414496</c:v>
                </c:pt>
                <c:pt idx="178">
                  <c:v>1593.8862697531622</c:v>
                </c:pt>
                <c:pt idx="179">
                  <c:v>1594.0056699879506</c:v>
                </c:pt>
                <c:pt idx="180">
                  <c:v>1594.1231279827562</c:v>
                </c:pt>
                <c:pt idx="181">
                  <c:v>1594.2392984115559</c:v>
                </c:pt>
                <c:pt idx="182">
                  <c:v>1594.3615190237442</c:v>
                </c:pt>
                <c:pt idx="183">
                  <c:v>1594.4776048942053</c:v>
                </c:pt>
                <c:pt idx="184">
                  <c:v>1594.5862106911827</c:v>
                </c:pt>
                <c:pt idx="185">
                  <c:v>1594.6932239275498</c:v>
                </c:pt>
                <c:pt idx="186">
                  <c:v>1594.8251641898567</c:v>
                </c:pt>
                <c:pt idx="187">
                  <c:v>1594.9606510699014</c:v>
                </c:pt>
                <c:pt idx="188">
                  <c:v>1595.0562580374401</c:v>
                </c:pt>
                <c:pt idx="189">
                  <c:v>1595.1181857812694</c:v>
                </c:pt>
                <c:pt idx="190">
                  <c:v>1595.1795286012298</c:v>
                </c:pt>
                <c:pt idx="191">
                  <c:v>1595.271958856734</c:v>
                </c:pt>
                <c:pt idx="192">
                  <c:v>1595.3935049070365</c:v>
                </c:pt>
                <c:pt idx="193">
                  <c:v>1595.5406883124524</c:v>
                </c:pt>
                <c:pt idx="194">
                  <c:v>1595.7007719595028</c:v>
                </c:pt>
                <c:pt idx="195">
                  <c:v>1595.844306586102</c:v>
                </c:pt>
                <c:pt idx="196">
                  <c:v>1595.9808462176966</c:v>
                </c:pt>
                <c:pt idx="197">
                  <c:v>1596.105523716805</c:v>
                </c:pt>
                <c:pt idx="198">
                  <c:v>1596.2246962391041</c:v>
                </c:pt>
                <c:pt idx="199">
                  <c:v>1596.3580556209679</c:v>
                </c:pt>
                <c:pt idx="200">
                  <c:v>1596.498626286731</c:v>
                </c:pt>
                <c:pt idx="201">
                  <c:v>1596.6251236092637</c:v>
                </c:pt>
                <c:pt idx="202">
                  <c:v>1596.7243239878103</c:v>
                </c:pt>
                <c:pt idx="203">
                  <c:v>1596.8466300787898</c:v>
                </c:pt>
                <c:pt idx="204">
                  <c:v>1597.0068822238295</c:v>
                </c:pt>
                <c:pt idx="205">
                  <c:v>1597.1974770924205</c:v>
                </c:pt>
                <c:pt idx="206">
                  <c:v>1597.3505220977856</c:v>
                </c:pt>
                <c:pt idx="207">
                  <c:v>1597.4705795195232</c:v>
                </c:pt>
                <c:pt idx="208">
                  <c:v>1597.607044334434</c:v>
                </c:pt>
                <c:pt idx="209">
                  <c:v>1597.7493590554736</c:v>
                </c:pt>
                <c:pt idx="210">
                  <c:v>1597.8790814093879</c:v>
                </c:pt>
                <c:pt idx="211">
                  <c:v>1598.0242471220326</c:v>
                </c:pt>
                <c:pt idx="212">
                  <c:v>1598.1763455875712</c:v>
                </c:pt>
                <c:pt idx="213">
                  <c:v>1598.3340558257646</c:v>
                </c:pt>
                <c:pt idx="214">
                  <c:v>1598.4825694304984</c:v>
                </c:pt>
                <c:pt idx="215">
                  <c:v>1598.6153578224789</c:v>
                </c:pt>
                <c:pt idx="216">
                  <c:v>1598.7624297382381</c:v>
                </c:pt>
                <c:pt idx="217">
                  <c:v>1598.9116095689844</c:v>
                </c:pt>
                <c:pt idx="218">
                  <c:v>1599.0454235514235</c:v>
                </c:pt>
                <c:pt idx="219">
                  <c:v>1599.1775372321301</c:v>
                </c:pt>
                <c:pt idx="220">
                  <c:v>1599.3054797730856</c:v>
                </c:pt>
                <c:pt idx="221">
                  <c:v>1599.4588026713695</c:v>
                </c:pt>
                <c:pt idx="222">
                  <c:v>1599.6352854007732</c:v>
                </c:pt>
                <c:pt idx="223">
                  <c:v>1599.8206972205546</c:v>
                </c:pt>
                <c:pt idx="224">
                  <c:v>1600.0050910196928</c:v>
                </c:pt>
                <c:pt idx="225">
                  <c:v>1600.1869517799903</c:v>
                </c:pt>
                <c:pt idx="226">
                  <c:v>1600.3752820536763</c:v>
                </c:pt>
                <c:pt idx="227">
                  <c:v>1600.5811300969485</c:v>
                </c:pt>
                <c:pt idx="228">
                  <c:v>1600.7822114403341</c:v>
                </c:pt>
                <c:pt idx="229">
                  <c:v>1600.9520099508518</c:v>
                </c:pt>
                <c:pt idx="230">
                  <c:v>1601.1121241973985</c:v>
                </c:pt>
                <c:pt idx="231">
                  <c:v>1601.2699747799491</c:v>
                </c:pt>
                <c:pt idx="232">
                  <c:v>1601.4216730246865</c:v>
                </c:pt>
                <c:pt idx="233">
                  <c:v>1601.5379649403719</c:v>
                </c:pt>
                <c:pt idx="234">
                  <c:v>1601.6506253557056</c:v>
                </c:pt>
                <c:pt idx="235">
                  <c:v>1601.7914365313763</c:v>
                </c:pt>
                <c:pt idx="236">
                  <c:v>1601.9510919272543</c:v>
                </c:pt>
                <c:pt idx="237">
                  <c:v>1602.1340194545523</c:v>
                </c:pt>
                <c:pt idx="238">
                  <c:v>1602.2787824473558</c:v>
                </c:pt>
                <c:pt idx="239">
                  <c:v>1602.4096198828261</c:v>
                </c:pt>
                <c:pt idx="240">
                  <c:v>1602.5718119638516</c:v>
                </c:pt>
                <c:pt idx="241">
                  <c:v>1602.7261518294631</c:v>
                </c:pt>
                <c:pt idx="242">
                  <c:v>1602.8360172288765</c:v>
                </c:pt>
                <c:pt idx="243">
                  <c:v>1602.9264375378548</c:v>
                </c:pt>
                <c:pt idx="244">
                  <c:v>1603.0391173112887</c:v>
                </c:pt>
                <c:pt idx="245">
                  <c:v>1603.1825878755396</c:v>
                </c:pt>
                <c:pt idx="246">
                  <c:v>1603.36283031939</c:v>
                </c:pt>
                <c:pt idx="247">
                  <c:v>1603.561860589738</c:v>
                </c:pt>
                <c:pt idx="248">
                  <c:v>1603.7294562863394</c:v>
                </c:pt>
                <c:pt idx="249">
                  <c:v>1603.8624876696679</c:v>
                </c:pt>
                <c:pt idx="250">
                  <c:v>1603.9790157565408</c:v>
                </c:pt>
                <c:pt idx="251">
                  <c:v>1604.1360267806831</c:v>
                </c:pt>
                <c:pt idx="252">
                  <c:v>1604.2899780747034</c:v>
                </c:pt>
                <c:pt idx="253">
                  <c:v>1604.4516574904769</c:v>
                </c:pt>
                <c:pt idx="254">
                  <c:v>1604.6060744116471</c:v>
                </c:pt>
                <c:pt idx="255">
                  <c:v>1604.7369831882042</c:v>
                </c:pt>
                <c:pt idx="256">
                  <c:v>1604.8426335124045</c:v>
                </c:pt>
                <c:pt idx="257">
                  <c:v>1604.942198787546</c:v>
                </c:pt>
                <c:pt idx="258">
                  <c:v>1605.0586034858209</c:v>
                </c:pt>
                <c:pt idx="259">
                  <c:v>1605.2084217202469</c:v>
                </c:pt>
                <c:pt idx="260">
                  <c:v>1605.3879633815798</c:v>
                </c:pt>
                <c:pt idx="261">
                  <c:v>1605.5829889404142</c:v>
                </c:pt>
                <c:pt idx="262">
                  <c:v>1605.774906657565</c:v>
                </c:pt>
                <c:pt idx="263">
                  <c:v>1605.9419356234698</c:v>
                </c:pt>
                <c:pt idx="264">
                  <c:v>1606.0794233115853</c:v>
                </c:pt>
                <c:pt idx="265">
                  <c:v>1606.1987469263765</c:v>
                </c:pt>
                <c:pt idx="266">
                  <c:v>1606.3246698506084</c:v>
                </c:pt>
                <c:pt idx="267">
                  <c:v>1606.4693723408045</c:v>
                </c:pt>
                <c:pt idx="268">
                  <c:v>1606.6095342508058</c:v>
                </c:pt>
                <c:pt idx="269">
                  <c:v>1606.7761861538033</c:v>
                </c:pt>
                <c:pt idx="270">
                  <c:v>1606.9467668072946</c:v>
                </c:pt>
                <c:pt idx="271">
                  <c:v>1607.1257874708299</c:v>
                </c:pt>
                <c:pt idx="272">
                  <c:v>1607.2974978351097</c:v>
                </c:pt>
                <c:pt idx="273">
                  <c:v>1607.4574569864285</c:v>
                </c:pt>
                <c:pt idx="274">
                  <c:v>1607.6280149146696</c:v>
                </c:pt>
                <c:pt idx="275">
                  <c:v>1607.8067266778974</c:v>
                </c:pt>
                <c:pt idx="276">
                  <c:v>1607.9902484347863</c:v>
                </c:pt>
                <c:pt idx="277">
                  <c:v>1608.1691841287284</c:v>
                </c:pt>
                <c:pt idx="278">
                  <c:v>1608.3309522107711</c:v>
                </c:pt>
                <c:pt idx="279">
                  <c:v>1608.4839952933578</c:v>
                </c:pt>
                <c:pt idx="280">
                  <c:v>1608.6288081000866</c:v>
                </c:pt>
                <c:pt idx="281">
                  <c:v>1608.7668818582965</c:v>
                </c:pt>
                <c:pt idx="282">
                  <c:v>1608.9319209977298</c:v>
                </c:pt>
                <c:pt idx="283">
                  <c:v>1609.1621489158558</c:v>
                </c:pt>
                <c:pt idx="284">
                  <c:v>1609.3848887645399</c:v>
                </c:pt>
                <c:pt idx="285">
                  <c:v>1609.5415816407788</c:v>
                </c:pt>
                <c:pt idx="286">
                  <c:v>1609.6843847846062</c:v>
                </c:pt>
                <c:pt idx="287">
                  <c:v>1609.8178418469861</c:v>
                </c:pt>
                <c:pt idx="288">
                  <c:v>1609.9464455902253</c:v>
                </c:pt>
                <c:pt idx="289">
                  <c:v>1610.0920485464987</c:v>
                </c:pt>
                <c:pt idx="290">
                  <c:v>1610.2653168653364</c:v>
                </c:pt>
                <c:pt idx="291">
                  <c:v>1610.4511607212696</c:v>
                </c:pt>
                <c:pt idx="292">
                  <c:v>1610.6440520088831</c:v>
                </c:pt>
                <c:pt idx="293">
                  <c:v>1610.8188102892236</c:v>
                </c:pt>
                <c:pt idx="294">
                  <c:v>1610.9797064142433</c:v>
                </c:pt>
                <c:pt idx="295">
                  <c:v>1611.1128607157516</c:v>
                </c:pt>
                <c:pt idx="296">
                  <c:v>1611.2091575467221</c:v>
                </c:pt>
                <c:pt idx="297">
                  <c:v>1611.3090790294352</c:v>
                </c:pt>
                <c:pt idx="298">
                  <c:v>1611.4720747418683</c:v>
                </c:pt>
                <c:pt idx="299">
                  <c:v>1611.6895225752176</c:v>
                </c:pt>
                <c:pt idx="300">
                  <c:v>1612.0330866415586</c:v>
                </c:pt>
                <c:pt idx="301">
                  <c:v>1612.4410086338216</c:v>
                </c:pt>
                <c:pt idx="302">
                  <c:v>1612.7585831540027</c:v>
                </c:pt>
                <c:pt idx="303">
                  <c:v>1612.9836957390196</c:v>
                </c:pt>
                <c:pt idx="304">
                  <c:v>1613.1480866628131</c:v>
                </c:pt>
                <c:pt idx="305">
                  <c:v>1613.3286197917421</c:v>
                </c:pt>
                <c:pt idx="306">
                  <c:v>1613.5221623753159</c:v>
                </c:pt>
                <c:pt idx="307">
                  <c:v>1613.7227906990579</c:v>
                </c:pt>
                <c:pt idx="308">
                  <c:v>1613.9462563932336</c:v>
                </c:pt>
                <c:pt idx="309">
                  <c:v>1614.1991790032646</c:v>
                </c:pt>
                <c:pt idx="310">
                  <c:v>1614.4488334143452</c:v>
                </c:pt>
                <c:pt idx="311">
                  <c:v>1614.6746183880557</c:v>
                </c:pt>
                <c:pt idx="312">
                  <c:v>1614.8842510810614</c:v>
                </c:pt>
                <c:pt idx="313">
                  <c:v>1615.0750341304001</c:v>
                </c:pt>
                <c:pt idx="314">
                  <c:v>1615.2593158298473</c:v>
                </c:pt>
                <c:pt idx="315">
                  <c:v>1615.4388297096102</c:v>
                </c:pt>
                <c:pt idx="316">
                  <c:v>1615.6464716051951</c:v>
                </c:pt>
                <c:pt idx="317">
                  <c:v>1615.9125749931413</c:v>
                </c:pt>
                <c:pt idx="318">
                  <c:v>1616.1875144566452</c:v>
                </c:pt>
                <c:pt idx="319">
                  <c:v>1616.4860966507097</c:v>
                </c:pt>
                <c:pt idx="320">
                  <c:v>1616.7472049464841</c:v>
                </c:pt>
                <c:pt idx="321">
                  <c:v>1616.9602786603637</c:v>
                </c:pt>
                <c:pt idx="322">
                  <c:v>1617.1792830476572</c:v>
                </c:pt>
                <c:pt idx="323">
                  <c:v>1617.4092111151774</c:v>
                </c:pt>
                <c:pt idx="324">
                  <c:v>1617.6174916955815</c:v>
                </c:pt>
                <c:pt idx="325">
                  <c:v>1617.8069269390214</c:v>
                </c:pt>
                <c:pt idx="326">
                  <c:v>1617.9892167384628</c:v>
                </c:pt>
                <c:pt idx="327">
                  <c:v>1618.1834260303131</c:v>
                </c:pt>
                <c:pt idx="328">
                  <c:v>1618.4074176069414</c:v>
                </c:pt>
                <c:pt idx="329">
                  <c:v>1618.6664402570411</c:v>
                </c:pt>
                <c:pt idx="330">
                  <c:v>1618.9510135357705</c:v>
                </c:pt>
                <c:pt idx="331">
                  <c:v>1619.2255181458133</c:v>
                </c:pt>
                <c:pt idx="332">
                  <c:v>1619.4454586324439</c:v>
                </c:pt>
                <c:pt idx="333">
                  <c:v>1619.6911792904689</c:v>
                </c:pt>
                <c:pt idx="334">
                  <c:v>1619.9683703542248</c:v>
                </c:pt>
                <c:pt idx="335">
                  <c:v>1620.1992885537588</c:v>
                </c:pt>
                <c:pt idx="336">
                  <c:v>1620.4242514462076</c:v>
                </c:pt>
                <c:pt idx="337">
                  <c:v>1620.6711015496055</c:v>
                </c:pt>
                <c:pt idx="338">
                  <c:v>1620.9367653869322</c:v>
                </c:pt>
                <c:pt idx="339">
                  <c:v>1621.2336302434383</c:v>
                </c:pt>
                <c:pt idx="340">
                  <c:v>1621.5582116416986</c:v>
                </c:pt>
                <c:pt idx="341">
                  <c:v>1621.8577138846144</c:v>
                </c:pt>
                <c:pt idx="342">
                  <c:v>1622.0862892842722</c:v>
                </c:pt>
                <c:pt idx="343">
                  <c:v>1622.2526840504352</c:v>
                </c:pt>
                <c:pt idx="344">
                  <c:v>1622.4080892814845</c:v>
                </c:pt>
                <c:pt idx="345">
                  <c:v>1622.5583994632552</c:v>
                </c:pt>
                <c:pt idx="346">
                  <c:v>1622.6801900778382</c:v>
                </c:pt>
                <c:pt idx="347">
                  <c:v>1622.8119780335674</c:v>
                </c:pt>
                <c:pt idx="348">
                  <c:v>1622.9917247453268</c:v>
                </c:pt>
                <c:pt idx="349">
                  <c:v>1623.1892477023196</c:v>
                </c:pt>
                <c:pt idx="350">
                  <c:v>1623.4335006050651</c:v>
                </c:pt>
                <c:pt idx="351">
                  <c:v>1623.7976918086415</c:v>
                </c:pt>
                <c:pt idx="352">
                  <c:v>1624.166518031712</c:v>
                </c:pt>
                <c:pt idx="353">
                  <c:v>1624.4199521663584</c:v>
                </c:pt>
                <c:pt idx="354">
                  <c:v>1624.6060939671813</c:v>
                </c:pt>
                <c:pt idx="355">
                  <c:v>1624.7827658507763</c:v>
                </c:pt>
                <c:pt idx="356">
                  <c:v>1624.9743269357029</c:v>
                </c:pt>
                <c:pt idx="357">
                  <c:v>1625.1703203139314</c:v>
                </c:pt>
                <c:pt idx="358">
                  <c:v>1625.3658641209045</c:v>
                </c:pt>
                <c:pt idx="359">
                  <c:v>1625.5810933627458</c:v>
                </c:pt>
                <c:pt idx="360">
                  <c:v>1625.8163171713284</c:v>
                </c:pt>
                <c:pt idx="361">
                  <c:v>1626.0587877793882</c:v>
                </c:pt>
                <c:pt idx="362">
                  <c:v>1626.3146584389724</c:v>
                </c:pt>
                <c:pt idx="363">
                  <c:v>1626.5736786555262</c:v>
                </c:pt>
                <c:pt idx="364">
                  <c:v>1626.8228144294567</c:v>
                </c:pt>
                <c:pt idx="365">
                  <c:v>1627.056202147018</c:v>
                </c:pt>
                <c:pt idx="366">
                  <c:v>1627.2755350627544</c:v>
                </c:pt>
                <c:pt idx="367">
                  <c:v>1627.4860797125011</c:v>
                </c:pt>
                <c:pt idx="368">
                  <c:v>1627.7293446362391</c:v>
                </c:pt>
                <c:pt idx="369">
                  <c:v>1627.943918598377</c:v>
                </c:pt>
                <c:pt idx="370">
                  <c:v>1628.1083432589724</c:v>
                </c:pt>
                <c:pt idx="371">
                  <c:v>1628.2769708579003</c:v>
                </c:pt>
                <c:pt idx="372">
                  <c:v>1628.5031952773079</c:v>
                </c:pt>
                <c:pt idx="373">
                  <c:v>1628.7799130801291</c:v>
                </c:pt>
                <c:pt idx="374">
                  <c:v>1629.0820726573284</c:v>
                </c:pt>
                <c:pt idx="375">
                  <c:v>1629.3302238236761</c:v>
                </c:pt>
                <c:pt idx="376">
                  <c:v>1629.4911694757352</c:v>
                </c:pt>
                <c:pt idx="377">
                  <c:v>1629.5890868914498</c:v>
                </c:pt>
                <c:pt idx="378">
                  <c:v>1629.6756837714074</c:v>
                </c:pt>
                <c:pt idx="379">
                  <c:v>1629.7838445990074</c:v>
                </c:pt>
                <c:pt idx="380">
                  <c:v>1629.9182035908825</c:v>
                </c:pt>
                <c:pt idx="381">
                  <c:v>1630.1066105609907</c:v>
                </c:pt>
                <c:pt idx="382">
                  <c:v>1630.319868626262</c:v>
                </c:pt>
                <c:pt idx="383">
                  <c:v>1630.5493719729595</c:v>
                </c:pt>
                <c:pt idx="384">
                  <c:v>1630.7982969389059</c:v>
                </c:pt>
                <c:pt idx="385">
                  <c:v>1631.0643752542951</c:v>
                </c:pt>
                <c:pt idx="386">
                  <c:v>1631.3456885975766</c:v>
                </c:pt>
                <c:pt idx="387">
                  <c:v>1631.6477353807809</c:v>
                </c:pt>
                <c:pt idx="388">
                  <c:v>1631.9463689057714</c:v>
                </c:pt>
                <c:pt idx="389">
                  <c:v>1632.2087550066562</c:v>
                </c:pt>
                <c:pt idx="390">
                  <c:v>1632.4563373475225</c:v>
                </c:pt>
                <c:pt idx="391">
                  <c:v>1632.737810045679</c:v>
                </c:pt>
                <c:pt idx="392">
                  <c:v>1632.9698850919162</c:v>
                </c:pt>
                <c:pt idx="393">
                  <c:v>1633.1042392753393</c:v>
                </c:pt>
                <c:pt idx="394">
                  <c:v>1633.230322591844</c:v>
                </c:pt>
                <c:pt idx="395">
                  <c:v>1633.4252098518195</c:v>
                </c:pt>
                <c:pt idx="396">
                  <c:v>1633.6316181476682</c:v>
                </c:pt>
                <c:pt idx="397">
                  <c:v>1633.7916856698964</c:v>
                </c:pt>
                <c:pt idx="398">
                  <c:v>1633.9095947949718</c:v>
                </c:pt>
                <c:pt idx="399">
                  <c:v>1634.0366395464303</c:v>
                </c:pt>
                <c:pt idx="400">
                  <c:v>1634.2080038653967</c:v>
                </c:pt>
                <c:pt idx="401">
                  <c:v>1634.3935916072805</c:v>
                </c:pt>
                <c:pt idx="402">
                  <c:v>1634.5438051518781</c:v>
                </c:pt>
                <c:pt idx="403">
                  <c:v>1634.6633299915802</c:v>
                </c:pt>
                <c:pt idx="404">
                  <c:v>1634.7704735800917</c:v>
                </c:pt>
                <c:pt idx="405">
                  <c:v>1634.8725521922756</c:v>
                </c:pt>
                <c:pt idx="406">
                  <c:v>1634.9755762611933</c:v>
                </c:pt>
                <c:pt idx="407">
                  <c:v>1635.0819653333681</c:v>
                </c:pt>
                <c:pt idx="408">
                  <c:v>1635.1769970234363</c:v>
                </c:pt>
                <c:pt idx="409">
                  <c:v>1635.2708533699697</c:v>
                </c:pt>
                <c:pt idx="410">
                  <c:v>1635.377849266335</c:v>
                </c:pt>
                <c:pt idx="411">
                  <c:v>1635.4914722954163</c:v>
                </c:pt>
                <c:pt idx="412">
                  <c:v>1635.6145546983871</c:v>
                </c:pt>
                <c:pt idx="413">
                  <c:v>1635.7414937123806</c:v>
                </c:pt>
                <c:pt idx="414">
                  <c:v>1635.8733730956167</c:v>
                </c:pt>
                <c:pt idx="415">
                  <c:v>1636.0265232427482</c:v>
                </c:pt>
                <c:pt idx="416">
                  <c:v>1636.1897160714268</c:v>
                </c:pt>
                <c:pt idx="417">
                  <c:v>1636.3360118192932</c:v>
                </c:pt>
                <c:pt idx="418">
                  <c:v>1636.4645712574725</c:v>
                </c:pt>
                <c:pt idx="419">
                  <c:v>1636.5810670232649</c:v>
                </c:pt>
                <c:pt idx="420">
                  <c:v>1636.6729067658009</c:v>
                </c:pt>
                <c:pt idx="421">
                  <c:v>1636.744468075826</c:v>
                </c:pt>
                <c:pt idx="422">
                  <c:v>1636.7949623030959</c:v>
                </c:pt>
                <c:pt idx="423">
                  <c:v>1636.810578518692</c:v>
                </c:pt>
                <c:pt idx="424">
                  <c:v>1636.856332418055</c:v>
                </c:pt>
                <c:pt idx="425">
                  <c:v>1636.9294610492309</c:v>
                </c:pt>
                <c:pt idx="426">
                  <c:v>1637.0124297905963</c:v>
                </c:pt>
                <c:pt idx="427">
                  <c:v>1637.0799026871819</c:v>
                </c:pt>
                <c:pt idx="428">
                  <c:v>1637.122141984974</c:v>
                </c:pt>
                <c:pt idx="429">
                  <c:v>1637.1699299709089</c:v>
                </c:pt>
                <c:pt idx="430">
                  <c:v>1637.2333440386728</c:v>
                </c:pt>
                <c:pt idx="431">
                  <c:v>1637.300817994055</c:v>
                </c:pt>
                <c:pt idx="432">
                  <c:v>1637.3630541856528</c:v>
                </c:pt>
                <c:pt idx="433">
                  <c:v>1637.4228142954494</c:v>
                </c:pt>
                <c:pt idx="434">
                  <c:v>1637.4877668427571</c:v>
                </c:pt>
                <c:pt idx="435">
                  <c:v>1637.5615429301945</c:v>
                </c:pt>
                <c:pt idx="436">
                  <c:v>1637.6370818213713</c:v>
                </c:pt>
                <c:pt idx="437">
                  <c:v>1637.7065192626837</c:v>
                </c:pt>
                <c:pt idx="438">
                  <c:v>1637.7584624698607</c:v>
                </c:pt>
                <c:pt idx="439">
                  <c:v>1637.8019816923866</c:v>
                </c:pt>
                <c:pt idx="440">
                  <c:v>1637.843100464132</c:v>
                </c:pt>
                <c:pt idx="441">
                  <c:v>1637.863722137824</c:v>
                </c:pt>
                <c:pt idx="442">
                  <c:v>1637.8852489756143</c:v>
                </c:pt>
                <c:pt idx="443">
                  <c:v>1637.8918978906338</c:v>
                </c:pt>
                <c:pt idx="444">
                  <c:v>1637.9083095393171</c:v>
                </c:pt>
                <c:pt idx="445">
                  <c:v>1637.9445798919812</c:v>
                </c:pt>
                <c:pt idx="446">
                  <c:v>1637.9942236727295</c:v>
                </c:pt>
                <c:pt idx="447">
                  <c:v>1638.0375614803465</c:v>
                </c:pt>
                <c:pt idx="448">
                  <c:v>1638.0709209206204</c:v>
                </c:pt>
                <c:pt idx="449">
                  <c:v>1638.0932330317169</c:v>
                </c:pt>
                <c:pt idx="450">
                  <c:v>1638.11077072688</c:v>
                </c:pt>
                <c:pt idx="451">
                  <c:v>1638.1251409330889</c:v>
                </c:pt>
                <c:pt idx="452">
                  <c:v>1638.1395511163096</c:v>
                </c:pt>
                <c:pt idx="453">
                  <c:v>1638.1529951160478</c:v>
                </c:pt>
                <c:pt idx="454">
                  <c:v>1638.1523103410977</c:v>
                </c:pt>
                <c:pt idx="455">
                  <c:v>1638.1531828208649</c:v>
                </c:pt>
                <c:pt idx="456">
                  <c:v>1638.1500421446417</c:v>
                </c:pt>
                <c:pt idx="457">
                  <c:v>1638.1529036884128</c:v>
                </c:pt>
              </c:numCache>
            </c:numRef>
          </c:yVal>
          <c:smooth val="0"/>
          <c:extLst>
            <c:ext xmlns:c16="http://schemas.microsoft.com/office/drawing/2014/chart" uri="{C3380CC4-5D6E-409C-BE32-E72D297353CC}">
              <c16:uniqueId val="{00000002-2EA9-4258-8CB5-BD6116DFA681}"/>
            </c:ext>
          </c:extLst>
        </c:ser>
        <c:ser>
          <c:idx val="3"/>
          <c:order val="3"/>
          <c:tx>
            <c:v>3.1</c:v>
          </c:tx>
          <c:spPr>
            <a:ln w="19050" cap="rnd">
              <a:solidFill>
                <a:schemeClr val="accent4"/>
              </a:solidFill>
              <a:round/>
            </a:ln>
            <a:effectLst/>
          </c:spPr>
          <c:marker>
            <c:symbol val="none"/>
          </c:marker>
          <c:xVal>
            <c:numRef>
              <c:f>'LC3.1'!$H$2:$H$125</c:f>
              <c:numCache>
                <c:formatCode>General</c:formatCode>
                <c:ptCount val="1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numCache>
            </c:numRef>
          </c:xVal>
          <c:yVal>
            <c:numRef>
              <c:f>'LC3.1'!$I$2:$I$125</c:f>
              <c:numCache>
                <c:formatCode>General</c:formatCode>
                <c:ptCount val="124"/>
                <c:pt idx="0">
                  <c:v>1587.4992149780201</c:v>
                </c:pt>
                <c:pt idx="1">
                  <c:v>1587.503853562325</c:v>
                </c:pt>
                <c:pt idx="2">
                  <c:v>1587.539581910472</c:v>
                </c:pt>
                <c:pt idx="3">
                  <c:v>1587.676675047785</c:v>
                </c:pt>
                <c:pt idx="4">
                  <c:v>1587.9847804923104</c:v>
                </c:pt>
                <c:pt idx="5">
                  <c:v>1588.3869306859192</c:v>
                </c:pt>
                <c:pt idx="6">
                  <c:v>1588.8419516579795</c:v>
                </c:pt>
                <c:pt idx="7">
                  <c:v>1589.3406476888131</c:v>
                </c:pt>
                <c:pt idx="8">
                  <c:v>1589.8563013457615</c:v>
                </c:pt>
                <c:pt idx="9">
                  <c:v>1590.3704191773393</c:v>
                </c:pt>
                <c:pt idx="10">
                  <c:v>1590.8741750644622</c:v>
                </c:pt>
                <c:pt idx="11">
                  <c:v>1591.3878291193689</c:v>
                </c:pt>
                <c:pt idx="12">
                  <c:v>1591.9159402989117</c:v>
                </c:pt>
                <c:pt idx="13">
                  <c:v>1592.4891774560683</c:v>
                </c:pt>
                <c:pt idx="14">
                  <c:v>1593.0526050331009</c:v>
                </c:pt>
                <c:pt idx="15">
                  <c:v>1593.556660210354</c:v>
                </c:pt>
                <c:pt idx="16">
                  <c:v>1594.0518299433566</c:v>
                </c:pt>
                <c:pt idx="17">
                  <c:v>1594.528301749667</c:v>
                </c:pt>
                <c:pt idx="18">
                  <c:v>1594.9141213104649</c:v>
                </c:pt>
                <c:pt idx="19">
                  <c:v>1595.2760378678581</c:v>
                </c:pt>
                <c:pt idx="20">
                  <c:v>1595.688088717</c:v>
                </c:pt>
                <c:pt idx="21">
                  <c:v>1596.1484001388474</c:v>
                </c:pt>
                <c:pt idx="22">
                  <c:v>1596.6166985375207</c:v>
                </c:pt>
                <c:pt idx="23">
                  <c:v>1597.0935296530231</c:v>
                </c:pt>
                <c:pt idx="24">
                  <c:v>1597.5806214483528</c:v>
                </c:pt>
                <c:pt idx="25">
                  <c:v>1598.0662556845857</c:v>
                </c:pt>
                <c:pt idx="26">
                  <c:v>1598.5378898108017</c:v>
                </c:pt>
                <c:pt idx="27">
                  <c:v>1598.9328313812694</c:v>
                </c:pt>
                <c:pt idx="28">
                  <c:v>1599.2966672562072</c:v>
                </c:pt>
                <c:pt idx="29">
                  <c:v>1599.6883094933926</c:v>
                </c:pt>
                <c:pt idx="30">
                  <c:v>1600.1481476361307</c:v>
                </c:pt>
                <c:pt idx="31">
                  <c:v>1600.6967913181663</c:v>
                </c:pt>
                <c:pt idx="32">
                  <c:v>1601.2659887370564</c:v>
                </c:pt>
                <c:pt idx="33">
                  <c:v>1601.7752037749985</c:v>
                </c:pt>
                <c:pt idx="34">
                  <c:v>1602.2319189691543</c:v>
                </c:pt>
                <c:pt idx="35">
                  <c:v>1602.6560309251552</c:v>
                </c:pt>
                <c:pt idx="36">
                  <c:v>1603.1235255922736</c:v>
                </c:pt>
                <c:pt idx="37">
                  <c:v>1603.5904813940426</c:v>
                </c:pt>
                <c:pt idx="38">
                  <c:v>1604.0948493044959</c:v>
                </c:pt>
                <c:pt idx="39">
                  <c:v>1604.6322407421364</c:v>
                </c:pt>
                <c:pt idx="40">
                  <c:v>1605.1374601269074</c:v>
                </c:pt>
                <c:pt idx="41">
                  <c:v>1605.6487656284021</c:v>
                </c:pt>
                <c:pt idx="42">
                  <c:v>1606.2485410593449</c:v>
                </c:pt>
                <c:pt idx="43">
                  <c:v>1606.8590328116848</c:v>
                </c:pt>
                <c:pt idx="44">
                  <c:v>1607.2865439370721</c:v>
                </c:pt>
                <c:pt idx="45">
                  <c:v>1607.6938497473323</c:v>
                </c:pt>
                <c:pt idx="46">
                  <c:v>1608.0863939540818</c:v>
                </c:pt>
                <c:pt idx="47">
                  <c:v>1608.4968881547752</c:v>
                </c:pt>
                <c:pt idx="48">
                  <c:v>1608.9270143840076</c:v>
                </c:pt>
                <c:pt idx="49">
                  <c:v>1609.3691255122931</c:v>
                </c:pt>
                <c:pt idx="50">
                  <c:v>1609.7977991910439</c:v>
                </c:pt>
                <c:pt idx="51">
                  <c:v>1610.2016402094914</c:v>
                </c:pt>
                <c:pt idx="52">
                  <c:v>1610.6171224630518</c:v>
                </c:pt>
                <c:pt idx="53">
                  <c:v>1611.1205533176303</c:v>
                </c:pt>
                <c:pt idx="54">
                  <c:v>1611.6501652097072</c:v>
                </c:pt>
                <c:pt idx="55">
                  <c:v>1612.0885513307003</c:v>
                </c:pt>
                <c:pt idx="56">
                  <c:v>1612.4571850978518</c:v>
                </c:pt>
                <c:pt idx="57">
                  <c:v>1612.8026044436194</c:v>
                </c:pt>
                <c:pt idx="58">
                  <c:v>1613.2164460423426</c:v>
                </c:pt>
                <c:pt idx="59">
                  <c:v>1613.6591795360912</c:v>
                </c:pt>
                <c:pt idx="60">
                  <c:v>1614.1288255887123</c:v>
                </c:pt>
                <c:pt idx="61">
                  <c:v>1614.6575984781289</c:v>
                </c:pt>
                <c:pt idx="62">
                  <c:v>1615.1360487163365</c:v>
                </c:pt>
                <c:pt idx="63">
                  <c:v>1615.5995011225295</c:v>
                </c:pt>
                <c:pt idx="64">
                  <c:v>1616.0781863357395</c:v>
                </c:pt>
                <c:pt idx="65">
                  <c:v>1616.5521642277881</c:v>
                </c:pt>
                <c:pt idx="66">
                  <c:v>1616.9822571765681</c:v>
                </c:pt>
                <c:pt idx="67">
                  <c:v>1617.4185458480433</c:v>
                </c:pt>
                <c:pt idx="68">
                  <c:v>1617.8731142445179</c:v>
                </c:pt>
                <c:pt idx="69">
                  <c:v>1618.3284355173519</c:v>
                </c:pt>
                <c:pt idx="70">
                  <c:v>1618.7668683090337</c:v>
                </c:pt>
                <c:pt idx="71">
                  <c:v>1619.1911223444711</c:v>
                </c:pt>
                <c:pt idx="72">
                  <c:v>1619.5737814283611</c:v>
                </c:pt>
                <c:pt idx="73">
                  <c:v>1619.9069384387335</c:v>
                </c:pt>
                <c:pt idx="74">
                  <c:v>1620.2499100997011</c:v>
                </c:pt>
                <c:pt idx="75">
                  <c:v>1620.6290804923453</c:v>
                </c:pt>
                <c:pt idx="76">
                  <c:v>1621.0163070092613</c:v>
                </c:pt>
                <c:pt idx="77">
                  <c:v>1621.3944795280745</c:v>
                </c:pt>
                <c:pt idx="78">
                  <c:v>1621.7696965863702</c:v>
                </c:pt>
                <c:pt idx="79">
                  <c:v>1622.1406797652432</c:v>
                </c:pt>
                <c:pt idx="80">
                  <c:v>1622.5172937546197</c:v>
                </c:pt>
                <c:pt idx="81">
                  <c:v>1622.8766568248247</c:v>
                </c:pt>
                <c:pt idx="82">
                  <c:v>1623.2166079527531</c:v>
                </c:pt>
                <c:pt idx="83">
                  <c:v>1623.5647499685688</c:v>
                </c:pt>
                <c:pt idx="84">
                  <c:v>1623.9214829128111</c:v>
                </c:pt>
                <c:pt idx="85">
                  <c:v>1624.2749325913501</c:v>
                </c:pt>
                <c:pt idx="86">
                  <c:v>1624.5876856769653</c:v>
                </c:pt>
                <c:pt idx="87">
                  <c:v>1624.9030556796788</c:v>
                </c:pt>
                <c:pt idx="88">
                  <c:v>1625.2181059808931</c:v>
                </c:pt>
                <c:pt idx="89">
                  <c:v>1625.5364935344483</c:v>
                </c:pt>
                <c:pt idx="90">
                  <c:v>1625.8716784549822</c:v>
                </c:pt>
                <c:pt idx="91">
                  <c:v>1626.2363892061119</c:v>
                </c:pt>
                <c:pt idx="92">
                  <c:v>1626.5356629073869</c:v>
                </c:pt>
                <c:pt idx="93">
                  <c:v>1626.7645971792058</c:v>
                </c:pt>
                <c:pt idx="94">
                  <c:v>1626.9654979211396</c:v>
                </c:pt>
                <c:pt idx="95">
                  <c:v>1627.1971958947927</c:v>
                </c:pt>
                <c:pt idx="96">
                  <c:v>1627.4697578630191</c:v>
                </c:pt>
                <c:pt idx="97">
                  <c:v>1627.7704255353492</c:v>
                </c:pt>
                <c:pt idx="98">
                  <c:v>1628.0936913390303</c:v>
                </c:pt>
                <c:pt idx="99">
                  <c:v>1628.4515652493458</c:v>
                </c:pt>
                <c:pt idx="100">
                  <c:v>1628.7871030005192</c:v>
                </c:pt>
                <c:pt idx="101">
                  <c:v>1629.1231559568855</c:v>
                </c:pt>
                <c:pt idx="102">
                  <c:v>1629.4859820954016</c:v>
                </c:pt>
                <c:pt idx="103">
                  <c:v>1629.8572359048196</c:v>
                </c:pt>
                <c:pt idx="104">
                  <c:v>1630.1701490829914</c:v>
                </c:pt>
                <c:pt idx="105">
                  <c:v>1630.4310231630011</c:v>
                </c:pt>
                <c:pt idx="106">
                  <c:v>1630.6898934719911</c:v>
                </c:pt>
                <c:pt idx="107">
                  <c:v>1630.9496604384142</c:v>
                </c:pt>
                <c:pt idx="108">
                  <c:v>1631.2225928154689</c:v>
                </c:pt>
                <c:pt idx="109">
                  <c:v>1631.4661044431141</c:v>
                </c:pt>
                <c:pt idx="110">
                  <c:v>1631.6866098535713</c:v>
                </c:pt>
                <c:pt idx="111">
                  <c:v>1631.9187191159726</c:v>
                </c:pt>
                <c:pt idx="112">
                  <c:v>1632.1795874290012</c:v>
                </c:pt>
                <c:pt idx="113">
                  <c:v>1632.440963839158</c:v>
                </c:pt>
                <c:pt idx="114">
                  <c:v>1632.6591004451489</c:v>
                </c:pt>
                <c:pt idx="115">
                  <c:v>1632.8385853438826</c:v>
                </c:pt>
                <c:pt idx="116">
                  <c:v>1633.0378399232195</c:v>
                </c:pt>
                <c:pt idx="117">
                  <c:v>1633.268424642956</c:v>
                </c:pt>
                <c:pt idx="118">
                  <c:v>1633.4971555686716</c:v>
                </c:pt>
                <c:pt idx="119">
                  <c:v>1633.7208137817388</c:v>
                </c:pt>
                <c:pt idx="120">
                  <c:v>1633.9298358380595</c:v>
                </c:pt>
                <c:pt idx="121">
                  <c:v>1634.105590423987</c:v>
                </c:pt>
                <c:pt idx="122">
                  <c:v>1634.2531580888638</c:v>
                </c:pt>
                <c:pt idx="123">
                  <c:v>1634.3630017124003</c:v>
                </c:pt>
              </c:numCache>
            </c:numRef>
          </c:yVal>
          <c:smooth val="0"/>
          <c:extLst>
            <c:ext xmlns:c16="http://schemas.microsoft.com/office/drawing/2014/chart" uri="{C3380CC4-5D6E-409C-BE32-E72D297353CC}">
              <c16:uniqueId val="{00000003-2EA9-4258-8CB5-BD6116DFA681}"/>
            </c:ext>
          </c:extLst>
        </c:ser>
        <c:dLbls>
          <c:showLegendKey val="0"/>
          <c:showVal val="0"/>
          <c:showCatName val="0"/>
          <c:showSerName val="0"/>
          <c:showPercent val="0"/>
          <c:showBubbleSize val="0"/>
        </c:dLbls>
        <c:axId val="1554308272"/>
        <c:axId val="408793808"/>
      </c:scatterChart>
      <c:valAx>
        <c:axId val="1554308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793808"/>
        <c:crosses val="autoZero"/>
        <c:crossBetween val="midCat"/>
      </c:valAx>
      <c:valAx>
        <c:axId val="408793808"/>
        <c:scaling>
          <c:orientation val="minMax"/>
          <c:max val="1675"/>
          <c:min val="1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2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dirty="0">
                <a:solidFill>
                  <a:prstClr val="black">
                    <a:lumMod val="65000"/>
                    <a:lumOff val="35000"/>
                  </a:prstClr>
                </a:solidFill>
              </a:rPr>
              <a:t>Second farthest upstream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27408173793904"/>
          <c:y val="0.15825083685606786"/>
          <c:w val="0.85899402061913799"/>
          <c:h val="0.6935998088708667"/>
        </c:manualLayout>
      </c:layout>
      <c:scatterChart>
        <c:scatterStyle val="smoothMarker"/>
        <c:varyColors val="0"/>
        <c:ser>
          <c:idx val="0"/>
          <c:order val="0"/>
          <c:tx>
            <c:strRef>
              <c:f>'LC3.1'!$G$1</c:f>
              <c:strCache>
                <c:ptCount val="1"/>
                <c:pt idx="0">
                  <c:v>5 moving average</c:v>
                </c:pt>
              </c:strCache>
            </c:strRef>
          </c:tx>
          <c:spPr>
            <a:ln w="19050" cap="rnd">
              <a:solidFill>
                <a:schemeClr val="accent1"/>
              </a:solidFill>
              <a:round/>
            </a:ln>
            <a:effectLst/>
          </c:spPr>
          <c:marker>
            <c:symbol val="none"/>
          </c:marker>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'LC3.1'!$G$2:$G$160</c:f>
              <c:numCache>
                <c:formatCode>General</c:formatCode>
                <c:ptCount val="159"/>
                <c:pt idx="0">
                  <c:v>2.9013436676287179</c:v>
                </c:pt>
                <c:pt idx="1">
                  <c:v>5.2071175448568372</c:v>
                </c:pt>
                <c:pt idx="2">
                  <c:v>8.0815875613385106</c:v>
                </c:pt>
                <c:pt idx="3">
                  <c:v>12.513494182601949</c:v>
                </c:pt>
                <c:pt idx="4">
                  <c:v>17.343751309647516</c:v>
                </c:pt>
                <c:pt idx="5">
                  <c:v>21.789136870928878</c:v>
                </c:pt>
                <c:pt idx="6">
                  <c:v>24.924443706622476</c:v>
                </c:pt>
                <c:pt idx="7">
                  <c:v>26.550921538880438</c:v>
                </c:pt>
                <c:pt idx="8">
                  <c:v>27.343049793061351</c:v>
                </c:pt>
                <c:pt idx="9">
                  <c:v>27.757819929178119</c:v>
                </c:pt>
                <c:pt idx="10">
                  <c:v>28.120392854941166</c:v>
                </c:pt>
                <c:pt idx="11">
                  <c:v>28.459066491059929</c:v>
                </c:pt>
                <c:pt idx="12">
                  <c:v>28.612491750476398</c:v>
                </c:pt>
                <c:pt idx="13">
                  <c:v>28.47439224703362</c:v>
                </c:pt>
                <c:pt idx="14">
                  <c:v>28.05764634484256</c:v>
                </c:pt>
                <c:pt idx="15">
                  <c:v>26.920339602071003</c:v>
                </c:pt>
                <c:pt idx="16">
                  <c:v>25.21402548050904</c:v>
                </c:pt>
                <c:pt idx="17">
                  <c:v>23.855021689641866</c:v>
                </c:pt>
                <c:pt idx="18">
                  <c:v>23.22766412687843</c:v>
                </c:pt>
                <c:pt idx="19">
                  <c:v>23.069940441726295</c:v>
                </c:pt>
                <c:pt idx="20">
                  <c:v>23.436737540315242</c:v>
                </c:pt>
                <c:pt idx="21">
                  <c:v>24.434154187240075</c:v>
                </c:pt>
                <c:pt idx="22">
                  <c:v>25.300352038023064</c:v>
                </c:pt>
                <c:pt idx="23">
                  <c:v>25.617458033112207</c:v>
                </c:pt>
                <c:pt idx="24">
                  <c:v>25.322463140009489</c:v>
                </c:pt>
                <c:pt idx="25">
                  <c:v>24.496273176725293</c:v>
                </c:pt>
                <c:pt idx="26">
                  <c:v>23.541803862169253</c:v>
                </c:pt>
                <c:pt idx="27">
                  <c:v>22.971675146842824</c:v>
                </c:pt>
                <c:pt idx="28">
                  <c:v>23.287827084308411</c:v>
                </c:pt>
                <c:pt idx="29">
                  <c:v>24.361463547296388</c:v>
                </c:pt>
                <c:pt idx="30">
                  <c:v>25.727466472043726</c:v>
                </c:pt>
                <c:pt idx="31">
                  <c:v>26.648612074388886</c:v>
                </c:pt>
                <c:pt idx="32">
                  <c:v>26.790219396356953</c:v>
                </c:pt>
                <c:pt idx="33">
                  <c:v>26.254568985574537</c:v>
                </c:pt>
                <c:pt idx="34">
                  <c:v>25.510261807698033</c:v>
                </c:pt>
                <c:pt idx="35">
                  <c:v>25.076949779544751</c:v>
                </c:pt>
                <c:pt idx="36">
                  <c:v>25.400057564198391</c:v>
                </c:pt>
                <c:pt idx="37">
                  <c:v>26.172977452775065</c:v>
                </c:pt>
                <c:pt idx="38">
                  <c:v>26.732646860833164</c:v>
                </c:pt>
                <c:pt idx="39">
                  <c:v>27.536544706079916</c:v>
                </c:pt>
                <c:pt idx="40">
                  <c:v>28.406451105300892</c:v>
                </c:pt>
                <c:pt idx="41">
                  <c:v>28.364239106672603</c:v>
                </c:pt>
                <c:pt idx="42">
                  <c:v>27.491404182140705</c:v>
                </c:pt>
                <c:pt idx="43">
                  <c:v>26.439321091866066</c:v>
                </c:pt>
                <c:pt idx="44">
                  <c:v>24.97540994010447</c:v>
                </c:pt>
                <c:pt idx="45">
                  <c:v>23.446996979309702</c:v>
                </c:pt>
                <c:pt idx="46">
                  <c:v>22.71684945778825</c:v>
                </c:pt>
                <c:pt idx="47">
                  <c:v>22.737456570560642</c:v>
                </c:pt>
                <c:pt idx="48">
                  <c:v>22.902704043359496</c:v>
                </c:pt>
                <c:pt idx="49">
                  <c:v>22.956447044782834</c:v>
                </c:pt>
                <c:pt idx="50">
                  <c:v>23.342815550315816</c:v>
                </c:pt>
                <c:pt idx="51">
                  <c:v>24.004683811083012</c:v>
                </c:pt>
                <c:pt idx="52">
                  <c:v>24.458482454889786</c:v>
                </c:pt>
                <c:pt idx="53">
                  <c:v>24.336651328351444</c:v>
                </c:pt>
                <c:pt idx="54">
                  <c:v>23.833211265075665</c:v>
                </c:pt>
                <c:pt idx="55">
                  <c:v>23.087345559797964</c:v>
                </c:pt>
                <c:pt idx="56">
                  <c:v>22.321938968598047</c:v>
                </c:pt>
                <c:pt idx="57">
                  <c:v>22.124930011157389</c:v>
                </c:pt>
                <c:pt idx="58">
                  <c:v>22.998997826963272</c:v>
                </c:pt>
                <c:pt idx="59">
                  <c:v>24.363568508298705</c:v>
                </c:pt>
                <c:pt idx="60">
                  <c:v>25.238662494184545</c:v>
                </c:pt>
                <c:pt idx="61">
                  <c:v>25.671859229300843</c:v>
                </c:pt>
                <c:pt idx="62">
                  <c:v>25.759026822976175</c:v>
                </c:pt>
                <c:pt idx="63">
                  <c:v>25.332013558857529</c:v>
                </c:pt>
                <c:pt idx="64">
                  <c:v>24.759926219649447</c:v>
                </c:pt>
                <c:pt idx="65">
                  <c:v>24.494608911684377</c:v>
                </c:pt>
                <c:pt idx="66">
                  <c:v>24.363134055738048</c:v>
                </c:pt>
                <c:pt idx="67">
                  <c:v>24.120809420023438</c:v>
                </c:pt>
                <c:pt idx="68">
                  <c:v>23.920652899744891</c:v>
                </c:pt>
                <c:pt idx="69">
                  <c:v>23.549276885907297</c:v>
                </c:pt>
                <c:pt idx="70">
                  <c:v>22.705389907337111</c:v>
                </c:pt>
                <c:pt idx="71">
                  <c:v>21.510558314568808</c:v>
                </c:pt>
                <c:pt idx="72">
                  <c:v>20.684422526075149</c:v>
                </c:pt>
                <c:pt idx="73">
                  <c:v>20.177671898494395</c:v>
                </c:pt>
                <c:pt idx="74">
                  <c:v>20.000933336387028</c:v>
                </c:pt>
                <c:pt idx="75">
                  <c:v>20.196975780861592</c:v>
                </c:pt>
                <c:pt idx="76">
                  <c:v>20.615327994137743</c:v>
                </c:pt>
                <c:pt idx="77">
                  <c:v>20.755865219973479</c:v>
                </c:pt>
                <c:pt idx="78">
                  <c:v>20.625793196968157</c:v>
                </c:pt>
                <c:pt idx="79">
                  <c:v>20.32700266285546</c:v>
                </c:pt>
                <c:pt idx="80">
                  <c:v>19.971357500932651</c:v>
                </c:pt>
                <c:pt idx="81">
                  <c:v>19.719586522810282</c:v>
                </c:pt>
                <c:pt idx="82">
                  <c:v>19.436780879592742</c:v>
                </c:pt>
                <c:pt idx="83">
                  <c:v>19.055149452177272</c:v>
                </c:pt>
                <c:pt idx="84">
                  <c:v>18.685456382601945</c:v>
                </c:pt>
                <c:pt idx="85">
                  <c:v>18.432652095076737</c:v>
                </c:pt>
                <c:pt idx="86">
                  <c:v>18.088145358016845</c:v>
                </c:pt>
                <c:pt idx="87">
                  <c:v>17.868020585912188</c:v>
                </c:pt>
                <c:pt idx="88">
                  <c:v>18.065531178524374</c:v>
                </c:pt>
                <c:pt idx="89">
                  <c:v>18.203573142074809</c:v>
                </c:pt>
                <c:pt idx="90">
                  <c:v>17.688679011668334</c:v>
                </c:pt>
                <c:pt idx="91">
                  <c:v>16.644086006152584</c:v>
                </c:pt>
                <c:pt idx="92">
                  <c:v>15.524309785122592</c:v>
                </c:pt>
                <c:pt idx="93">
                  <c:v>14.504269230811511</c:v>
                </c:pt>
                <c:pt idx="94">
                  <c:v>14.006190203437693</c:v>
                </c:pt>
                <c:pt idx="95">
                  <c:v>14.450438887027294</c:v>
                </c:pt>
                <c:pt idx="96">
                  <c:v>15.691637120820525</c:v>
                </c:pt>
                <c:pt idx="97">
                  <c:v>17.028523122850281</c:v>
                </c:pt>
                <c:pt idx="98">
                  <c:v>17.958432022042238</c:v>
                </c:pt>
                <c:pt idx="99">
                  <c:v>18.652267214674442</c:v>
                </c:pt>
                <c:pt idx="100">
                  <c:v>19.204175476984659</c:v>
                </c:pt>
                <c:pt idx="101">
                  <c:v>19.230917193540755</c:v>
                </c:pt>
                <c:pt idx="102">
                  <c:v>18.641831843337474</c:v>
                </c:pt>
                <c:pt idx="103">
                  <c:v>17.845441068893319</c:v>
                </c:pt>
                <c:pt idx="104">
                  <c:v>16.94561435975243</c:v>
                </c:pt>
                <c:pt idx="105">
                  <c:v>15.987835505483535</c:v>
                </c:pt>
                <c:pt idx="106">
                  <c:v>15.167887203497125</c:v>
                </c:pt>
                <c:pt idx="107">
                  <c:v>14.616965694480324</c:v>
                </c:pt>
                <c:pt idx="108">
                  <c:v>14.220036246455541</c:v>
                </c:pt>
                <c:pt idx="109">
                  <c:v>14.065803378300425</c:v>
                </c:pt>
                <c:pt idx="110">
                  <c:v>13.893240185426356</c:v>
                </c:pt>
                <c:pt idx="111">
                  <c:v>13.720736874775778</c:v>
                </c:pt>
                <c:pt idx="112">
                  <c:v>13.399367566277792</c:v>
                </c:pt>
                <c:pt idx="113">
                  <c:v>13.042966828591313</c:v>
                </c:pt>
                <c:pt idx="114">
                  <c:v>12.69744840283207</c:v>
                </c:pt>
                <c:pt idx="115">
                  <c:v>12.382384910715114</c:v>
                </c:pt>
                <c:pt idx="116">
                  <c:v>12.204020523116348</c:v>
                </c:pt>
                <c:pt idx="117">
                  <c:v>12.329208551954999</c:v>
                </c:pt>
                <c:pt idx="118">
                  <c:v>12.353783473909175</c:v>
                </c:pt>
                <c:pt idx="119">
                  <c:v>11.807086528100319</c:v>
                </c:pt>
                <c:pt idx="120">
                  <c:v>10.992688732630929</c:v>
                </c:pt>
                <c:pt idx="121">
                  <c:v>10.204466204983952</c:v>
                </c:pt>
                <c:pt idx="122">
                  <c:v>9.6440994200185024</c:v>
                </c:pt>
                <c:pt idx="123">
                  <c:v>9.142254522239071</c:v>
                </c:pt>
              </c:numCache>
            </c:numRef>
          </c:yVal>
          <c:smooth val="1"/>
          <c:extLst>
            <c:ext xmlns:c16="http://schemas.microsoft.com/office/drawing/2014/chart" uri="{C3380CC4-5D6E-409C-BE32-E72D297353CC}">
              <c16:uniqueId val="{00000000-F90E-4E15-BE53-E963B0460D64}"/>
            </c:ext>
          </c:extLst>
        </c:ser>
        <c:ser>
          <c:idx val="1"/>
          <c:order val="1"/>
          <c:tx>
            <c:strRef>
              <c:f>'LC3.1'!$I$1</c:f>
              <c:strCache>
                <c:ptCount val="1"/>
                <c:pt idx="0">
                  <c:v>lower stddev</c:v>
                </c:pt>
              </c:strCache>
            </c:strRef>
          </c:tx>
          <c:spPr>
            <a:ln w="19050" cap="rnd">
              <a:solidFill>
                <a:schemeClr val="accent1">
                  <a:alpha val="25000"/>
                </a:schemeClr>
              </a:solidFill>
              <a:round/>
            </a:ln>
            <a:effectLst/>
          </c:spPr>
          <c:marker>
            <c:symbol val="none"/>
          </c:marker>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'LC3.1'!$I$2:$I$160</c:f>
              <c:numCache>
                <c:formatCode>General</c:formatCode>
                <c:ptCount val="159"/>
                <c:pt idx="0">
                  <c:v>5.0205198927954839</c:v>
                </c:pt>
                <c:pt idx="1">
                  <c:v>10.1325932857207</c:v>
                </c:pt>
                <c:pt idx="2">
                  <c:v>15.795738378741522</c:v>
                </c:pt>
                <c:pt idx="3">
                  <c:v>21.758107205013175</c:v>
                </c:pt>
                <c:pt idx="4">
                  <c:v>25.872436356469812</c:v>
                </c:pt>
                <c:pt idx="5">
                  <c:v>27.969113055971402</c:v>
                </c:pt>
                <c:pt idx="6">
                  <c:v>28.32861299620156</c:v>
                </c:pt>
                <c:pt idx="7">
                  <c:v>28.306429009296558</c:v>
                </c:pt>
                <c:pt idx="8">
                  <c:v>28.125800740109018</c:v>
                </c:pt>
                <c:pt idx="9">
                  <c:v>27.927945568813254</c:v>
                </c:pt>
                <c:pt idx="10">
                  <c:v>28.839597608772706</c:v>
                </c:pt>
                <c:pt idx="11">
                  <c:v>29.364774627393263</c:v>
                </c:pt>
                <c:pt idx="12">
                  <c:v>29.419586338019986</c:v>
                </c:pt>
                <c:pt idx="13">
                  <c:v>29.508091172942059</c:v>
                </c:pt>
                <c:pt idx="14">
                  <c:v>29.608697253505905</c:v>
                </c:pt>
                <c:pt idx="15">
                  <c:v>29.178918929211893</c:v>
                </c:pt>
                <c:pt idx="16">
                  <c:v>28.159968515245694</c:v>
                </c:pt>
                <c:pt idx="17">
                  <c:v>26.466594486998908</c:v>
                </c:pt>
                <c:pt idx="18">
                  <c:v>25.195236224362421</c:v>
                </c:pt>
                <c:pt idx="19">
                  <c:v>24.7804852775283</c:v>
                </c:pt>
                <c:pt idx="20">
                  <c:v>25.479857114696877</c:v>
                </c:pt>
                <c:pt idx="21">
                  <c:v>26.16030560726988</c:v>
                </c:pt>
                <c:pt idx="22">
                  <c:v>26.181016854584584</c:v>
                </c:pt>
                <c:pt idx="23">
                  <c:v>25.979534346218756</c:v>
                </c:pt>
                <c:pt idx="24">
                  <c:v>26.276112068166633</c:v>
                </c:pt>
                <c:pt idx="25">
                  <c:v>26.468632547747667</c:v>
                </c:pt>
                <c:pt idx="26">
                  <c:v>25.772670001798037</c:v>
                </c:pt>
                <c:pt idx="27">
                  <c:v>24.72580273404348</c:v>
                </c:pt>
                <c:pt idx="28">
                  <c:v>25.638706363799997</c:v>
                </c:pt>
                <c:pt idx="29">
                  <c:v>27.873567080127604</c:v>
                </c:pt>
                <c:pt idx="30">
                  <c:v>29.126564502831972</c:v>
                </c:pt>
                <c:pt idx="31">
                  <c:v>28.954794414980569</c:v>
                </c:pt>
                <c:pt idx="32">
                  <c:v>28.836003689546779</c:v>
                </c:pt>
                <c:pt idx="33">
                  <c:v>28.559524484356285</c:v>
                </c:pt>
                <c:pt idx="34">
                  <c:v>27.210253855513109</c:v>
                </c:pt>
                <c:pt idx="35">
                  <c:v>26.015934366976612</c:v>
                </c:pt>
                <c:pt idx="36">
                  <c:v>26.805120330057399</c:v>
                </c:pt>
                <c:pt idx="37">
                  <c:v>27.590451024087123</c:v>
                </c:pt>
                <c:pt idx="38">
                  <c:v>27.738856163878314</c:v>
                </c:pt>
                <c:pt idx="39">
                  <c:v>28.724872990766425</c:v>
                </c:pt>
                <c:pt idx="40">
                  <c:v>29.818483840565843</c:v>
                </c:pt>
                <c:pt idx="41">
                  <c:v>29.816508302002195</c:v>
                </c:pt>
                <c:pt idx="42">
                  <c:v>30.190866809092473</c:v>
                </c:pt>
                <c:pt idx="43">
                  <c:v>30.146996092564486</c:v>
                </c:pt>
                <c:pt idx="44">
                  <c:v>28.69488078013212</c:v>
                </c:pt>
                <c:pt idx="45">
                  <c:v>25.622918284635585</c:v>
                </c:pt>
                <c:pt idx="46">
                  <c:v>23.473170434160487</c:v>
                </c:pt>
                <c:pt idx="47">
                  <c:v>23.517159283172866</c:v>
                </c:pt>
                <c:pt idx="48">
                  <c:v>23.527119740089457</c:v>
                </c:pt>
                <c:pt idx="49">
                  <c:v>23.491450686776165</c:v>
                </c:pt>
                <c:pt idx="50">
                  <c:v>24.26702513234487</c:v>
                </c:pt>
                <c:pt idx="51">
                  <c:v>25.839291248968852</c:v>
                </c:pt>
                <c:pt idx="52">
                  <c:v>26.406671697153822</c:v>
                </c:pt>
                <c:pt idx="53">
                  <c:v>26.435127870217393</c:v>
                </c:pt>
                <c:pt idx="54">
                  <c:v>26.704413695687744</c:v>
                </c:pt>
                <c:pt idx="55">
                  <c:v>26.153701693571787</c:v>
                </c:pt>
                <c:pt idx="56">
                  <c:v>24.588857592628713</c:v>
                </c:pt>
                <c:pt idx="57">
                  <c:v>24.034680512079809</c:v>
                </c:pt>
                <c:pt idx="58">
                  <c:v>25.720109492084834</c:v>
                </c:pt>
                <c:pt idx="59">
                  <c:v>26.754560182125275</c:v>
                </c:pt>
                <c:pt idx="60">
                  <c:v>26.698367764924704</c:v>
                </c:pt>
                <c:pt idx="61">
                  <c:v>26.487622134252177</c:v>
                </c:pt>
                <c:pt idx="62">
                  <c:v>26.469445916170191</c:v>
                </c:pt>
                <c:pt idx="63">
                  <c:v>26.145063935898939</c:v>
                </c:pt>
                <c:pt idx="64">
                  <c:v>25.457643054240442</c:v>
                </c:pt>
                <c:pt idx="65">
                  <c:v>25.163641710830984</c:v>
                </c:pt>
                <c:pt idx="66">
                  <c:v>24.917229718361614</c:v>
                </c:pt>
                <c:pt idx="67">
                  <c:v>24.431155597479364</c:v>
                </c:pt>
                <c:pt idx="68">
                  <c:v>24.357904390945261</c:v>
                </c:pt>
                <c:pt idx="69">
                  <c:v>24.574343347489101</c:v>
                </c:pt>
                <c:pt idx="70">
                  <c:v>24.605889413916067</c:v>
                </c:pt>
                <c:pt idx="71">
                  <c:v>23.814043800990369</c:v>
                </c:pt>
                <c:pt idx="72">
                  <c:v>22.584452067662681</c:v>
                </c:pt>
                <c:pt idx="73">
                  <c:v>21.419257836398483</c:v>
                </c:pt>
                <c:pt idx="74">
                  <c:v>20.973168475156413</c:v>
                </c:pt>
                <c:pt idx="75">
                  <c:v>21.217128619179281</c:v>
                </c:pt>
                <c:pt idx="76">
                  <c:v>21.059369572303915</c:v>
                </c:pt>
                <c:pt idx="77">
                  <c:v>20.923764291483515</c:v>
                </c:pt>
                <c:pt idx="78">
                  <c:v>20.941089587466696</c:v>
                </c:pt>
                <c:pt idx="79">
                  <c:v>20.845174716228165</c:v>
                </c:pt>
                <c:pt idx="80">
                  <c:v>20.67472440474722</c:v>
                </c:pt>
                <c:pt idx="81">
                  <c:v>20.341957586646256</c:v>
                </c:pt>
                <c:pt idx="82">
                  <c:v>19.879387797743185</c:v>
                </c:pt>
                <c:pt idx="83">
                  <c:v>19.552004441320754</c:v>
                </c:pt>
                <c:pt idx="84">
                  <c:v>19.403969245450959</c:v>
                </c:pt>
                <c:pt idx="85">
                  <c:v>19.228552309108171</c:v>
                </c:pt>
                <c:pt idx="86">
                  <c:v>18.724730764132751</c:v>
                </c:pt>
                <c:pt idx="87">
                  <c:v>18.128010667056643</c:v>
                </c:pt>
                <c:pt idx="88">
                  <c:v>18.733038506102101</c:v>
                </c:pt>
                <c:pt idx="89">
                  <c:v>18.835258209953313</c:v>
                </c:pt>
                <c:pt idx="90">
                  <c:v>19.211591364168065</c:v>
                </c:pt>
                <c:pt idx="91">
                  <c:v>19.44396072084124</c:v>
                </c:pt>
                <c:pt idx="92">
                  <c:v>18.717631639720089</c:v>
                </c:pt>
                <c:pt idx="93">
                  <c:v>16.945575274998539</c:v>
                </c:pt>
                <c:pt idx="94">
                  <c:v>15.56123677186868</c:v>
                </c:pt>
                <c:pt idx="95">
                  <c:v>16.617078874763461</c:v>
                </c:pt>
                <c:pt idx="96">
                  <c:v>18.17404753591283</c:v>
                </c:pt>
                <c:pt idx="97">
                  <c:v>19.087450143296167</c:v>
                </c:pt>
                <c:pt idx="98">
                  <c:v>19.305543439096624</c:v>
                </c:pt>
                <c:pt idx="99">
                  <c:v>19.408656308514175</c:v>
                </c:pt>
                <c:pt idx="100">
                  <c:v>19.796852848395034</c:v>
                </c:pt>
                <c:pt idx="101">
                  <c:v>19.794478671708383</c:v>
                </c:pt>
                <c:pt idx="102">
                  <c:v>20.127070892702825</c:v>
                </c:pt>
                <c:pt idx="103">
                  <c:v>20.10625205429983</c:v>
                </c:pt>
                <c:pt idx="104">
                  <c:v>19.361092340146115</c:v>
                </c:pt>
                <c:pt idx="105">
                  <c:v>17.647195591323083</c:v>
                </c:pt>
                <c:pt idx="106">
                  <c:v>15.79218338335941</c:v>
                </c:pt>
                <c:pt idx="107">
                  <c:v>15.33204480708376</c:v>
                </c:pt>
                <c:pt idx="108">
                  <c:v>15.28023094084449</c:v>
                </c:pt>
                <c:pt idx="109">
                  <c:v>15.070742058328166</c:v>
                </c:pt>
                <c:pt idx="110">
                  <c:v>14.668407346659604</c:v>
                </c:pt>
                <c:pt idx="111">
                  <c:v>14.360970413626067</c:v>
                </c:pt>
                <c:pt idx="112">
                  <c:v>14.477520589460269</c:v>
                </c:pt>
                <c:pt idx="113">
                  <c:v>14.567352264490749</c:v>
                </c:pt>
                <c:pt idx="114">
                  <c:v>14.128517659286691</c:v>
                </c:pt>
                <c:pt idx="115">
                  <c:v>13.444209514470518</c:v>
                </c:pt>
                <c:pt idx="116">
                  <c:v>13.00783829359502</c:v>
                </c:pt>
                <c:pt idx="117">
                  <c:v>13.106572149096804</c:v>
                </c:pt>
                <c:pt idx="118">
                  <c:v>13.079934172334859</c:v>
                </c:pt>
                <c:pt idx="119">
                  <c:v>13.242383953245055</c:v>
                </c:pt>
                <c:pt idx="120">
                  <c:v>12.755807632216413</c:v>
                </c:pt>
                <c:pt idx="121">
                  <c:v>11.754904189217321</c:v>
                </c:pt>
                <c:pt idx="122">
                  <c:v>10.6984891484024</c:v>
                </c:pt>
                <c:pt idx="123">
                  <c:v>9.5378764887913761</c:v>
                </c:pt>
              </c:numCache>
            </c:numRef>
          </c:yVal>
          <c:smooth val="1"/>
          <c:extLst>
            <c:ext xmlns:c16="http://schemas.microsoft.com/office/drawing/2014/chart" uri="{C3380CC4-5D6E-409C-BE32-E72D297353CC}">
              <c16:uniqueId val="{00000001-F90E-4E15-BE53-E963B0460D64}"/>
            </c:ext>
          </c:extLst>
        </c:ser>
        <c:ser>
          <c:idx val="2"/>
          <c:order val="2"/>
          <c:tx>
            <c:strRef>
              <c:f>'LC3.1'!$J$1</c:f>
              <c:strCache>
                <c:ptCount val="1"/>
                <c:pt idx="0">
                  <c:v>upper stdev</c:v>
                </c:pt>
              </c:strCache>
            </c:strRef>
          </c:tx>
          <c:spPr>
            <a:ln w="19050" cap="rnd">
              <a:solidFill>
                <a:schemeClr val="accent1">
                  <a:alpha val="25000"/>
                </a:schemeClr>
              </a:solidFill>
              <a:round/>
            </a:ln>
            <a:effectLst/>
          </c:spPr>
          <c:marker>
            <c:symbol val="none"/>
          </c:marker>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'LC3.1'!$J$2:$J$160</c:f>
              <c:numCache>
                <c:formatCode>General</c:formatCode>
                <c:ptCount val="159"/>
                <c:pt idx="0">
                  <c:v>0.78216744246195136</c:v>
                </c:pt>
                <c:pt idx="1">
                  <c:v>0.281641803992974</c:v>
                </c:pt>
                <c:pt idx="2">
                  <c:v>0.36743674393549863</c:v>
                </c:pt>
                <c:pt idx="3">
                  <c:v>3.2688811601907215</c:v>
                </c:pt>
                <c:pt idx="4">
                  <c:v>8.8150662628252174</c:v>
                </c:pt>
                <c:pt idx="5">
                  <c:v>15.609160685886355</c:v>
                </c:pt>
                <c:pt idx="6">
                  <c:v>21.520274417043392</c:v>
                </c:pt>
                <c:pt idx="7">
                  <c:v>24.795414068464318</c:v>
                </c:pt>
                <c:pt idx="8">
                  <c:v>26.560298846013684</c:v>
                </c:pt>
                <c:pt idx="9">
                  <c:v>27.587694289542984</c:v>
                </c:pt>
                <c:pt idx="10">
                  <c:v>27.401188101109625</c:v>
                </c:pt>
                <c:pt idx="11">
                  <c:v>27.553358354726594</c:v>
                </c:pt>
                <c:pt idx="12">
                  <c:v>27.80539716293281</c:v>
                </c:pt>
                <c:pt idx="13">
                  <c:v>27.440693321125181</c:v>
                </c:pt>
                <c:pt idx="14">
                  <c:v>26.506595436179214</c:v>
                </c:pt>
                <c:pt idx="15">
                  <c:v>24.661760274930113</c:v>
                </c:pt>
                <c:pt idx="16">
                  <c:v>22.268082445772386</c:v>
                </c:pt>
                <c:pt idx="17">
                  <c:v>21.243448892284825</c:v>
                </c:pt>
                <c:pt idx="18">
                  <c:v>21.260092029394439</c:v>
                </c:pt>
                <c:pt idx="19">
                  <c:v>21.359395605924291</c:v>
                </c:pt>
                <c:pt idx="20">
                  <c:v>21.393617965933608</c:v>
                </c:pt>
                <c:pt idx="21">
                  <c:v>22.708002767210271</c:v>
                </c:pt>
                <c:pt idx="22">
                  <c:v>24.419687221461544</c:v>
                </c:pt>
                <c:pt idx="23">
                  <c:v>25.255381720005659</c:v>
                </c:pt>
                <c:pt idx="24">
                  <c:v>24.368814211852346</c:v>
                </c:pt>
                <c:pt idx="25">
                  <c:v>22.523913805702918</c:v>
                </c:pt>
                <c:pt idx="26">
                  <c:v>21.310937722540469</c:v>
                </c:pt>
                <c:pt idx="27">
                  <c:v>21.217547559642167</c:v>
                </c:pt>
                <c:pt idx="28">
                  <c:v>20.936947804816825</c:v>
                </c:pt>
                <c:pt idx="29">
                  <c:v>20.849360014465173</c:v>
                </c:pt>
                <c:pt idx="30">
                  <c:v>22.328368441255481</c:v>
                </c:pt>
                <c:pt idx="31">
                  <c:v>24.342429733797204</c:v>
                </c:pt>
                <c:pt idx="32">
                  <c:v>24.744435103167127</c:v>
                </c:pt>
                <c:pt idx="33">
                  <c:v>23.949613486792789</c:v>
                </c:pt>
                <c:pt idx="34">
                  <c:v>23.810269759882956</c:v>
                </c:pt>
                <c:pt idx="35">
                  <c:v>24.13796519211289</c:v>
                </c:pt>
                <c:pt idx="36">
                  <c:v>23.994994798339384</c:v>
                </c:pt>
                <c:pt idx="37">
                  <c:v>24.755503881463007</c:v>
                </c:pt>
                <c:pt idx="38">
                  <c:v>25.726437557788014</c:v>
                </c:pt>
                <c:pt idx="39">
                  <c:v>26.348216421393406</c:v>
                </c:pt>
                <c:pt idx="40">
                  <c:v>26.994418370035941</c:v>
                </c:pt>
                <c:pt idx="41">
                  <c:v>26.911969911343011</c:v>
                </c:pt>
                <c:pt idx="42">
                  <c:v>24.791941555188938</c:v>
                </c:pt>
                <c:pt idx="43">
                  <c:v>22.731646091167647</c:v>
                </c:pt>
                <c:pt idx="44">
                  <c:v>21.255939100076819</c:v>
                </c:pt>
                <c:pt idx="45">
                  <c:v>21.27107567398382</c:v>
                </c:pt>
                <c:pt idx="46">
                  <c:v>21.960528481416013</c:v>
                </c:pt>
                <c:pt idx="47">
                  <c:v>21.957753857948418</c:v>
                </c:pt>
                <c:pt idx="48">
                  <c:v>22.278288346629534</c:v>
                </c:pt>
                <c:pt idx="49">
                  <c:v>22.421443402789503</c:v>
                </c:pt>
                <c:pt idx="50">
                  <c:v>22.418605968286762</c:v>
                </c:pt>
                <c:pt idx="51">
                  <c:v>22.170076373197173</c:v>
                </c:pt>
                <c:pt idx="52">
                  <c:v>22.510293212625751</c:v>
                </c:pt>
                <c:pt idx="53">
                  <c:v>22.238174786485494</c:v>
                </c:pt>
                <c:pt idx="54">
                  <c:v>20.962008834463585</c:v>
                </c:pt>
                <c:pt idx="55">
                  <c:v>20.020989426024141</c:v>
                </c:pt>
                <c:pt idx="56">
                  <c:v>20.055020344567382</c:v>
                </c:pt>
                <c:pt idx="57">
                  <c:v>20.215179510234968</c:v>
                </c:pt>
                <c:pt idx="58">
                  <c:v>20.27788616184171</c:v>
                </c:pt>
                <c:pt idx="59">
                  <c:v>21.972576834472136</c:v>
                </c:pt>
                <c:pt idx="60">
                  <c:v>23.778957223444387</c:v>
                </c:pt>
                <c:pt idx="61">
                  <c:v>24.856096324349508</c:v>
                </c:pt>
                <c:pt idx="62">
                  <c:v>25.048607729782159</c:v>
                </c:pt>
                <c:pt idx="63">
                  <c:v>24.518963181816119</c:v>
                </c:pt>
                <c:pt idx="64">
                  <c:v>24.062209385058452</c:v>
                </c:pt>
                <c:pt idx="65">
                  <c:v>23.825576112537771</c:v>
                </c:pt>
                <c:pt idx="66">
                  <c:v>23.809038393114481</c:v>
                </c:pt>
                <c:pt idx="67">
                  <c:v>23.810463242567511</c:v>
                </c:pt>
                <c:pt idx="68">
                  <c:v>23.48340140854452</c:v>
                </c:pt>
                <c:pt idx="69">
                  <c:v>22.524210424325492</c:v>
                </c:pt>
                <c:pt idx="70">
                  <c:v>20.804890400758154</c:v>
                </c:pt>
                <c:pt idx="71">
                  <c:v>19.207072828147247</c:v>
                </c:pt>
                <c:pt idx="72">
                  <c:v>18.784392984487617</c:v>
                </c:pt>
                <c:pt idx="73">
                  <c:v>18.936085960590308</c:v>
                </c:pt>
                <c:pt idx="74">
                  <c:v>19.028698197617643</c:v>
                </c:pt>
                <c:pt idx="75">
                  <c:v>19.176822942543904</c:v>
                </c:pt>
                <c:pt idx="76">
                  <c:v>20.171286415971572</c:v>
                </c:pt>
                <c:pt idx="77">
                  <c:v>20.587966148463444</c:v>
                </c:pt>
                <c:pt idx="78">
                  <c:v>20.310496806469619</c:v>
                </c:pt>
                <c:pt idx="79">
                  <c:v>19.808830609482754</c:v>
                </c:pt>
                <c:pt idx="80">
                  <c:v>19.267990597118082</c:v>
                </c:pt>
                <c:pt idx="81">
                  <c:v>19.097215458974308</c:v>
                </c:pt>
                <c:pt idx="82">
                  <c:v>18.9941739614423</c:v>
                </c:pt>
                <c:pt idx="83">
                  <c:v>18.558294463033789</c:v>
                </c:pt>
                <c:pt idx="84">
                  <c:v>17.966943519752931</c:v>
                </c:pt>
                <c:pt idx="85">
                  <c:v>17.636751881045303</c:v>
                </c:pt>
                <c:pt idx="86">
                  <c:v>17.45155995190094</c:v>
                </c:pt>
                <c:pt idx="87">
                  <c:v>17.608030504767733</c:v>
                </c:pt>
                <c:pt idx="88">
                  <c:v>17.398023850946647</c:v>
                </c:pt>
                <c:pt idx="89">
                  <c:v>17.571888074196305</c:v>
                </c:pt>
                <c:pt idx="90">
                  <c:v>16.165766659168604</c:v>
                </c:pt>
                <c:pt idx="91">
                  <c:v>13.84421129146393</c:v>
                </c:pt>
                <c:pt idx="92">
                  <c:v>12.330987930525094</c:v>
                </c:pt>
                <c:pt idx="93">
                  <c:v>12.062963186624483</c:v>
                </c:pt>
                <c:pt idx="94">
                  <c:v>12.451143635006707</c:v>
                </c:pt>
                <c:pt idx="95">
                  <c:v>12.283798899291128</c:v>
                </c:pt>
                <c:pt idx="96">
                  <c:v>13.20922670572822</c:v>
                </c:pt>
                <c:pt idx="97">
                  <c:v>14.969596102404395</c:v>
                </c:pt>
                <c:pt idx="98">
                  <c:v>16.611320604987853</c:v>
                </c:pt>
                <c:pt idx="99">
                  <c:v>17.895878120834709</c:v>
                </c:pt>
                <c:pt idx="100">
                  <c:v>18.611498105574285</c:v>
                </c:pt>
                <c:pt idx="101">
                  <c:v>18.667355715373127</c:v>
                </c:pt>
                <c:pt idx="102">
                  <c:v>17.156592793972123</c:v>
                </c:pt>
                <c:pt idx="103">
                  <c:v>15.584630083486806</c:v>
                </c:pt>
                <c:pt idx="104">
                  <c:v>14.530136379358744</c:v>
                </c:pt>
                <c:pt idx="105">
                  <c:v>14.328475419643985</c:v>
                </c:pt>
                <c:pt idx="106">
                  <c:v>14.543591023634841</c:v>
                </c:pt>
                <c:pt idx="107">
                  <c:v>13.901886581876889</c:v>
                </c:pt>
                <c:pt idx="108">
                  <c:v>13.159841552066592</c:v>
                </c:pt>
                <c:pt idx="109">
                  <c:v>13.060864698272683</c:v>
                </c:pt>
                <c:pt idx="110">
                  <c:v>13.118073024193107</c:v>
                </c:pt>
                <c:pt idx="111">
                  <c:v>13.080503335925489</c:v>
                </c:pt>
                <c:pt idx="112">
                  <c:v>12.321214543095316</c:v>
                </c:pt>
                <c:pt idx="113">
                  <c:v>11.518581392691877</c:v>
                </c:pt>
                <c:pt idx="114">
                  <c:v>11.266379146377448</c:v>
                </c:pt>
                <c:pt idx="115">
                  <c:v>11.32056030695971</c:v>
                </c:pt>
                <c:pt idx="116">
                  <c:v>11.400202752637677</c:v>
                </c:pt>
                <c:pt idx="117">
                  <c:v>11.551844954813193</c:v>
                </c:pt>
                <c:pt idx="118">
                  <c:v>11.627632775483491</c:v>
                </c:pt>
                <c:pt idx="119">
                  <c:v>10.371789102955583</c:v>
                </c:pt>
                <c:pt idx="120">
                  <c:v>9.2295698330454456</c:v>
                </c:pt>
                <c:pt idx="121">
                  <c:v>8.6540282207505825</c:v>
                </c:pt>
                <c:pt idx="122">
                  <c:v>8.5897096916346047</c:v>
                </c:pt>
                <c:pt idx="123">
                  <c:v>8.7466325556867659</c:v>
                </c:pt>
              </c:numCache>
            </c:numRef>
          </c:yVal>
          <c:smooth val="1"/>
          <c:extLst>
            <c:ext xmlns:c16="http://schemas.microsoft.com/office/drawing/2014/chart" uri="{C3380CC4-5D6E-409C-BE32-E72D297353CC}">
              <c16:uniqueId val="{00000002-F90E-4E15-BE53-E963B0460D64}"/>
            </c:ext>
          </c:extLst>
        </c:ser>
        <c:dLbls>
          <c:showLegendKey val="0"/>
          <c:showVal val="0"/>
          <c:showCatName val="0"/>
          <c:showSerName val="0"/>
          <c:showPercent val="0"/>
          <c:showBubbleSize val="0"/>
        </c:dLbls>
        <c:axId val="1048306079"/>
        <c:axId val="1023093551"/>
      </c:scatterChart>
      <c:scatterChart>
        <c:scatterStyle val="lineMarker"/>
        <c:varyColors val="0"/>
        <c:ser>
          <c:idx val="3"/>
          <c:order val="3"/>
          <c:tx>
            <c:strRef>
              <c:f>'LC3.1'!$K$1</c:f>
              <c:strCache>
                <c:ptCount val="1"/>
                <c:pt idx="0">
                  <c:v>elevation of bed</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F90E-4E15-BE53-E963B0460D64}"/>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F90E-4E15-BE53-E963B0460D64}"/>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F90E-4E15-BE53-E963B0460D64}"/>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F90E-4E15-BE53-E963B0460D64}"/>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F90E-4E15-BE53-E963B0460D64}"/>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F90E-4E15-BE53-E963B0460D64}"/>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F90E-4E15-BE53-E963B0460D64}"/>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F90E-4E15-BE53-E963B0460D64}"/>
                </c:ext>
              </c:extLst>
            </c:dLbl>
            <c:dLbl>
              <c:idx val="8"/>
              <c:tx>
                <c:rich>
                  <a:bodyPr/>
                  <a:lstStyle/>
                  <a:p>
                    <a:fld id="{64F460BF-8015-48B2-BCD6-EA935A4DFB9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90E-4E15-BE53-E963B0460D64}"/>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F90E-4E15-BE53-E963B0460D64}"/>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F90E-4E15-BE53-E963B0460D64}"/>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F90E-4E15-BE53-E963B0460D64}"/>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F90E-4E15-BE53-E963B0460D64}"/>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F90E-4E15-BE53-E963B0460D64}"/>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F90E-4E15-BE53-E963B0460D64}"/>
                </c:ext>
              </c:extLst>
            </c:dLbl>
            <c:dLbl>
              <c:idx val="15"/>
              <c:tx>
                <c:rich>
                  <a:bodyPr/>
                  <a:lstStyle/>
                  <a:p>
                    <a:fld id="{4815EE2E-895C-4DA1-8F89-25C38B30E35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F90E-4E15-BE53-E963B0460D64}"/>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F90E-4E15-BE53-E963B0460D64}"/>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F90E-4E15-BE53-E963B0460D64}"/>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F90E-4E15-BE53-E963B0460D64}"/>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F90E-4E15-BE53-E963B0460D64}"/>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F90E-4E15-BE53-E963B0460D64}"/>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F90E-4E15-BE53-E963B0460D64}"/>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F90E-4E15-BE53-E963B0460D64}"/>
                </c:ext>
              </c:extLst>
            </c:dLbl>
            <c:dLbl>
              <c:idx val="23"/>
              <c:tx>
                <c:rich>
                  <a:bodyPr/>
                  <a:lstStyle/>
                  <a:p>
                    <a:fld id="{600944A0-B4D5-4A85-8FE2-08F32204499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F90E-4E15-BE53-E963B0460D64}"/>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F90E-4E15-BE53-E963B0460D64}"/>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F90E-4E15-BE53-E963B0460D64}"/>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F90E-4E15-BE53-E963B0460D64}"/>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F90E-4E15-BE53-E963B0460D64}"/>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F90E-4E15-BE53-E963B0460D64}"/>
                </c:ext>
              </c:extLst>
            </c:dLbl>
            <c:dLbl>
              <c:idx val="29"/>
              <c:tx>
                <c:rich>
                  <a:bodyPr/>
                  <a:lstStyle/>
                  <a:p>
                    <a:fld id="{B7CCBA4B-F2AF-4025-B91B-249EFF1C156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F90E-4E15-BE53-E963B0460D64}"/>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F90E-4E15-BE53-E963B0460D64}"/>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F90E-4E15-BE53-E963B0460D64}"/>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F90E-4E15-BE53-E963B0460D64}"/>
                </c:ext>
              </c:extLst>
            </c:dLbl>
            <c:dLbl>
              <c:idx val="33"/>
              <c:tx>
                <c:rich>
                  <a:bodyPr/>
                  <a:lstStyle/>
                  <a:p>
                    <a:fld id="{25CAC6C8-08C2-4EA0-AD87-37EF92CD433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F90E-4E15-BE53-E963B0460D64}"/>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F90E-4E15-BE53-E963B0460D64}"/>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F90E-4E15-BE53-E963B0460D64}"/>
                </c:ext>
              </c:extLst>
            </c:dLbl>
            <c:dLbl>
              <c:idx val="36"/>
              <c:tx>
                <c:rich>
                  <a:bodyPr/>
                  <a:lstStyle/>
                  <a:p>
                    <a:fld id="{0C26C81A-E35A-4517-9B0D-633EA390397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F90E-4E15-BE53-E963B0460D64}"/>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F90E-4E15-BE53-E963B0460D64}"/>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F90E-4E15-BE53-E963B0460D64}"/>
                </c:ext>
              </c:extLst>
            </c:dLbl>
            <c:dLbl>
              <c:idx val="39"/>
              <c:tx>
                <c:rich>
                  <a:bodyPr/>
                  <a:lstStyle/>
                  <a:p>
                    <a:fld id="{4ECA63A4-BF99-48A9-98DD-812040E843F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F90E-4E15-BE53-E963B0460D64}"/>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F90E-4E15-BE53-E963B0460D64}"/>
                </c:ext>
              </c:extLst>
            </c:dLbl>
            <c:dLbl>
              <c:idx val="41"/>
              <c:tx>
                <c:rich>
                  <a:bodyPr/>
                  <a:lstStyle/>
                  <a:p>
                    <a:fld id="{AF467463-95E6-4B97-9F2B-255A2E339EA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F90E-4E15-BE53-E963B0460D64}"/>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F90E-4E15-BE53-E963B0460D64}"/>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F90E-4E15-BE53-E963B0460D64}"/>
                </c:ext>
              </c:extLst>
            </c:dLbl>
            <c:dLbl>
              <c:idx val="44"/>
              <c:tx>
                <c:rich>
                  <a:bodyPr/>
                  <a:lstStyle/>
                  <a:p>
                    <a:fld id="{0FCA0BA7-3CAC-48E2-BEF8-9310D8084F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F90E-4E15-BE53-E963B0460D64}"/>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F90E-4E15-BE53-E963B0460D64}"/>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F90E-4E15-BE53-E963B0460D64}"/>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F90E-4E15-BE53-E963B0460D64}"/>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F90E-4E15-BE53-E963B0460D64}"/>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F90E-4E15-BE53-E963B0460D64}"/>
                </c:ext>
              </c:extLst>
            </c:dLbl>
            <c:dLbl>
              <c:idx val="50"/>
              <c:tx>
                <c:rich>
                  <a:bodyPr/>
                  <a:lstStyle/>
                  <a:p>
                    <a:fld id="{F88357DA-0877-46F0-96F4-5909F275B35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F90E-4E15-BE53-E963B0460D64}"/>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F90E-4E15-BE53-E963B0460D64}"/>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F90E-4E15-BE53-E963B0460D64}"/>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F90E-4E15-BE53-E963B0460D64}"/>
                </c:ext>
              </c:extLst>
            </c:dLbl>
            <c:dLbl>
              <c:idx val="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F90E-4E15-BE53-E963B0460D64}"/>
                </c:ext>
              </c:extLst>
            </c:dLbl>
            <c:dLbl>
              <c:idx val="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F90E-4E15-BE53-E963B0460D64}"/>
                </c:ext>
              </c:extLst>
            </c:dLbl>
            <c:dLbl>
              <c:idx val="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F90E-4E15-BE53-E963B0460D64}"/>
                </c:ext>
              </c:extLst>
            </c:dLbl>
            <c:dLbl>
              <c:idx val="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F90E-4E15-BE53-E963B0460D64}"/>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F90E-4E15-BE53-E963B0460D64}"/>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F90E-4E15-BE53-E963B0460D64}"/>
                </c:ext>
              </c:extLst>
            </c:dLbl>
            <c:dLbl>
              <c:idx val="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F90E-4E15-BE53-E963B0460D64}"/>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F90E-4E15-BE53-E963B0460D64}"/>
                </c:ext>
              </c:extLst>
            </c:dLbl>
            <c:dLbl>
              <c:idx val="62"/>
              <c:tx>
                <c:rich>
                  <a:bodyPr/>
                  <a:lstStyle/>
                  <a:p>
                    <a:fld id="{AEDA5448-F5CC-490F-8376-63C517DEBA1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F90E-4E15-BE53-E963B0460D64}"/>
                </c:ext>
              </c:extLst>
            </c:dLbl>
            <c:dLbl>
              <c:idx val="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F90E-4E15-BE53-E963B0460D64}"/>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F90E-4E15-BE53-E963B0460D64}"/>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F90E-4E15-BE53-E963B0460D64}"/>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F90E-4E15-BE53-E963B0460D64}"/>
                </c:ext>
              </c:extLst>
            </c:dLbl>
            <c:dLbl>
              <c:idx val="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F90E-4E15-BE53-E963B0460D64}"/>
                </c:ext>
              </c:extLst>
            </c:dLbl>
            <c:dLbl>
              <c:idx val="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F90E-4E15-BE53-E963B0460D64}"/>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F90E-4E15-BE53-E963B0460D64}"/>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F90E-4E15-BE53-E963B0460D64}"/>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F90E-4E15-BE53-E963B0460D64}"/>
                </c:ext>
              </c:extLst>
            </c:dLbl>
            <c:dLbl>
              <c:idx val="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F90E-4E15-BE53-E963B0460D64}"/>
                </c:ext>
              </c:extLst>
            </c:dLbl>
            <c:dLbl>
              <c:idx val="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F90E-4E15-BE53-E963B0460D64}"/>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F90E-4E15-BE53-E963B0460D64}"/>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F90E-4E15-BE53-E963B0460D64}"/>
                </c:ext>
              </c:extLst>
            </c:dLbl>
            <c:dLbl>
              <c:idx val="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F90E-4E15-BE53-E963B0460D64}"/>
                </c:ext>
              </c:extLst>
            </c:dLbl>
            <c:dLbl>
              <c:idx val="77"/>
              <c:tx>
                <c:rich>
                  <a:bodyPr/>
                  <a:lstStyle/>
                  <a:p>
                    <a:fld id="{973246ED-68D7-420F-9323-DD1DE2F0C7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0-F90E-4E15-BE53-E963B0460D64}"/>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F90E-4E15-BE53-E963B0460D64}"/>
                </c:ext>
              </c:extLst>
            </c:dLbl>
            <c:dLbl>
              <c:idx val="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F90E-4E15-BE53-E963B0460D64}"/>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F90E-4E15-BE53-E963B0460D64}"/>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F90E-4E15-BE53-E963B0460D64}"/>
                </c:ext>
              </c:extLst>
            </c:dLbl>
            <c:dLbl>
              <c:idx val="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F90E-4E15-BE53-E963B0460D64}"/>
                </c:ext>
              </c:extLst>
            </c:dLbl>
            <c:dLbl>
              <c:idx val="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F90E-4E15-BE53-E963B0460D64}"/>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F90E-4E15-BE53-E963B0460D64}"/>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F90E-4E15-BE53-E963B0460D64}"/>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F90E-4E15-BE53-E963B0460D64}"/>
                </c:ext>
              </c:extLst>
            </c:dLbl>
            <c:dLbl>
              <c:idx val="87"/>
              <c:tx>
                <c:rich>
                  <a:bodyPr/>
                  <a:lstStyle/>
                  <a:p>
                    <a:fld id="{EA0E2C0D-823B-45F5-8C3C-138C7E5E714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A-F90E-4E15-BE53-E963B0460D64}"/>
                </c:ext>
              </c:extLst>
            </c:dLbl>
            <c:dLbl>
              <c:idx val="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F90E-4E15-BE53-E963B0460D64}"/>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F90E-4E15-BE53-E963B0460D64}"/>
                </c:ext>
              </c:extLst>
            </c:dLbl>
            <c:dLbl>
              <c:idx val="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F90E-4E15-BE53-E963B0460D64}"/>
                </c:ext>
              </c:extLst>
            </c:dLbl>
            <c:dLbl>
              <c:idx val="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F90E-4E15-BE53-E963B0460D64}"/>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F90E-4E15-BE53-E963B0460D64}"/>
                </c:ext>
              </c:extLst>
            </c:dLbl>
            <c:dLbl>
              <c:idx val="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F90E-4E15-BE53-E963B0460D64}"/>
                </c:ext>
              </c:extLst>
            </c:dLbl>
            <c:dLbl>
              <c:idx val="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F90E-4E15-BE53-E963B0460D64}"/>
                </c:ext>
              </c:extLst>
            </c:dLbl>
            <c:dLbl>
              <c:idx val="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F90E-4E15-BE53-E963B0460D64}"/>
                </c:ext>
              </c:extLst>
            </c:dLbl>
            <c:dLbl>
              <c:idx val="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F90E-4E15-BE53-E963B0460D64}"/>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F90E-4E15-BE53-E963B0460D64}"/>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F90E-4E15-BE53-E963B0460D64}"/>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F90E-4E15-BE53-E963B0460D64}"/>
                </c:ext>
              </c:extLst>
            </c:dLbl>
            <c:dLbl>
              <c:idx val="100"/>
              <c:tx>
                <c:rich>
                  <a:bodyPr/>
                  <a:lstStyle/>
                  <a:p>
                    <a:fld id="{897D2433-EC71-46CF-BAAA-A313D792A6A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7-F90E-4E15-BE53-E963B0460D64}"/>
                </c:ext>
              </c:extLst>
            </c:dLbl>
            <c:dLbl>
              <c:idx val="1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F90E-4E15-BE53-E963B0460D64}"/>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F90E-4E15-BE53-E963B0460D64}"/>
                </c:ext>
              </c:extLst>
            </c:dLbl>
            <c:dLbl>
              <c:idx val="1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F90E-4E15-BE53-E963B0460D64}"/>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F90E-4E15-BE53-E963B0460D64}"/>
                </c:ext>
              </c:extLst>
            </c:dLbl>
            <c:dLbl>
              <c:idx val="1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F90E-4E15-BE53-E963B0460D64}"/>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F90E-4E15-BE53-E963B0460D64}"/>
                </c:ext>
              </c:extLst>
            </c:dLbl>
            <c:dLbl>
              <c:idx val="1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F90E-4E15-BE53-E963B0460D64}"/>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F90E-4E15-BE53-E963B0460D64}"/>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F90E-4E15-BE53-E963B0460D64}"/>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F90E-4E15-BE53-E963B0460D64}"/>
                </c:ext>
              </c:extLst>
            </c:dLbl>
            <c:dLbl>
              <c:idx val="1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F90E-4E15-BE53-E963B0460D64}"/>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F90E-4E15-BE53-E963B0460D64}"/>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F90E-4E15-BE53-E963B0460D64}"/>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F90E-4E15-BE53-E963B0460D64}"/>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F90E-4E15-BE53-E963B0460D64}"/>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F90E-4E15-BE53-E963B0460D64}"/>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F90E-4E15-BE53-E963B0460D64}"/>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F90E-4E15-BE53-E963B0460D64}"/>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F90E-4E15-BE53-E963B0460D64}"/>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F90E-4E15-BE53-E963B0460D64}"/>
                </c:ext>
              </c:extLst>
            </c:dLbl>
            <c:dLbl>
              <c:idx val="1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F90E-4E15-BE53-E963B0460D64}"/>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F90E-4E15-BE53-E963B0460D64}"/>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F90E-4E15-BE53-E963B0460D64}"/>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F90E-4E15-BE53-E963B0460D64}"/>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F90E-4E15-BE53-E963B0460D64}"/>
                </c:ext>
              </c:extLst>
            </c:dLbl>
            <c:dLbl>
              <c:idx val="1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F90E-4E15-BE53-E963B0460D64}"/>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F90E-4E15-BE53-E963B0460D64}"/>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F90E-4E15-BE53-E963B0460D64}"/>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F90E-4E15-BE53-E963B0460D64}"/>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F90E-4E15-BE53-E963B0460D64}"/>
                </c:ext>
              </c:extLst>
            </c:dLbl>
            <c:dLbl>
              <c:idx val="1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F90E-4E15-BE53-E963B0460D64}"/>
                </c:ext>
              </c:extLst>
            </c:dLbl>
            <c:dLbl>
              <c:idx val="1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F90E-4E15-BE53-E963B0460D64}"/>
                </c:ext>
              </c:extLst>
            </c:dLbl>
            <c:dLbl>
              <c:idx val="1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F90E-4E15-BE53-E963B0460D64}"/>
                </c:ext>
              </c:extLst>
            </c:dLbl>
            <c:dLbl>
              <c:idx val="1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F90E-4E15-BE53-E963B0460D64}"/>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F90E-4E15-BE53-E963B0460D64}"/>
                </c:ext>
              </c:extLst>
            </c:dLbl>
            <c:dLbl>
              <c:idx val="1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F90E-4E15-BE53-E963B0460D64}"/>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F90E-4E15-BE53-E963B0460D64}"/>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F90E-4E15-BE53-E963B0460D64}"/>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F90E-4E15-BE53-E963B0460D64}"/>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F90E-4E15-BE53-E963B0460D64}"/>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F90E-4E15-BE53-E963B0460D64}"/>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F90E-4E15-BE53-E963B0460D64}"/>
                </c:ext>
              </c:extLst>
            </c:dLbl>
            <c:dLbl>
              <c:idx val="1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F90E-4E15-BE53-E963B0460D64}"/>
                </c:ext>
              </c:extLst>
            </c:dLbl>
            <c:dLbl>
              <c:idx val="1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F90E-4E15-BE53-E963B0460D64}"/>
                </c:ext>
              </c:extLst>
            </c:dLbl>
            <c:dLbl>
              <c:idx val="1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F90E-4E15-BE53-E963B0460D64}"/>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F90E-4E15-BE53-E963B0460D64}"/>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F90E-4E15-BE53-E963B0460D64}"/>
                </c:ext>
              </c:extLst>
            </c:dLbl>
            <c:dLbl>
              <c:idx val="1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F90E-4E15-BE53-E963B0460D64}"/>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F90E-4E15-BE53-E963B0460D64}"/>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F90E-4E15-BE53-E963B0460D64}"/>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F90E-4E15-BE53-E963B0460D64}"/>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F90E-4E15-BE53-E963B0460D64}"/>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F90E-4E15-BE53-E963B0460D64}"/>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F90E-4E15-BE53-E963B0460D64}"/>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F90E-4E15-BE53-E963B0460D64}"/>
                </c:ext>
              </c:extLst>
            </c:dLbl>
            <c:dLbl>
              <c:idx val="1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F90E-4E15-BE53-E963B0460D64}"/>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F90E-4E15-BE53-E963B0460D64}"/>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F90E-4E15-BE53-E963B0460D6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'LC3.1'!$K$2:$K$160</c:f>
              <c:numCache>
                <c:formatCode>General</c:formatCode>
                <c:ptCount val="159"/>
                <c:pt idx="8">
                  <c:v>27.343049793061351</c:v>
                </c:pt>
                <c:pt idx="15">
                  <c:v>26.920339602071003</c:v>
                </c:pt>
                <c:pt idx="23">
                  <c:v>25.617458033112207</c:v>
                </c:pt>
                <c:pt idx="29">
                  <c:v>24.361463547296388</c:v>
                </c:pt>
                <c:pt idx="33">
                  <c:v>26.254568985574537</c:v>
                </c:pt>
                <c:pt idx="36">
                  <c:v>25.400057564198391</c:v>
                </c:pt>
                <c:pt idx="39">
                  <c:v>27.536544706079916</c:v>
                </c:pt>
                <c:pt idx="41">
                  <c:v>28.364239106672603</c:v>
                </c:pt>
                <c:pt idx="44">
                  <c:v>24.97540994010447</c:v>
                </c:pt>
                <c:pt idx="50">
                  <c:v>23.342815550315816</c:v>
                </c:pt>
                <c:pt idx="62">
                  <c:v>25.759026822976175</c:v>
                </c:pt>
                <c:pt idx="77">
                  <c:v>20.755865219973479</c:v>
                </c:pt>
                <c:pt idx="87">
                  <c:v>17.868020585912188</c:v>
                </c:pt>
                <c:pt idx="100">
                  <c:v>19.204175476984659</c:v>
                </c:pt>
              </c:numCache>
            </c:numRef>
          </c:yVal>
          <c:smooth val="0"/>
          <c:extLst>
            <c:ext xmlns:c15="http://schemas.microsoft.com/office/drawing/2012/chart" uri="{02D57815-91ED-43cb-92C2-25804820EDAC}">
              <c15:datalabelsRange>
                <c15:f>'LC3.1'!$L$2:$L$125</c15:f>
                <c15:dlblRangeCache>
                  <c:ptCount val="124"/>
                  <c:pt idx="8">
                    <c:v>0.6</c:v>
                  </c:pt>
                  <c:pt idx="15">
                    <c:v>0.6</c:v>
                  </c:pt>
                  <c:pt idx="23">
                    <c:v>1.1</c:v>
                  </c:pt>
                  <c:pt idx="29">
                    <c:v>1.3</c:v>
                  </c:pt>
                  <c:pt idx="33">
                    <c:v>0.4</c:v>
                  </c:pt>
                  <c:pt idx="36">
                    <c:v>1.0</c:v>
                  </c:pt>
                  <c:pt idx="39">
                    <c:v>0.8</c:v>
                  </c:pt>
                  <c:pt idx="41">
                    <c:v>0.7</c:v>
                  </c:pt>
                  <c:pt idx="44">
                    <c:v>0.9</c:v>
                  </c:pt>
                  <c:pt idx="50">
                    <c:v>1.1</c:v>
                  </c:pt>
                  <c:pt idx="62">
                    <c:v>1.2</c:v>
                  </c:pt>
                  <c:pt idx="77">
                    <c:v>1.8</c:v>
                  </c:pt>
                  <c:pt idx="87">
                    <c:v>2.0</c:v>
                  </c:pt>
                  <c:pt idx="100">
                    <c:v>0.5</c:v>
                  </c:pt>
                </c15:dlblRangeCache>
              </c15:datalabelsRange>
            </c:ext>
            <c:ext xmlns:c16="http://schemas.microsoft.com/office/drawing/2014/chart" uri="{C3380CC4-5D6E-409C-BE32-E72D297353CC}">
              <c16:uniqueId val="{000000A2-F90E-4E15-BE53-E963B0460D64}"/>
            </c:ext>
          </c:extLst>
        </c:ser>
        <c:dLbls>
          <c:showLegendKey val="0"/>
          <c:showVal val="0"/>
          <c:showCatName val="0"/>
          <c:showSerName val="0"/>
          <c:showPercent val="0"/>
          <c:showBubbleSize val="0"/>
        </c:dLbls>
        <c:axId val="1048306079"/>
        <c:axId val="1023093551"/>
      </c:scatterChart>
      <c:valAx>
        <c:axId val="1048306079"/>
        <c:scaling>
          <c:orientation val="minMax"/>
          <c:max val="13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093551"/>
        <c:crosses val="autoZero"/>
        <c:crossBetween val="midCat"/>
      </c:valAx>
      <c:valAx>
        <c:axId val="10230935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60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'LC3.2'!$G$1</c:f>
              <c:strCache>
                <c:ptCount val="1"/>
                <c:pt idx="0">
                  <c:v>5 moving average</c:v>
                </c:pt>
              </c:strCache>
            </c:strRef>
          </c:tx>
          <c:spPr>
            <a:ln w="19050" cap="rnd">
              <a:solidFill>
                <a:schemeClr val="accent1"/>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'LC3.2'!$G$2:$G$459</c:f>
              <c:numCache>
                <c:formatCode>General</c:formatCode>
                <c:ptCount val="458"/>
                <c:pt idx="0">
                  <c:v>5.4808319204195621</c:v>
                </c:pt>
                <c:pt idx="1">
                  <c:v>6.4962083107178481</c:v>
                </c:pt>
                <c:pt idx="2">
                  <c:v>7.6058034753318848</c:v>
                </c:pt>
                <c:pt idx="3">
                  <c:v>10.264401318411542</c:v>
                </c:pt>
                <c:pt idx="4">
                  <c:v>13.471684356483678</c:v>
                </c:pt>
                <c:pt idx="5">
                  <c:v>17.071248210391232</c:v>
                </c:pt>
                <c:pt idx="6">
                  <c:v>20.847058898161269</c:v>
                </c:pt>
                <c:pt idx="7">
                  <c:v>24.45201047265882</c:v>
                </c:pt>
                <c:pt idx="8">
                  <c:v>27.600749702532731</c:v>
                </c:pt>
                <c:pt idx="9">
                  <c:v>29.972086328959584</c:v>
                </c:pt>
                <c:pt idx="10">
                  <c:v>31.450682925811702</c:v>
                </c:pt>
                <c:pt idx="11">
                  <c:v>32.199870135008993</c:v>
                </c:pt>
                <c:pt idx="12">
                  <c:v>32.320584744779225</c:v>
                </c:pt>
                <c:pt idx="13">
                  <c:v>32.072030451800714</c:v>
                </c:pt>
                <c:pt idx="14">
                  <c:v>32.226072025975682</c:v>
                </c:pt>
                <c:pt idx="15">
                  <c:v>33.475904206062488</c:v>
                </c:pt>
                <c:pt idx="16">
                  <c:v>35.434780854678294</c:v>
                </c:pt>
                <c:pt idx="17">
                  <c:v>37.0360823164864</c:v>
                </c:pt>
                <c:pt idx="18">
                  <c:v>37.789032689684511</c:v>
                </c:pt>
                <c:pt idx="19">
                  <c:v>37.388512735432883</c:v>
                </c:pt>
                <c:pt idx="20">
                  <c:v>35.455645578487214</c:v>
                </c:pt>
                <c:pt idx="21">
                  <c:v>32.707170077438448</c:v>
                </c:pt>
                <c:pt idx="22">
                  <c:v>30.662947810988783</c:v>
                </c:pt>
                <c:pt idx="23">
                  <c:v>29.678969857560066</c:v>
                </c:pt>
                <c:pt idx="24">
                  <c:v>28.911312210712378</c:v>
                </c:pt>
                <c:pt idx="25">
                  <c:v>28.2013740177937</c:v>
                </c:pt>
                <c:pt idx="26">
                  <c:v>27.92143787893135</c:v>
                </c:pt>
                <c:pt idx="27">
                  <c:v>27.676163653624307</c:v>
                </c:pt>
                <c:pt idx="28">
                  <c:v>27.726568280075604</c:v>
                </c:pt>
                <c:pt idx="29">
                  <c:v>28.532078732225784</c:v>
                </c:pt>
                <c:pt idx="30">
                  <c:v>29.243754032331452</c:v>
                </c:pt>
                <c:pt idx="31">
                  <c:v>28.979839585365077</c:v>
                </c:pt>
                <c:pt idx="32">
                  <c:v>28.120032567376331</c:v>
                </c:pt>
                <c:pt idx="33">
                  <c:v>26.804830535169543</c:v>
                </c:pt>
                <c:pt idx="34">
                  <c:v>25.359574868535866</c:v>
                </c:pt>
                <c:pt idx="35">
                  <c:v>24.802310801336898</c:v>
                </c:pt>
                <c:pt idx="36">
                  <c:v>25.857898680709361</c:v>
                </c:pt>
                <c:pt idx="37">
                  <c:v>28.5967229377354</c:v>
                </c:pt>
                <c:pt idx="38">
                  <c:v>32.242525417248125</c:v>
                </c:pt>
                <c:pt idx="39">
                  <c:v>35.563492324606223</c:v>
                </c:pt>
                <c:pt idx="40">
                  <c:v>37.516455906109783</c:v>
                </c:pt>
                <c:pt idx="41">
                  <c:v>37.59347759458656</c:v>
                </c:pt>
                <c:pt idx="42">
                  <c:v>36.042473091602311</c:v>
                </c:pt>
                <c:pt idx="43">
                  <c:v>33.755185392051459</c:v>
                </c:pt>
                <c:pt idx="44">
                  <c:v>31.596422307734862</c:v>
                </c:pt>
                <c:pt idx="45">
                  <c:v>29.997479541153847</c:v>
                </c:pt>
                <c:pt idx="46">
                  <c:v>29.086228377509656</c:v>
                </c:pt>
                <c:pt idx="47">
                  <c:v>28.632368532914164</c:v>
                </c:pt>
                <c:pt idx="48">
                  <c:v>28.51611190300012</c:v>
                </c:pt>
                <c:pt idx="49">
                  <c:v>29.548675569848349</c:v>
                </c:pt>
                <c:pt idx="50">
                  <c:v>32.544467901291213</c:v>
                </c:pt>
                <c:pt idx="51">
                  <c:v>36.280977423681165</c:v>
                </c:pt>
                <c:pt idx="52">
                  <c:v>38.424689959633852</c:v>
                </c:pt>
                <c:pt idx="53">
                  <c:v>37.26375418607531</c:v>
                </c:pt>
                <c:pt idx="54">
                  <c:v>32.586201439605446</c:v>
                </c:pt>
                <c:pt idx="55">
                  <c:v>25.644893765177802</c:v>
                </c:pt>
                <c:pt idx="56">
                  <c:v>18.370470274608937</c:v>
                </c:pt>
                <c:pt idx="57">
                  <c:v>12.687876966653388</c:v>
                </c:pt>
                <c:pt idx="58">
                  <c:v>9.89026755095637</c:v>
                </c:pt>
                <c:pt idx="59">
                  <c:v>9.4444183500977239</c:v>
                </c:pt>
                <c:pt idx="60">
                  <c:v>9.9029637022249801</c:v>
                </c:pt>
                <c:pt idx="61">
                  <c:v>10.71865001967927</c:v>
                </c:pt>
                <c:pt idx="62">
                  <c:v>11.602307649428093</c:v>
                </c:pt>
                <c:pt idx="63">
                  <c:v>12.109168651802818</c:v>
                </c:pt>
                <c:pt idx="64">
                  <c:v>12.297008239619064</c:v>
                </c:pt>
                <c:pt idx="65">
                  <c:v>12.217324174831885</c:v>
                </c:pt>
                <c:pt idx="66">
                  <c:v>11.771345170536694</c:v>
                </c:pt>
                <c:pt idx="67">
                  <c:v>11.088054277560374</c:v>
                </c:pt>
                <c:pt idx="68">
                  <c:v>10.307505312751474</c:v>
                </c:pt>
                <c:pt idx="69">
                  <c:v>9.3976826843486059</c:v>
                </c:pt>
                <c:pt idx="70">
                  <c:v>8.2592092337990994</c:v>
                </c:pt>
                <c:pt idx="71">
                  <c:v>6.9770142053048803</c:v>
                </c:pt>
                <c:pt idx="72">
                  <c:v>5.9316048081562629</c:v>
                </c:pt>
                <c:pt idx="73">
                  <c:v>5.4246823811872753</c:v>
                </c:pt>
                <c:pt idx="74">
                  <c:v>5.6175256417571777</c:v>
                </c:pt>
                <c:pt idx="75">
                  <c:v>6.4412381607016851</c:v>
                </c:pt>
                <c:pt idx="76">
                  <c:v>7.5626576445094829</c:v>
                </c:pt>
                <c:pt idx="77">
                  <c:v>8.5302818409180627</c:v>
                </c:pt>
                <c:pt idx="78">
                  <c:v>9.2081790661601808</c:v>
                </c:pt>
                <c:pt idx="79">
                  <c:v>9.4519051607890123</c:v>
                </c:pt>
                <c:pt idx="80">
                  <c:v>9.3678171717556609</c:v>
                </c:pt>
                <c:pt idx="81">
                  <c:v>9.2774212890274921</c:v>
                </c:pt>
                <c:pt idx="82">
                  <c:v>9.2849074819466786</c:v>
                </c:pt>
                <c:pt idx="83">
                  <c:v>9.3405959624943655</c:v>
                </c:pt>
                <c:pt idx="84">
                  <c:v>9.4605737357641608</c:v>
                </c:pt>
                <c:pt idx="85">
                  <c:v>9.7734198093953086</c:v>
                </c:pt>
                <c:pt idx="86">
                  <c:v>10.390261227293298</c:v>
                </c:pt>
                <c:pt idx="87">
                  <c:v>11.366460992469749</c:v>
                </c:pt>
                <c:pt idx="88">
                  <c:v>12.611141675157175</c:v>
                </c:pt>
                <c:pt idx="89">
                  <c:v>13.50947350427894</c:v>
                </c:pt>
                <c:pt idx="90">
                  <c:v>13.819064069938189</c:v>
                </c:pt>
                <c:pt idx="91">
                  <c:v>13.238883951766763</c:v>
                </c:pt>
                <c:pt idx="92">
                  <c:v>11.856101206124205</c:v>
                </c:pt>
                <c:pt idx="93">
                  <c:v>10.049976063980512</c:v>
                </c:pt>
                <c:pt idx="94">
                  <c:v>8.6994635987988875</c:v>
                </c:pt>
                <c:pt idx="95">
                  <c:v>8.0124382500841964</c:v>
                </c:pt>
                <c:pt idx="96">
                  <c:v>8.0636944492685068</c:v>
                </c:pt>
                <c:pt idx="97">
                  <c:v>8.9322277359349354</c:v>
                </c:pt>
                <c:pt idx="98">
                  <c:v>10.298084182460499</c:v>
                </c:pt>
                <c:pt idx="99">
                  <c:v>11.241740924036979</c:v>
                </c:pt>
                <c:pt idx="100">
                  <c:v>11.404455438388718</c:v>
                </c:pt>
                <c:pt idx="101">
                  <c:v>11.356967847051422</c:v>
                </c:pt>
                <c:pt idx="102">
                  <c:v>11.104386567989224</c:v>
                </c:pt>
                <c:pt idx="103">
                  <c:v>10.664035143610258</c:v>
                </c:pt>
                <c:pt idx="104">
                  <c:v>10.399411194173293</c:v>
                </c:pt>
                <c:pt idx="105">
                  <c:v>10.413908536507048</c:v>
                </c:pt>
                <c:pt idx="106">
                  <c:v>10.274841452088115</c:v>
                </c:pt>
                <c:pt idx="107">
                  <c:v>9.9147016040131462</c:v>
                </c:pt>
                <c:pt idx="108">
                  <c:v>9.4036928456843913</c:v>
                </c:pt>
                <c:pt idx="109">
                  <c:v>8.8123087276115264</c:v>
                </c:pt>
                <c:pt idx="110">
                  <c:v>8.1392628973555947</c:v>
                </c:pt>
                <c:pt idx="111">
                  <c:v>7.3790252762713653</c:v>
                </c:pt>
                <c:pt idx="112">
                  <c:v>6.6710989012892838</c:v>
                </c:pt>
                <c:pt idx="113">
                  <c:v>6.1865209112840569</c:v>
                </c:pt>
                <c:pt idx="114">
                  <c:v>6.2739292815096608</c:v>
                </c:pt>
                <c:pt idx="115">
                  <c:v>7.0097983649748503</c:v>
                </c:pt>
                <c:pt idx="116">
                  <c:v>8.1950788632844329</c:v>
                </c:pt>
                <c:pt idx="117">
                  <c:v>9.5168696897636753</c:v>
                </c:pt>
                <c:pt idx="118">
                  <c:v>10.811571883453766</c:v>
                </c:pt>
                <c:pt idx="119">
                  <c:v>11.812687879758768</c:v>
                </c:pt>
                <c:pt idx="120">
                  <c:v>11.981912260883984</c:v>
                </c:pt>
                <c:pt idx="121">
                  <c:v>11.426014388313295</c:v>
                </c:pt>
                <c:pt idx="122">
                  <c:v>10.573649753942998</c:v>
                </c:pt>
                <c:pt idx="123">
                  <c:v>9.8855051334954389</c:v>
                </c:pt>
                <c:pt idx="124">
                  <c:v>9.431851827500644</c:v>
                </c:pt>
                <c:pt idx="125">
                  <c:v>9.6554832032865612</c:v>
                </c:pt>
                <c:pt idx="126">
                  <c:v>10.578605605577275</c:v>
                </c:pt>
                <c:pt idx="127">
                  <c:v>11.891576102315913</c:v>
                </c:pt>
                <c:pt idx="128">
                  <c:v>13.115311422822638</c:v>
                </c:pt>
                <c:pt idx="129">
                  <c:v>13.988426023435455</c:v>
                </c:pt>
                <c:pt idx="130">
                  <c:v>14.348472822091889</c:v>
                </c:pt>
                <c:pt idx="131">
                  <c:v>13.900989655005592</c:v>
                </c:pt>
                <c:pt idx="132">
                  <c:v>12.71259251978115</c:v>
                </c:pt>
                <c:pt idx="133">
                  <c:v>11.387269869153437</c:v>
                </c:pt>
                <c:pt idx="134">
                  <c:v>10.658923121173242</c:v>
                </c:pt>
                <c:pt idx="135">
                  <c:v>10.547334562244032</c:v>
                </c:pt>
                <c:pt idx="136">
                  <c:v>11.157498099789301</c:v>
                </c:pt>
                <c:pt idx="137">
                  <c:v>12.541386460844354</c:v>
                </c:pt>
                <c:pt idx="138">
                  <c:v>14.073930933820204</c:v>
                </c:pt>
                <c:pt idx="139">
                  <c:v>14.790820242064731</c:v>
                </c:pt>
                <c:pt idx="140">
                  <c:v>14.652031443860931</c:v>
                </c:pt>
                <c:pt idx="141">
                  <c:v>14.007743310290303</c:v>
                </c:pt>
                <c:pt idx="142">
                  <c:v>12.888013844419504</c:v>
                </c:pt>
                <c:pt idx="143">
                  <c:v>11.406480925531218</c:v>
                </c:pt>
                <c:pt idx="144">
                  <c:v>10.126370437144624</c:v>
                </c:pt>
                <c:pt idx="145">
                  <c:v>9.4721247031976894</c:v>
                </c:pt>
                <c:pt idx="146">
                  <c:v>9.2985065156665829</c:v>
                </c:pt>
                <c:pt idx="147">
                  <c:v>9.2781954916196163</c:v>
                </c:pt>
                <c:pt idx="148">
                  <c:v>9.2642627474709105</c:v>
                </c:pt>
                <c:pt idx="149">
                  <c:v>9.1740109704260941</c:v>
                </c:pt>
                <c:pt idx="150">
                  <c:v>8.8400972857470723</c:v>
                </c:pt>
                <c:pt idx="151">
                  <c:v>8.3207168115487224</c:v>
                </c:pt>
                <c:pt idx="152">
                  <c:v>7.9047656013884025</c:v>
                </c:pt>
                <c:pt idx="153">
                  <c:v>7.6652662746590128</c:v>
                </c:pt>
                <c:pt idx="154">
                  <c:v>7.6120903807181675</c:v>
                </c:pt>
                <c:pt idx="155">
                  <c:v>7.8900775734820598</c:v>
                </c:pt>
                <c:pt idx="156">
                  <c:v>8.2811509663937191</c:v>
                </c:pt>
                <c:pt idx="157">
                  <c:v>8.3954988360089438</c:v>
                </c:pt>
                <c:pt idx="158">
                  <c:v>8.3008052593659674</c:v>
                </c:pt>
                <c:pt idx="159">
                  <c:v>8.1901787891055591</c:v>
                </c:pt>
                <c:pt idx="160">
                  <c:v>7.969521745669141</c:v>
                </c:pt>
                <c:pt idx="161">
                  <c:v>7.687266638141641</c:v>
                </c:pt>
                <c:pt idx="162">
                  <c:v>7.4888392744728858</c:v>
                </c:pt>
                <c:pt idx="163">
                  <c:v>7.293107907371331</c:v>
                </c:pt>
                <c:pt idx="164">
                  <c:v>7.1099421373389449</c:v>
                </c:pt>
                <c:pt idx="165">
                  <c:v>7.0602001968073793</c:v>
                </c:pt>
                <c:pt idx="166">
                  <c:v>7.0486232432977118</c:v>
                </c:pt>
                <c:pt idx="167">
                  <c:v>7.0590318279848203</c:v>
                </c:pt>
                <c:pt idx="168">
                  <c:v>7.1875982182579801</c:v>
                </c:pt>
                <c:pt idx="169">
                  <c:v>7.3378497770469293</c:v>
                </c:pt>
                <c:pt idx="170">
                  <c:v>7.3805842521158009</c:v>
                </c:pt>
                <c:pt idx="171">
                  <c:v>7.3865880090224083</c:v>
                </c:pt>
                <c:pt idx="172">
                  <c:v>7.3836798690020817</c:v>
                </c:pt>
                <c:pt idx="173">
                  <c:v>7.3283565715156671</c:v>
                </c:pt>
                <c:pt idx="174">
                  <c:v>7.1971081580294181</c:v>
                </c:pt>
                <c:pt idx="175">
                  <c:v>7.0390886411949101</c:v>
                </c:pt>
                <c:pt idx="176">
                  <c:v>6.9253650836624558</c:v>
                </c:pt>
                <c:pt idx="177">
                  <c:v>6.8661731860266482</c:v>
                </c:pt>
                <c:pt idx="178">
                  <c:v>6.8312038713544299</c:v>
                </c:pt>
                <c:pt idx="179">
                  <c:v>6.8549093910715939</c:v>
                </c:pt>
                <c:pt idx="180">
                  <c:v>6.9502455594577892</c:v>
                </c:pt>
                <c:pt idx="181">
                  <c:v>6.9362512158057354</c:v>
                </c:pt>
                <c:pt idx="182">
                  <c:v>6.6387349273720675</c:v>
                </c:pt>
                <c:pt idx="183">
                  <c:v>6.0866288696544064</c:v>
                </c:pt>
                <c:pt idx="184">
                  <c:v>5.6096590067905741</c:v>
                </c:pt>
                <c:pt idx="185">
                  <c:v>5.393809695807616</c:v>
                </c:pt>
                <c:pt idx="186">
                  <c:v>5.6514856315162785</c:v>
                </c:pt>
                <c:pt idx="187">
                  <c:v>6.5054826622279025</c:v>
                </c:pt>
                <c:pt idx="188">
                  <c:v>7.6587638903201336</c:v>
                </c:pt>
                <c:pt idx="189">
                  <c:v>8.5626276708037903</c:v>
                </c:pt>
                <c:pt idx="190">
                  <c:v>8.9183597131991128</c:v>
                </c:pt>
                <c:pt idx="191">
                  <c:v>8.8005844623597511</c:v>
                </c:pt>
                <c:pt idx="192">
                  <c:v>8.4818628508032852</c:v>
                </c:pt>
                <c:pt idx="193">
                  <c:v>8.2425757493875018</c:v>
                </c:pt>
                <c:pt idx="194">
                  <c:v>8.0626965752486477</c:v>
                </c:pt>
                <c:pt idx="195">
                  <c:v>7.8862117148553157</c:v>
                </c:pt>
                <c:pt idx="196">
                  <c:v>7.8876498614422701</c:v>
                </c:pt>
                <c:pt idx="197">
                  <c:v>8.2265144271776087</c:v>
                </c:pt>
                <c:pt idx="198">
                  <c:v>8.9070300292206426</c:v>
                </c:pt>
                <c:pt idx="199">
                  <c:v>9.6551516456620394</c:v>
                </c:pt>
                <c:pt idx="200">
                  <c:v>10.205321762134952</c:v>
                </c:pt>
                <c:pt idx="201">
                  <c:v>10.532121027618441</c:v>
                </c:pt>
                <c:pt idx="202">
                  <c:v>10.524635499349358</c:v>
                </c:pt>
                <c:pt idx="203">
                  <c:v>10.073589681815756</c:v>
                </c:pt>
                <c:pt idx="204">
                  <c:v>9.6717801820849694</c:v>
                </c:pt>
                <c:pt idx="205">
                  <c:v>9.7612426017649572</c:v>
                </c:pt>
                <c:pt idx="206">
                  <c:v>10.115361665774133</c:v>
                </c:pt>
                <c:pt idx="207">
                  <c:v>10.396565666198068</c:v>
                </c:pt>
                <c:pt idx="208">
                  <c:v>10.530656958286203</c:v>
                </c:pt>
                <c:pt idx="209">
                  <c:v>10.554457101371577</c:v>
                </c:pt>
                <c:pt idx="210">
                  <c:v>10.574117737711205</c:v>
                </c:pt>
                <c:pt idx="211">
                  <c:v>10.53249401827804</c:v>
                </c:pt>
                <c:pt idx="212">
                  <c:v>10.545344458421937</c:v>
                </c:pt>
                <c:pt idx="213">
                  <c:v>10.829471435793206</c:v>
                </c:pt>
                <c:pt idx="214">
                  <c:v>11.297735808436824</c:v>
                </c:pt>
                <c:pt idx="215">
                  <c:v>11.796534318320081</c:v>
                </c:pt>
                <c:pt idx="216">
                  <c:v>12.365413176396032</c:v>
                </c:pt>
                <c:pt idx="217">
                  <c:v>13.022995194236151</c:v>
                </c:pt>
                <c:pt idx="218">
                  <c:v>13.740348484339483</c:v>
                </c:pt>
                <c:pt idx="219">
                  <c:v>14.498127533068194</c:v>
                </c:pt>
                <c:pt idx="220">
                  <c:v>15.154726097001952</c:v>
                </c:pt>
                <c:pt idx="221">
                  <c:v>15.54978713453497</c:v>
                </c:pt>
                <c:pt idx="222">
                  <c:v>15.50713391939729</c:v>
                </c:pt>
                <c:pt idx="223">
                  <c:v>15.025512928071524</c:v>
                </c:pt>
                <c:pt idx="224">
                  <c:v>14.265961931961675</c:v>
                </c:pt>
                <c:pt idx="225">
                  <c:v>13.38014854707907</c:v>
                </c:pt>
                <c:pt idx="226">
                  <c:v>12.466087019397245</c:v>
                </c:pt>
                <c:pt idx="227">
                  <c:v>11.718368047619197</c:v>
                </c:pt>
                <c:pt idx="228">
                  <c:v>11.456308750756209</c:v>
                </c:pt>
                <c:pt idx="229">
                  <c:v>11.577601368673516</c:v>
                </c:pt>
                <c:pt idx="230">
                  <c:v>12.005909528083958</c:v>
                </c:pt>
                <c:pt idx="231">
                  <c:v>12.551054057934717</c:v>
                </c:pt>
                <c:pt idx="232">
                  <c:v>12.959121795281124</c:v>
                </c:pt>
                <c:pt idx="233">
                  <c:v>13.151343827713589</c:v>
                </c:pt>
                <c:pt idx="234">
                  <c:v>13.102533116914264</c:v>
                </c:pt>
                <c:pt idx="235">
                  <c:v>12.563868392648825</c:v>
                </c:pt>
                <c:pt idx="236">
                  <c:v>11.781330506449967</c:v>
                </c:pt>
                <c:pt idx="237">
                  <c:v>11.265365093082597</c:v>
                </c:pt>
                <c:pt idx="238">
                  <c:v>10.961587197402032</c:v>
                </c:pt>
                <c:pt idx="239">
                  <c:v>10.920096731508746</c:v>
                </c:pt>
                <c:pt idx="240">
                  <c:v>11.431943828256454</c:v>
                </c:pt>
                <c:pt idx="241">
                  <c:v>12.329031694382996</c:v>
                </c:pt>
                <c:pt idx="242">
                  <c:v>13.094440482785766</c:v>
                </c:pt>
                <c:pt idx="243">
                  <c:v>13.393868024027658</c:v>
                </c:pt>
                <c:pt idx="244">
                  <c:v>13.38021077648456</c:v>
                </c:pt>
                <c:pt idx="245">
                  <c:v>13.301087116227515</c:v>
                </c:pt>
                <c:pt idx="246">
                  <c:v>13.225874206144997</c:v>
                </c:pt>
                <c:pt idx="247">
                  <c:v>13.223901040179559</c:v>
                </c:pt>
                <c:pt idx="248">
                  <c:v>13.232411710604643</c:v>
                </c:pt>
                <c:pt idx="249">
                  <c:v>12.990291394663563</c:v>
                </c:pt>
                <c:pt idx="250">
                  <c:v>12.478682601355084</c:v>
                </c:pt>
                <c:pt idx="251">
                  <c:v>12.118024027213583</c:v>
                </c:pt>
                <c:pt idx="252">
                  <c:v>12.188211576472142</c:v>
                </c:pt>
                <c:pt idx="253">
                  <c:v>12.857799584418885</c:v>
                </c:pt>
                <c:pt idx="254">
                  <c:v>14.002209997809093</c:v>
                </c:pt>
                <c:pt idx="255">
                  <c:v>15.164040708887304</c:v>
                </c:pt>
                <c:pt idx="256">
                  <c:v>15.810307477639043</c:v>
                </c:pt>
                <c:pt idx="257">
                  <c:v>15.588648260191613</c:v>
                </c:pt>
                <c:pt idx="258">
                  <c:v>14.549256488727744</c:v>
                </c:pt>
                <c:pt idx="259">
                  <c:v>13.131280653310659</c:v>
                </c:pt>
                <c:pt idx="260">
                  <c:v>11.829546959236939</c:v>
                </c:pt>
                <c:pt idx="261">
                  <c:v>10.918715900456304</c:v>
                </c:pt>
                <c:pt idx="262">
                  <c:v>10.727739269485744</c:v>
                </c:pt>
                <c:pt idx="263">
                  <c:v>11.24367441131834</c:v>
                </c:pt>
                <c:pt idx="264">
                  <c:v>12.05935384694755</c:v>
                </c:pt>
                <c:pt idx="265">
                  <c:v>12.859299229271352</c:v>
                </c:pt>
                <c:pt idx="266">
                  <c:v>13.524884209078669</c:v>
                </c:pt>
                <c:pt idx="267">
                  <c:v>14.032980886583365</c:v>
                </c:pt>
                <c:pt idx="268">
                  <c:v>14.364320960344827</c:v>
                </c:pt>
                <c:pt idx="269">
                  <c:v>14.568418288186857</c:v>
                </c:pt>
                <c:pt idx="270">
                  <c:v>14.61663644675007</c:v>
                </c:pt>
                <c:pt idx="271">
                  <c:v>14.525024761377846</c:v>
                </c:pt>
                <c:pt idx="272">
                  <c:v>14.22100520527284</c:v>
                </c:pt>
                <c:pt idx="273">
                  <c:v>13.717658346277934</c:v>
                </c:pt>
                <c:pt idx="274">
                  <c:v>13.209494823333904</c:v>
                </c:pt>
                <c:pt idx="275">
                  <c:v>13.015105780346559</c:v>
                </c:pt>
                <c:pt idx="276">
                  <c:v>13.522335262570683</c:v>
                </c:pt>
                <c:pt idx="277">
                  <c:v>14.49862410731348</c:v>
                </c:pt>
                <c:pt idx="278">
                  <c:v>15.196954756810513</c:v>
                </c:pt>
                <c:pt idx="279">
                  <c:v>15.522560191471541</c:v>
                </c:pt>
                <c:pt idx="280">
                  <c:v>15.390328406441844</c:v>
                </c:pt>
                <c:pt idx="281">
                  <c:v>14.61570273777205</c:v>
                </c:pt>
                <c:pt idx="282">
                  <c:v>13.623373252670259</c:v>
                </c:pt>
                <c:pt idx="283">
                  <c:v>13.289947817397282</c:v>
                </c:pt>
                <c:pt idx="284">
                  <c:v>13.488592099734939</c:v>
                </c:pt>
                <c:pt idx="285">
                  <c:v>13.945607728958882</c:v>
                </c:pt>
                <c:pt idx="286">
                  <c:v>14.355078861680113</c:v>
                </c:pt>
                <c:pt idx="287">
                  <c:v>14.496331319425849</c:v>
                </c:pt>
                <c:pt idx="288">
                  <c:v>14.179640938557919</c:v>
                </c:pt>
                <c:pt idx="289">
                  <c:v>13.380664580414436</c:v>
                </c:pt>
                <c:pt idx="290">
                  <c:v>12.333796622217069</c:v>
                </c:pt>
                <c:pt idx="291">
                  <c:v>11.570544358592443</c:v>
                </c:pt>
                <c:pt idx="292">
                  <c:v>11.498017596939464</c:v>
                </c:pt>
                <c:pt idx="293">
                  <c:v>12.709785549788098</c:v>
                </c:pt>
                <c:pt idx="294">
                  <c:v>15.380069050970889</c:v>
                </c:pt>
                <c:pt idx="295">
                  <c:v>18.369063270012671</c:v>
                </c:pt>
                <c:pt idx="296">
                  <c:v>20.536293571847487</c:v>
                </c:pt>
                <c:pt idx="297">
                  <c:v>21.45026884724945</c:v>
                </c:pt>
                <c:pt idx="298">
                  <c:v>20.923989076265496</c:v>
                </c:pt>
                <c:pt idx="299">
                  <c:v>19.252494930992135</c:v>
                </c:pt>
                <c:pt idx="300">
                  <c:v>17.538275175318518</c:v>
                </c:pt>
                <c:pt idx="301">
                  <c:v>16.632985890064504</c:v>
                </c:pt>
                <c:pt idx="302">
                  <c:v>16.64238373310555</c:v>
                </c:pt>
                <c:pt idx="303">
                  <c:v>17.057369948919256</c:v>
                </c:pt>
                <c:pt idx="304">
                  <c:v>17.297624882591847</c:v>
                </c:pt>
                <c:pt idx="305">
                  <c:v>17.208665129561602</c:v>
                </c:pt>
                <c:pt idx="306">
                  <c:v>16.751453445840365</c:v>
                </c:pt>
                <c:pt idx="307">
                  <c:v>15.98672601058929</c:v>
                </c:pt>
                <c:pt idx="308">
                  <c:v>15.129991779343943</c:v>
                </c:pt>
                <c:pt idx="309">
                  <c:v>14.606649561044065</c:v>
                </c:pt>
                <c:pt idx="310">
                  <c:v>14.805319867965443</c:v>
                </c:pt>
                <c:pt idx="311">
                  <c:v>15.602763791481795</c:v>
                </c:pt>
                <c:pt idx="312">
                  <c:v>16.75078709231143</c:v>
                </c:pt>
                <c:pt idx="313">
                  <c:v>17.883320475777346</c:v>
                </c:pt>
                <c:pt idx="314">
                  <c:v>18.515829991086484</c:v>
                </c:pt>
                <c:pt idx="315">
                  <c:v>18.490352650941229</c:v>
                </c:pt>
                <c:pt idx="316">
                  <c:v>18.160843770432116</c:v>
                </c:pt>
                <c:pt idx="317">
                  <c:v>17.583902199985808</c:v>
                </c:pt>
                <c:pt idx="318">
                  <c:v>16.82349912174735</c:v>
                </c:pt>
                <c:pt idx="319">
                  <c:v>16.181311355206311</c:v>
                </c:pt>
                <c:pt idx="320">
                  <c:v>15.684311510239795</c:v>
                </c:pt>
                <c:pt idx="321">
                  <c:v>15.337331007058316</c:v>
                </c:pt>
                <c:pt idx="322">
                  <c:v>15.360010431487179</c:v>
                </c:pt>
                <c:pt idx="323">
                  <c:v>15.929274013757304</c:v>
                </c:pt>
                <c:pt idx="324">
                  <c:v>16.750228903814421</c:v>
                </c:pt>
                <c:pt idx="325">
                  <c:v>17.237878740932619</c:v>
                </c:pt>
                <c:pt idx="326">
                  <c:v>17.431076184981954</c:v>
                </c:pt>
                <c:pt idx="327">
                  <c:v>17.547811643972242</c:v>
                </c:pt>
                <c:pt idx="328">
                  <c:v>17.248444751801564</c:v>
                </c:pt>
                <c:pt idx="329">
                  <c:v>16.607518503773413</c:v>
                </c:pt>
                <c:pt idx="330">
                  <c:v>16.3475667004728</c:v>
                </c:pt>
                <c:pt idx="331">
                  <c:v>16.359822214139339</c:v>
                </c:pt>
                <c:pt idx="332">
                  <c:v>16.39976619645342</c:v>
                </c:pt>
                <c:pt idx="333">
                  <c:v>16.885138358281157</c:v>
                </c:pt>
                <c:pt idx="334">
                  <c:v>17.712062251407502</c:v>
                </c:pt>
                <c:pt idx="335">
                  <c:v>18.011250852713921</c:v>
                </c:pt>
                <c:pt idx="336">
                  <c:v>17.356572674954169</c:v>
                </c:pt>
                <c:pt idx="337">
                  <c:v>15.930420160851805</c:v>
                </c:pt>
                <c:pt idx="338">
                  <c:v>14.006496885991183</c:v>
                </c:pt>
                <c:pt idx="339">
                  <c:v>11.846000657640184</c:v>
                </c:pt>
                <c:pt idx="340">
                  <c:v>10.099054178182037</c:v>
                </c:pt>
                <c:pt idx="341">
                  <c:v>9.4297569048419998</c:v>
                </c:pt>
                <c:pt idx="342">
                  <c:v>9.5604079661269008</c:v>
                </c:pt>
                <c:pt idx="343">
                  <c:v>10.206716817342095</c:v>
                </c:pt>
                <c:pt idx="344">
                  <c:v>12.027285922083568</c:v>
                </c:pt>
                <c:pt idx="345">
                  <c:v>14.6595136462075</c:v>
                </c:pt>
                <c:pt idx="346">
                  <c:v>16.445306230773024</c:v>
                </c:pt>
                <c:pt idx="347">
                  <c:v>16.962048624951358</c:v>
                </c:pt>
                <c:pt idx="348">
                  <c:v>16.663723153512493</c:v>
                </c:pt>
                <c:pt idx="349">
                  <c:v>15.407678136653635</c:v>
                </c:pt>
                <c:pt idx="350">
                  <c:v>13.533374131662445</c:v>
                </c:pt>
                <c:pt idx="351">
                  <c:v>12.162772108168983</c:v>
                </c:pt>
                <c:pt idx="352">
                  <c:v>11.82802666536799</c:v>
                </c:pt>
                <c:pt idx="353">
                  <c:v>12.199886800573402</c:v>
                </c:pt>
                <c:pt idx="354">
                  <c:v>12.714905083869118</c:v>
                </c:pt>
                <c:pt idx="355">
                  <c:v>13.248595738692472</c:v>
                </c:pt>
                <c:pt idx="356">
                  <c:v>13.914047839208257</c:v>
                </c:pt>
                <c:pt idx="357">
                  <c:v>14.452863844731587</c:v>
                </c:pt>
                <c:pt idx="358">
                  <c:v>14.595531800819833</c:v>
                </c:pt>
                <c:pt idx="359">
                  <c:v>14.396307796496234</c:v>
                </c:pt>
                <c:pt idx="360">
                  <c:v>13.955133475218739</c:v>
                </c:pt>
                <c:pt idx="361">
                  <c:v>13.577825720358181</c:v>
                </c:pt>
                <c:pt idx="362">
                  <c:v>13.282835702443174</c:v>
                </c:pt>
                <c:pt idx="363">
                  <c:v>12.743349483684188</c:v>
                </c:pt>
                <c:pt idx="364">
                  <c:v>12.136153619457536</c:v>
                </c:pt>
                <c:pt idx="365">
                  <c:v>11.994368392514057</c:v>
                </c:pt>
                <c:pt idx="366">
                  <c:v>12.326481604687544</c:v>
                </c:pt>
                <c:pt idx="367">
                  <c:v>13.000742847064876</c:v>
                </c:pt>
                <c:pt idx="368">
                  <c:v>13.885814994355107</c:v>
                </c:pt>
                <c:pt idx="369">
                  <c:v>14.223807890852935</c:v>
                </c:pt>
                <c:pt idx="370">
                  <c:v>13.391948960316247</c:v>
                </c:pt>
                <c:pt idx="371">
                  <c:v>11.553974348396927</c:v>
                </c:pt>
                <c:pt idx="372">
                  <c:v>9.4318271736095802</c:v>
                </c:pt>
                <c:pt idx="373">
                  <c:v>7.7247128264916771</c:v>
                </c:pt>
                <c:pt idx="374">
                  <c:v>7.2668103233595165</c:v>
                </c:pt>
                <c:pt idx="375">
                  <c:v>8.0740425684956865</c:v>
                </c:pt>
                <c:pt idx="376">
                  <c:v>9.4886189001946999</c:v>
                </c:pt>
                <c:pt idx="377">
                  <c:v>10.999907393359068</c:v>
                </c:pt>
                <c:pt idx="378">
                  <c:v>12.514146539143701</c:v>
                </c:pt>
                <c:pt idx="379">
                  <c:v>13.727195583337551</c:v>
                </c:pt>
                <c:pt idx="380">
                  <c:v>14.667427089410605</c:v>
                </c:pt>
                <c:pt idx="381">
                  <c:v>15.434095743582763</c:v>
                </c:pt>
                <c:pt idx="382">
                  <c:v>15.820435466317226</c:v>
                </c:pt>
                <c:pt idx="383">
                  <c:v>15.739344193397347</c:v>
                </c:pt>
                <c:pt idx="384">
                  <c:v>15.615460379239016</c:v>
                </c:pt>
                <c:pt idx="385">
                  <c:v>15.274924405984644</c:v>
                </c:pt>
                <c:pt idx="386">
                  <c:v>14.101759618353878</c:v>
                </c:pt>
                <c:pt idx="387">
                  <c:v>12.586706217611399</c:v>
                </c:pt>
                <c:pt idx="388">
                  <c:v>11.609547896291891</c:v>
                </c:pt>
                <c:pt idx="389">
                  <c:v>10.8998749267821</c:v>
                </c:pt>
                <c:pt idx="390">
                  <c:v>10.055425967430882</c:v>
                </c:pt>
                <c:pt idx="391">
                  <c:v>9.5238299884825146</c:v>
                </c:pt>
                <c:pt idx="392">
                  <c:v>9.3698370416186858</c:v>
                </c:pt>
                <c:pt idx="393">
                  <c:v>9.209886376746562</c:v>
                </c:pt>
                <c:pt idx="394">
                  <c:v>9.011907573688525</c:v>
                </c:pt>
                <c:pt idx="395">
                  <c:v>8.9053140162016611</c:v>
                </c:pt>
                <c:pt idx="396">
                  <c:v>8.9113651871213246</c:v>
                </c:pt>
                <c:pt idx="397">
                  <c:v>8.8149192473315061</c:v>
                </c:pt>
                <c:pt idx="398">
                  <c:v>8.2822488058006574</c:v>
                </c:pt>
                <c:pt idx="399">
                  <c:v>7.3599310260618056</c:v>
                </c:pt>
                <c:pt idx="400">
                  <c:v>6.5760007738263422</c:v>
                </c:pt>
                <c:pt idx="401">
                  <c:v>6.1119589803300407</c:v>
                </c:pt>
                <c:pt idx="402">
                  <c:v>5.8358967239759325</c:v>
                </c:pt>
                <c:pt idx="403">
                  <c:v>5.7753482266185445</c:v>
                </c:pt>
                <c:pt idx="404">
                  <c:v>5.8821190701254249</c:v>
                </c:pt>
                <c:pt idx="405">
                  <c:v>6.0367784079305107</c:v>
                </c:pt>
                <c:pt idx="406">
                  <c:v>6.291432159220645</c:v>
                </c:pt>
                <c:pt idx="407">
                  <c:v>6.6792820190990385</c:v>
                </c:pt>
                <c:pt idx="408">
                  <c:v>7.1395630305544717</c:v>
                </c:pt>
                <c:pt idx="409">
                  <c:v>7.6450162857352009</c:v>
                </c:pt>
                <c:pt idx="410">
                  <c:v>8.0583327569673564</c:v>
                </c:pt>
                <c:pt idx="411">
                  <c:v>8.202082506338721</c:v>
                </c:pt>
                <c:pt idx="412">
                  <c:v>8.097456429592981</c:v>
                </c:pt>
                <c:pt idx="413">
                  <c:v>7.6334160929522854</c:v>
                </c:pt>
                <c:pt idx="414">
                  <c:v>6.7929791711856664</c:v>
                </c:pt>
                <c:pt idx="415">
                  <c:v>5.7792573592160057</c:v>
                </c:pt>
                <c:pt idx="416">
                  <c:v>4.6333385358406742</c:v>
                </c:pt>
                <c:pt idx="417">
                  <c:v>3.6558644269793867</c:v>
                </c:pt>
                <c:pt idx="418">
                  <c:v>3.2280071398203476</c:v>
                </c:pt>
                <c:pt idx="419">
                  <c:v>3.1844261578390771</c:v>
                </c:pt>
                <c:pt idx="420">
                  <c:v>3.2951332500804327</c:v>
                </c:pt>
                <c:pt idx="421">
                  <c:v>3.540243509416217</c:v>
                </c:pt>
                <c:pt idx="422">
                  <c:v>3.702707429159299</c:v>
                </c:pt>
                <c:pt idx="423">
                  <c:v>3.6257412907563662</c:v>
                </c:pt>
                <c:pt idx="424">
                  <c:v>3.482663842606224</c:v>
                </c:pt>
                <c:pt idx="425">
                  <c:v>3.3826474043759367</c:v>
                </c:pt>
                <c:pt idx="426">
                  <c:v>3.4538252205597937</c:v>
                </c:pt>
                <c:pt idx="427">
                  <c:v>3.6556330036915612</c:v>
                </c:pt>
                <c:pt idx="428">
                  <c:v>3.8424942198545353</c:v>
                </c:pt>
                <c:pt idx="429">
                  <c:v>3.9830028752852629</c:v>
                </c:pt>
                <c:pt idx="430">
                  <c:v>4.0951434298047698</c:v>
                </c:pt>
                <c:pt idx="431">
                  <c:v>4.1228272101399472</c:v>
                </c:pt>
                <c:pt idx="432">
                  <c:v>3.9983627925200587</c:v>
                </c:pt>
                <c:pt idx="433">
                  <c:v>3.7031271149781562</c:v>
                </c:pt>
                <c:pt idx="434">
                  <c:v>3.2353474451857367</c:v>
                </c:pt>
                <c:pt idx="435">
                  <c:v>2.6944576009552721</c:v>
                </c:pt>
                <c:pt idx="436">
                  <c:v>2.1961569427603909</c:v>
                </c:pt>
                <c:pt idx="437">
                  <c:v>1.8586063630106906</c:v>
                </c:pt>
                <c:pt idx="438">
                  <c:v>1.7841655534074143</c:v>
                </c:pt>
                <c:pt idx="439">
                  <c:v>1.9943215076720922</c:v>
                </c:pt>
                <c:pt idx="440">
                  <c:v>2.3232604939995349</c:v>
                </c:pt>
                <c:pt idx="441">
                  <c:v>2.6483047675271205</c:v>
                </c:pt>
                <c:pt idx="442">
                  <c:v>2.8416315213758345</c:v>
                </c:pt>
                <c:pt idx="443">
                  <c:v>2.7781813595122138</c:v>
                </c:pt>
                <c:pt idx="444">
                  <c:v>2.491282567772914</c:v>
                </c:pt>
                <c:pt idx="445">
                  <c:v>2.1686512771871116</c:v>
                </c:pt>
                <c:pt idx="446">
                  <c:v>1.9471552993949808</c:v>
                </c:pt>
                <c:pt idx="447">
                  <c:v>1.8402372737875603</c:v>
                </c:pt>
                <c:pt idx="448">
                  <c:v>1.8372983849868134</c:v>
                </c:pt>
                <c:pt idx="449">
                  <c:v>1.8851434060358805</c:v>
                </c:pt>
                <c:pt idx="450">
                  <c:v>1.9322572701671903</c:v>
                </c:pt>
                <c:pt idx="451">
                  <c:v>1.9252530640286145</c:v>
                </c:pt>
                <c:pt idx="452">
                  <c:v>1.929890356979115</c:v>
                </c:pt>
                <c:pt idx="453">
                  <c:v>1.9053845869397792</c:v>
                </c:pt>
              </c:numCache>
            </c:numRef>
          </c:yVal>
          <c:smooth val="1"/>
          <c:extLst>
            <c:ext xmlns:c16="http://schemas.microsoft.com/office/drawing/2014/chart" uri="{C3380CC4-5D6E-409C-BE32-E72D297353CC}">
              <c16:uniqueId val="{00000000-00CA-4A04-9B03-3F9D00680781}"/>
            </c:ext>
          </c:extLst>
        </c:ser>
        <c:ser>
          <c:idx val="1"/>
          <c:order val="1"/>
          <c:tx>
            <c:strRef>
              <c:f>'LC3.2'!$I$1</c:f>
              <c:strCache>
                <c:ptCount val="1"/>
                <c:pt idx="0">
                  <c:v>lower stddev</c:v>
                </c:pt>
              </c:strCache>
            </c:strRef>
          </c:tx>
          <c:spPr>
            <a:ln w="19050" cap="rnd">
              <a:solidFill>
                <a:srgbClr val="0070C0">
                  <a:alpha val="25000"/>
                </a:srgbClr>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'LC3.2'!$I$2:$I$459</c:f>
              <c:numCache>
                <c:formatCode>General</c:formatCode>
                <c:ptCount val="458"/>
                <c:pt idx="0">
                  <c:v>8.0297004652007313</c:v>
                </c:pt>
                <c:pt idx="1">
                  <c:v>9.4039756263085046</c:v>
                </c:pt>
                <c:pt idx="2">
                  <c:v>11.14096121125927</c:v>
                </c:pt>
                <c:pt idx="3">
                  <c:v>14.362237365790936</c:v>
                </c:pt>
                <c:pt idx="4">
                  <c:v>18.932865526231364</c:v>
                </c:pt>
                <c:pt idx="5">
                  <c:v>23.828638919798266</c:v>
                </c:pt>
                <c:pt idx="6">
                  <c:v>27.620293498889453</c:v>
                </c:pt>
                <c:pt idx="7">
                  <c:v>30.066299664002038</c:v>
                </c:pt>
                <c:pt idx="8">
                  <c:v>31.644661774231185</c:v>
                </c:pt>
                <c:pt idx="9">
                  <c:v>32.865309632127691</c:v>
                </c:pt>
                <c:pt idx="10">
                  <c:v>33.625856078815382</c:v>
                </c:pt>
                <c:pt idx="11">
                  <c:v>33.565160785143512</c:v>
                </c:pt>
                <c:pt idx="12">
                  <c:v>33.458035073643529</c:v>
                </c:pt>
                <c:pt idx="13">
                  <c:v>33.420961195811536</c:v>
                </c:pt>
                <c:pt idx="14">
                  <c:v>33.787303255897719</c:v>
                </c:pt>
                <c:pt idx="15">
                  <c:v>37.216061579536856</c:v>
                </c:pt>
                <c:pt idx="16">
                  <c:v>40.608407465368835</c:v>
                </c:pt>
                <c:pt idx="17">
                  <c:v>41.566279464397084</c:v>
                </c:pt>
                <c:pt idx="18">
                  <c:v>41.177914658472346</c:v>
                </c:pt>
                <c:pt idx="19">
                  <c:v>41.381244627970311</c:v>
                </c:pt>
                <c:pt idx="20">
                  <c:v>40.312106701890272</c:v>
                </c:pt>
                <c:pt idx="21">
                  <c:v>36.787783318828787</c:v>
                </c:pt>
                <c:pt idx="22">
                  <c:v>33.313635317628027</c:v>
                </c:pt>
                <c:pt idx="23">
                  <c:v>31.242408914114712</c:v>
                </c:pt>
                <c:pt idx="24">
                  <c:v>29.733311527759465</c:v>
                </c:pt>
                <c:pt idx="25">
                  <c:v>29.31896772850029</c:v>
                </c:pt>
                <c:pt idx="26">
                  <c:v>29.197474202093243</c:v>
                </c:pt>
                <c:pt idx="27">
                  <c:v>28.941117539556739</c:v>
                </c:pt>
                <c:pt idx="28">
                  <c:v>29.087416361033195</c:v>
                </c:pt>
                <c:pt idx="29">
                  <c:v>31.031286839836991</c:v>
                </c:pt>
                <c:pt idx="30">
                  <c:v>31.499657581691011</c:v>
                </c:pt>
                <c:pt idx="31">
                  <c:v>31.632525745119572</c:v>
                </c:pt>
                <c:pt idx="32">
                  <c:v>31.926748374874251</c:v>
                </c:pt>
                <c:pt idx="33">
                  <c:v>30.991947941366746</c:v>
                </c:pt>
                <c:pt idx="34">
                  <c:v>28.193324741657669</c:v>
                </c:pt>
                <c:pt idx="35">
                  <c:v>26.56144014271667</c:v>
                </c:pt>
                <c:pt idx="36">
                  <c:v>29.099388472991187</c:v>
                </c:pt>
                <c:pt idx="37">
                  <c:v>33.886590462442769</c:v>
                </c:pt>
                <c:pt idx="38">
                  <c:v>39.00311717706218</c:v>
                </c:pt>
                <c:pt idx="39">
                  <c:v>42.008645561685285</c:v>
                </c:pt>
                <c:pt idx="40">
                  <c:v>41.980239223145674</c:v>
                </c:pt>
                <c:pt idx="41">
                  <c:v>41.912911442504551</c:v>
                </c:pt>
                <c:pt idx="42">
                  <c:v>41.910569985848937</c:v>
                </c:pt>
                <c:pt idx="43">
                  <c:v>39.187312681293008</c:v>
                </c:pt>
                <c:pt idx="44">
                  <c:v>34.744745192663146</c:v>
                </c:pt>
                <c:pt idx="45">
                  <c:v>31.052765834820203</c:v>
                </c:pt>
                <c:pt idx="46">
                  <c:v>30.701786228526167</c:v>
                </c:pt>
                <c:pt idx="47">
                  <c:v>30.603027026758937</c:v>
                </c:pt>
                <c:pt idx="48">
                  <c:v>30.397953492162976</c:v>
                </c:pt>
                <c:pt idx="49">
                  <c:v>33.428308823248578</c:v>
                </c:pt>
                <c:pt idx="50">
                  <c:v>40.015799842227743</c:v>
                </c:pt>
                <c:pt idx="51">
                  <c:v>44.657349374528906</c:v>
                </c:pt>
                <c:pt idx="52">
                  <c:v>44.848893592168331</c:v>
                </c:pt>
                <c:pt idx="53">
                  <c:v>45.867548031781155</c:v>
                </c:pt>
                <c:pt idx="54">
                  <c:v>46.634363800824133</c:v>
                </c:pt>
                <c:pt idx="55">
                  <c:v>41.154475975109996</c:v>
                </c:pt>
                <c:pt idx="56">
                  <c:v>30.530931981804429</c:v>
                </c:pt>
                <c:pt idx="57">
                  <c:v>19.021727912988734</c:v>
                </c:pt>
                <c:pt idx="58">
                  <c:v>11.483389393917159</c:v>
                </c:pt>
                <c:pt idx="59">
                  <c:v>10.09013319009688</c:v>
                </c:pt>
                <c:pt idx="60">
                  <c:v>11.030711404225992</c:v>
                </c:pt>
                <c:pt idx="61">
                  <c:v>12.327549867466365</c:v>
                </c:pt>
                <c:pt idx="62">
                  <c:v>13.18110661939712</c:v>
                </c:pt>
                <c:pt idx="63">
                  <c:v>13.260810945291924</c:v>
                </c:pt>
                <c:pt idx="64">
                  <c:v>13.149196423058585</c:v>
                </c:pt>
                <c:pt idx="65">
                  <c:v>13.167924756449493</c:v>
                </c:pt>
                <c:pt idx="66">
                  <c:v>12.786353663243888</c:v>
                </c:pt>
                <c:pt idx="67">
                  <c:v>11.929866896967507</c:v>
                </c:pt>
                <c:pt idx="68">
                  <c:v>11.564609782428915</c:v>
                </c:pt>
                <c:pt idx="69">
                  <c:v>11.199319133294818</c:v>
                </c:pt>
                <c:pt idx="70">
                  <c:v>10.424778519678609</c:v>
                </c:pt>
                <c:pt idx="71">
                  <c:v>9.1849185876069406</c:v>
                </c:pt>
                <c:pt idx="72">
                  <c:v>7.5669987150491114</c:v>
                </c:pt>
                <c:pt idx="73">
                  <c:v>6.403582034134657</c:v>
                </c:pt>
                <c:pt idx="74">
                  <c:v>6.9700438031718424</c:v>
                </c:pt>
                <c:pt idx="75">
                  <c:v>8.6612137139943126</c:v>
                </c:pt>
                <c:pt idx="76">
                  <c:v>9.8793247381138158</c:v>
                </c:pt>
                <c:pt idx="77">
                  <c:v>10.285732391125329</c:v>
                </c:pt>
                <c:pt idx="78">
                  <c:v>10.040682528145975</c:v>
                </c:pt>
                <c:pt idx="79">
                  <c:v>9.8235693806459121</c:v>
                </c:pt>
                <c:pt idx="80">
                  <c:v>9.7469102768317164</c:v>
                </c:pt>
                <c:pt idx="81">
                  <c:v>9.5016941508845267</c:v>
                </c:pt>
                <c:pt idx="82">
                  <c:v>9.5197130080528343</c:v>
                </c:pt>
                <c:pt idx="83">
                  <c:v>9.5697172728410713</c:v>
                </c:pt>
                <c:pt idx="84">
                  <c:v>9.6363397029526681</c:v>
                </c:pt>
                <c:pt idx="85">
                  <c:v>10.316952339920697</c:v>
                </c:pt>
                <c:pt idx="86">
                  <c:v>11.728784651174294</c:v>
                </c:pt>
                <c:pt idx="87">
                  <c:v>13.493883251081272</c:v>
                </c:pt>
                <c:pt idx="88">
                  <c:v>15.112305273380095</c:v>
                </c:pt>
                <c:pt idx="89">
                  <c:v>15.404817520039476</c:v>
                </c:pt>
                <c:pt idx="90">
                  <c:v>15.206866369265311</c:v>
                </c:pt>
                <c:pt idx="91">
                  <c:v>15.559586698859736</c:v>
                </c:pt>
                <c:pt idx="92">
                  <c:v>15.141908530741476</c:v>
                </c:pt>
                <c:pt idx="93">
                  <c:v>13.203906101510521</c:v>
                </c:pt>
                <c:pt idx="94">
                  <c:v>11.006971045153263</c:v>
                </c:pt>
                <c:pt idx="95">
                  <c:v>9.2476383951831753</c:v>
                </c:pt>
                <c:pt idx="96">
                  <c:v>9.3881718168131005</c:v>
                </c:pt>
                <c:pt idx="97">
                  <c:v>11.019572829629166</c:v>
                </c:pt>
                <c:pt idx="98">
                  <c:v>12.708320030158383</c:v>
                </c:pt>
                <c:pt idx="99">
                  <c:v>13.071565092776963</c:v>
                </c:pt>
                <c:pt idx="100">
                  <c:v>12.988051676457346</c:v>
                </c:pt>
                <c:pt idx="101">
                  <c:v>12.99763083739094</c:v>
                </c:pt>
                <c:pt idx="102">
                  <c:v>12.74392142873244</c:v>
                </c:pt>
                <c:pt idx="103">
                  <c:v>11.698337300384626</c:v>
                </c:pt>
                <c:pt idx="104">
                  <c:v>11.091704571129059</c:v>
                </c:pt>
                <c:pt idx="105">
                  <c:v>11.087449754937097</c:v>
                </c:pt>
                <c:pt idx="106">
                  <c:v>11.166099809533389</c:v>
                </c:pt>
                <c:pt idx="107">
                  <c:v>10.984987081395905</c:v>
                </c:pt>
                <c:pt idx="108">
                  <c:v>10.264522838397141</c:v>
                </c:pt>
                <c:pt idx="109">
                  <c:v>9.5053937817883085</c:v>
                </c:pt>
                <c:pt idx="110">
                  <c:v>9.230465600806669</c:v>
                </c:pt>
                <c:pt idx="111">
                  <c:v>8.932310922047618</c:v>
                </c:pt>
                <c:pt idx="112">
                  <c:v>8.2189589169438904</c:v>
                </c:pt>
                <c:pt idx="113">
                  <c:v>7.2420391615489681</c:v>
                </c:pt>
                <c:pt idx="114">
                  <c:v>7.5011930721046554</c:v>
                </c:pt>
                <c:pt idx="115">
                  <c:v>9.1055716991258286</c:v>
                </c:pt>
                <c:pt idx="116">
                  <c:v>10.664930325858675</c:v>
                </c:pt>
                <c:pt idx="117">
                  <c:v>11.786809586512939</c:v>
                </c:pt>
                <c:pt idx="118">
                  <c:v>12.555720028450105</c:v>
                </c:pt>
                <c:pt idx="119">
                  <c:v>13.087185201934718</c:v>
                </c:pt>
                <c:pt idx="120">
                  <c:v>12.992826870940721</c:v>
                </c:pt>
                <c:pt idx="121">
                  <c:v>13.358450785980514</c:v>
                </c:pt>
                <c:pt idx="122">
                  <c:v>13.106028826621884</c:v>
                </c:pt>
                <c:pt idx="123">
                  <c:v>12.130148150670129</c:v>
                </c:pt>
                <c:pt idx="124">
                  <c:v>10.932978234418506</c:v>
                </c:pt>
                <c:pt idx="125">
                  <c:v>11.478192380467769</c:v>
                </c:pt>
                <c:pt idx="126">
                  <c:v>12.72316536319266</c:v>
                </c:pt>
                <c:pt idx="127">
                  <c:v>13.757199255974042</c:v>
                </c:pt>
                <c:pt idx="128">
                  <c:v>14.865949398494104</c:v>
                </c:pt>
                <c:pt idx="129">
                  <c:v>15.477012708792044</c:v>
                </c:pt>
                <c:pt idx="130">
                  <c:v>15.391259271476653</c:v>
                </c:pt>
                <c:pt idx="131">
                  <c:v>15.804045101609491</c:v>
                </c:pt>
                <c:pt idx="132">
                  <c:v>15.853263873707576</c:v>
                </c:pt>
                <c:pt idx="133">
                  <c:v>14.494197670468397</c:v>
                </c:pt>
                <c:pt idx="134">
                  <c:v>12.916695221343325</c:v>
                </c:pt>
                <c:pt idx="135">
                  <c:v>12.616000822295545</c:v>
                </c:pt>
                <c:pt idx="136">
                  <c:v>13.694398694998469</c:v>
                </c:pt>
                <c:pt idx="137">
                  <c:v>14.970318356428448</c:v>
                </c:pt>
                <c:pt idx="138">
                  <c:v>15.893143524978507</c:v>
                </c:pt>
                <c:pt idx="139">
                  <c:v>16.068245004294766</c:v>
                </c:pt>
                <c:pt idx="140">
                  <c:v>16.155477061297876</c:v>
                </c:pt>
                <c:pt idx="141">
                  <c:v>16.399793649852509</c:v>
                </c:pt>
                <c:pt idx="142">
                  <c:v>15.851388979018752</c:v>
                </c:pt>
                <c:pt idx="143">
                  <c:v>13.958977354485391</c:v>
                </c:pt>
                <c:pt idx="144">
                  <c:v>11.638044597330552</c:v>
                </c:pt>
                <c:pt idx="145">
                  <c:v>10.135458346311133</c:v>
                </c:pt>
                <c:pt idx="146">
                  <c:v>9.6363813757843779</c:v>
                </c:pt>
                <c:pt idx="147">
                  <c:v>9.5993968328137669</c:v>
                </c:pt>
                <c:pt idx="148">
                  <c:v>9.598783962390609</c:v>
                </c:pt>
                <c:pt idx="149">
                  <c:v>9.6613937252606696</c:v>
                </c:pt>
                <c:pt idx="150">
                  <c:v>9.6748161233459946</c:v>
                </c:pt>
                <c:pt idx="151">
                  <c:v>9.2832102973835013</c:v>
                </c:pt>
                <c:pt idx="152">
                  <c:v>8.6877116836600408</c:v>
                </c:pt>
                <c:pt idx="153">
                  <c:v>8.1678884360853985</c:v>
                </c:pt>
                <c:pt idx="154">
                  <c:v>8.0173265816182191</c:v>
                </c:pt>
                <c:pt idx="155">
                  <c:v>8.6368082708546208</c:v>
                </c:pt>
                <c:pt idx="156">
                  <c:v>9.0260264735727045</c:v>
                </c:pt>
                <c:pt idx="157">
                  <c:v>8.9962955644486939</c:v>
                </c:pt>
                <c:pt idx="158">
                  <c:v>9.042136069380728</c:v>
                </c:pt>
                <c:pt idx="159">
                  <c:v>8.9943668257702694</c:v>
                </c:pt>
                <c:pt idx="160">
                  <c:v>8.6303963558414534</c:v>
                </c:pt>
                <c:pt idx="161">
                  <c:v>7.9427711181838108</c:v>
                </c:pt>
                <c:pt idx="162">
                  <c:v>7.8546442595140435</c:v>
                </c:pt>
                <c:pt idx="163">
                  <c:v>7.9338790111989468</c:v>
                </c:pt>
                <c:pt idx="164">
                  <c:v>7.7654701631739131</c:v>
                </c:pt>
                <c:pt idx="165">
                  <c:v>7.64564335872954</c:v>
                </c:pt>
                <c:pt idx="166">
                  <c:v>7.6199086387070025</c:v>
                </c:pt>
                <c:pt idx="167">
                  <c:v>7.6286301194254031</c:v>
                </c:pt>
                <c:pt idx="168">
                  <c:v>7.6055726883627104</c:v>
                </c:pt>
                <c:pt idx="169">
                  <c:v>7.6620624024948478</c:v>
                </c:pt>
                <c:pt idx="170">
                  <c:v>7.7661673352441642</c:v>
                </c:pt>
                <c:pt idx="171">
                  <c:v>7.7764820470734985</c:v>
                </c:pt>
                <c:pt idx="172">
                  <c:v>7.7771611646404146</c:v>
                </c:pt>
                <c:pt idx="173">
                  <c:v>7.8038787020931286</c:v>
                </c:pt>
                <c:pt idx="174">
                  <c:v>7.7179951513954714</c:v>
                </c:pt>
                <c:pt idx="175">
                  <c:v>7.3980507780833218</c:v>
                </c:pt>
                <c:pt idx="176">
                  <c:v>7.0926487811154653</c:v>
                </c:pt>
                <c:pt idx="177">
                  <c:v>7.0552219543655026</c:v>
                </c:pt>
                <c:pt idx="178">
                  <c:v>7.0682382399653214</c:v>
                </c:pt>
                <c:pt idx="179">
                  <c:v>7.0935706289037856</c:v>
                </c:pt>
                <c:pt idx="180">
                  <c:v>7.3463908737687431</c:v>
                </c:pt>
                <c:pt idx="181">
                  <c:v>7.3290941608654236</c:v>
                </c:pt>
                <c:pt idx="182">
                  <c:v>7.5196795521025974</c:v>
                </c:pt>
                <c:pt idx="183">
                  <c:v>7.6531057810512904</c:v>
                </c:pt>
                <c:pt idx="184">
                  <c:v>7.2230805862356693</c:v>
                </c:pt>
                <c:pt idx="185">
                  <c:v>6.729263108300902</c:v>
                </c:pt>
                <c:pt idx="186">
                  <c:v>7.4232053218233762</c:v>
                </c:pt>
                <c:pt idx="187">
                  <c:v>8.9217350578409729</c:v>
                </c:pt>
                <c:pt idx="188">
                  <c:v>9.8017914141032563</c:v>
                </c:pt>
                <c:pt idx="189">
                  <c:v>9.8309617848867443</c:v>
                </c:pt>
                <c:pt idx="190">
                  <c:v>9.543061031630371</c:v>
                </c:pt>
                <c:pt idx="191">
                  <c:v>9.6069218635736302</c:v>
                </c:pt>
                <c:pt idx="192">
                  <c:v>9.2683122368581365</c:v>
                </c:pt>
                <c:pt idx="193">
                  <c:v>8.7677655383980593</c:v>
                </c:pt>
                <c:pt idx="194">
                  <c:v>8.3357863349797334</c:v>
                </c:pt>
                <c:pt idx="195">
                  <c:v>8.2648357982413998</c:v>
                </c:pt>
                <c:pt idx="196">
                  <c:v>8.2653179484797814</c:v>
                </c:pt>
                <c:pt idx="197">
                  <c:v>9.0714023013681242</c:v>
                </c:pt>
                <c:pt idx="198">
                  <c:v>10.700637508728761</c:v>
                </c:pt>
                <c:pt idx="199">
                  <c:v>11.800012425658041</c:v>
                </c:pt>
                <c:pt idx="200">
                  <c:v>11.931858100929775</c:v>
                </c:pt>
                <c:pt idx="201">
                  <c:v>11.740193042054436</c:v>
                </c:pt>
                <c:pt idx="202">
                  <c:v>11.740186439575089</c:v>
                </c:pt>
                <c:pt idx="203">
                  <c:v>11.134238771513466</c:v>
                </c:pt>
                <c:pt idx="204">
                  <c:v>9.9981818676222023</c:v>
                </c:pt>
                <c:pt idx="205">
                  <c:v>10.259879263309481</c:v>
                </c:pt>
                <c:pt idx="206">
                  <c:v>10.813962268461331</c:v>
                </c:pt>
                <c:pt idx="207">
                  <c:v>11.089161298929936</c:v>
                </c:pt>
                <c:pt idx="208">
                  <c:v>11.044207839121192</c:v>
                </c:pt>
                <c:pt idx="209">
                  <c:v>11.03192145155592</c:v>
                </c:pt>
                <c:pt idx="210">
                  <c:v>11.054680103548733</c:v>
                </c:pt>
                <c:pt idx="211">
                  <c:v>10.963193413181051</c:v>
                </c:pt>
                <c:pt idx="212">
                  <c:v>10.992163214912036</c:v>
                </c:pt>
                <c:pt idx="213">
                  <c:v>11.400227780167146</c:v>
                </c:pt>
                <c:pt idx="214">
                  <c:v>11.970251657407994</c:v>
                </c:pt>
                <c:pt idx="215">
                  <c:v>12.754793524650109</c:v>
                </c:pt>
                <c:pt idx="216">
                  <c:v>13.479540642909075</c:v>
                </c:pt>
                <c:pt idx="217">
                  <c:v>14.108038660978217</c:v>
                </c:pt>
                <c:pt idx="218">
                  <c:v>14.814582609338887</c:v>
                </c:pt>
                <c:pt idx="219">
                  <c:v>15.671440170786536</c:v>
                </c:pt>
                <c:pt idx="220">
                  <c:v>16.316005130085177</c:v>
                </c:pt>
                <c:pt idx="221">
                  <c:v>16.399548779326555</c:v>
                </c:pt>
                <c:pt idx="222">
                  <c:v>16.436940151355326</c:v>
                </c:pt>
                <c:pt idx="223">
                  <c:v>16.587513021540829</c:v>
                </c:pt>
                <c:pt idx="224">
                  <c:v>16.061737438008095</c:v>
                </c:pt>
                <c:pt idx="225">
                  <c:v>14.899924951457733</c:v>
                </c:pt>
                <c:pt idx="226">
                  <c:v>13.549249749236131</c:v>
                </c:pt>
                <c:pt idx="227">
                  <c:v>12.688206049701032</c:v>
                </c:pt>
                <c:pt idx="228">
                  <c:v>12.234454623294452</c:v>
                </c:pt>
                <c:pt idx="229">
                  <c:v>12.549740910027099</c:v>
                </c:pt>
                <c:pt idx="230">
                  <c:v>13.534918032267912</c:v>
                </c:pt>
                <c:pt idx="231">
                  <c:v>14.175016332129122</c:v>
                </c:pt>
                <c:pt idx="232">
                  <c:v>14.064445767163903</c:v>
                </c:pt>
                <c:pt idx="233">
                  <c:v>13.974881702175834</c:v>
                </c:pt>
                <c:pt idx="234">
                  <c:v>13.948656093608697</c:v>
                </c:pt>
                <c:pt idx="235">
                  <c:v>13.423084218229343</c:v>
                </c:pt>
                <c:pt idx="236">
                  <c:v>12.904899678567803</c:v>
                </c:pt>
                <c:pt idx="237">
                  <c:v>12.611212709252912</c:v>
                </c:pt>
                <c:pt idx="238">
                  <c:v>12.147931029003034</c:v>
                </c:pt>
                <c:pt idx="239">
                  <c:v>12.031909153179242</c:v>
                </c:pt>
                <c:pt idx="240">
                  <c:v>13.234630010083146</c:v>
                </c:pt>
                <c:pt idx="241">
                  <c:v>14.315530536708394</c:v>
                </c:pt>
                <c:pt idx="242">
                  <c:v>14.526640255489246</c:v>
                </c:pt>
                <c:pt idx="243">
                  <c:v>14.31376235924724</c:v>
                </c:pt>
                <c:pt idx="244">
                  <c:v>14.317255363019472</c:v>
                </c:pt>
                <c:pt idx="245">
                  <c:v>14.184818089793076</c:v>
                </c:pt>
                <c:pt idx="246">
                  <c:v>13.998068993523669</c:v>
                </c:pt>
                <c:pt idx="247">
                  <c:v>13.994800731434283</c:v>
                </c:pt>
                <c:pt idx="248">
                  <c:v>13.99185680740066</c:v>
                </c:pt>
                <c:pt idx="249">
                  <c:v>14.15713866655434</c:v>
                </c:pt>
                <c:pt idx="250">
                  <c:v>13.837901169185363</c:v>
                </c:pt>
                <c:pt idx="251">
                  <c:v>13.154426305113748</c:v>
                </c:pt>
                <c:pt idx="252">
                  <c:v>13.355774340228935</c:v>
                </c:pt>
                <c:pt idx="253">
                  <c:v>14.85835995742675</c:v>
                </c:pt>
                <c:pt idx="254">
                  <c:v>16.417767849961709</c:v>
                </c:pt>
                <c:pt idx="255">
                  <c:v>17.184786131915207</c:v>
                </c:pt>
                <c:pt idx="256">
                  <c:v>17.023040960655692</c:v>
                </c:pt>
                <c:pt idx="257">
                  <c:v>17.241782802332597</c:v>
                </c:pt>
                <c:pt idx="258">
                  <c:v>17.315882743159388</c:v>
                </c:pt>
                <c:pt idx="259">
                  <c:v>16.174674025993156</c:v>
                </c:pt>
                <c:pt idx="260">
                  <c:v>14.179006875619141</c:v>
                </c:pt>
                <c:pt idx="261">
                  <c:v>12.077414565677694</c:v>
                </c:pt>
                <c:pt idx="262">
                  <c:v>11.498716503374167</c:v>
                </c:pt>
                <c:pt idx="263">
                  <c:v>12.559090001268498</c:v>
                </c:pt>
                <c:pt idx="264">
                  <c:v>13.541958313057959</c:v>
                </c:pt>
                <c:pt idx="265">
                  <c:v>14.284513454643665</c:v>
                </c:pt>
                <c:pt idx="266">
                  <c:v>14.544008883261277</c:v>
                </c:pt>
                <c:pt idx="267">
                  <c:v>14.563773150760898</c:v>
                </c:pt>
                <c:pt idx="268">
                  <c:v>14.687425107128927</c:v>
                </c:pt>
                <c:pt idx="269">
                  <c:v>14.861713390563212</c:v>
                </c:pt>
                <c:pt idx="270">
                  <c:v>14.889438542598423</c:v>
                </c:pt>
                <c:pt idx="271">
                  <c:v>14.970194355396696</c:v>
                </c:pt>
                <c:pt idx="272">
                  <c:v>15.066470766276099</c:v>
                </c:pt>
                <c:pt idx="273">
                  <c:v>14.82976058803969</c:v>
                </c:pt>
                <c:pt idx="274">
                  <c:v>14.196552907306751</c:v>
                </c:pt>
                <c:pt idx="275">
                  <c:v>13.707413835500912</c:v>
                </c:pt>
                <c:pt idx="276">
                  <c:v>15.18451715445725</c:v>
                </c:pt>
                <c:pt idx="277">
                  <c:v>16.966557468531942</c:v>
                </c:pt>
                <c:pt idx="278">
                  <c:v>17.36119292591885</c:v>
                </c:pt>
                <c:pt idx="279">
                  <c:v>17.236353287097064</c:v>
                </c:pt>
                <c:pt idx="280">
                  <c:v>17.299577555246366</c:v>
                </c:pt>
                <c:pt idx="281">
                  <c:v>16.809101696195796</c:v>
                </c:pt>
                <c:pt idx="282">
                  <c:v>14.964460406143866</c:v>
                </c:pt>
                <c:pt idx="283">
                  <c:v>14.03168067919473</c:v>
                </c:pt>
                <c:pt idx="284">
                  <c:v>14.544005049807783</c:v>
                </c:pt>
                <c:pt idx="285">
                  <c:v>15.203140668711438</c:v>
                </c:pt>
                <c:pt idx="286">
                  <c:v>15.305615026446349</c:v>
                </c:pt>
                <c:pt idx="287">
                  <c:v>15.18397755710928</c:v>
                </c:pt>
                <c:pt idx="288">
                  <c:v>15.307345973390742</c:v>
                </c:pt>
                <c:pt idx="289">
                  <c:v>15.04886829070222</c:v>
                </c:pt>
                <c:pt idx="290">
                  <c:v>14.156149987337692</c:v>
                </c:pt>
                <c:pt idx="291">
                  <c:v>13.011991230483057</c:v>
                </c:pt>
                <c:pt idx="292">
                  <c:v>12.818425681715935</c:v>
                </c:pt>
                <c:pt idx="293">
                  <c:v>16.207449049776631</c:v>
                </c:pt>
                <c:pt idx="294">
                  <c:v>21.433685166050068</c:v>
                </c:pt>
                <c:pt idx="295">
                  <c:v>24.801153278686623</c:v>
                </c:pt>
                <c:pt idx="296">
                  <c:v>25.361295572231292</c:v>
                </c:pt>
                <c:pt idx="297">
                  <c:v>24.719331147681604</c:v>
                </c:pt>
                <c:pt idx="298">
                  <c:v>24.902288337469013</c:v>
                </c:pt>
                <c:pt idx="299">
                  <c:v>23.172282243651434</c:v>
                </c:pt>
                <c:pt idx="300">
                  <c:v>19.886545317873054</c:v>
                </c:pt>
                <c:pt idx="301">
                  <c:v>17.390652060781164</c:v>
                </c:pt>
                <c:pt idx="302">
                  <c:v>17.41771058796612</c:v>
                </c:pt>
                <c:pt idx="303">
                  <c:v>17.928641593385414</c:v>
                </c:pt>
                <c:pt idx="304">
                  <c:v>17.94931671540693</c:v>
                </c:pt>
                <c:pt idx="305">
                  <c:v>18.022328160276114</c:v>
                </c:pt>
                <c:pt idx="306">
                  <c:v>18.144199690076366</c:v>
                </c:pt>
                <c:pt idx="307">
                  <c:v>17.669970086621614</c:v>
                </c:pt>
                <c:pt idx="308">
                  <c:v>16.581307539999578</c:v>
                </c:pt>
                <c:pt idx="309">
                  <c:v>15.466581483672051</c:v>
                </c:pt>
                <c:pt idx="310">
                  <c:v>16.074480331211078</c:v>
                </c:pt>
                <c:pt idx="311">
                  <c:v>17.751878509121241</c:v>
                </c:pt>
                <c:pt idx="312">
                  <c:v>19.315822950733043</c:v>
                </c:pt>
                <c:pt idx="313">
                  <c:v>20.007745550416839</c:v>
                </c:pt>
                <c:pt idx="314">
                  <c:v>19.668681286880645</c:v>
                </c:pt>
                <c:pt idx="315">
                  <c:v>19.686849800579648</c:v>
                </c:pt>
                <c:pt idx="316">
                  <c:v>19.501173248721017</c:v>
                </c:pt>
                <c:pt idx="317">
                  <c:v>18.678214073283257</c:v>
                </c:pt>
                <c:pt idx="318">
                  <c:v>17.598598158405441</c:v>
                </c:pt>
                <c:pt idx="319">
                  <c:v>17.252621955721295</c:v>
                </c:pt>
                <c:pt idx="320">
                  <c:v>16.940244308900752</c:v>
                </c:pt>
                <c:pt idx="321">
                  <c:v>16.330791613109653</c:v>
                </c:pt>
                <c:pt idx="322">
                  <c:v>16.396849253524081</c:v>
                </c:pt>
                <c:pt idx="323">
                  <c:v>17.678704726414047</c:v>
                </c:pt>
                <c:pt idx="324">
                  <c:v>18.650862334460957</c:v>
                </c:pt>
                <c:pt idx="325">
                  <c:v>18.604826455129736</c:v>
                </c:pt>
                <c:pt idx="326">
                  <c:v>18.494455455256546</c:v>
                </c:pt>
                <c:pt idx="327">
                  <c:v>18.57788412179438</c:v>
                </c:pt>
                <c:pt idx="328">
                  <c:v>18.156338239750461</c:v>
                </c:pt>
                <c:pt idx="329">
                  <c:v>17.39159224366081</c:v>
                </c:pt>
                <c:pt idx="330">
                  <c:v>17.26340627903306</c:v>
                </c:pt>
                <c:pt idx="331">
                  <c:v>17.27510828890826</c:v>
                </c:pt>
                <c:pt idx="332">
                  <c:v>17.381506798176421</c:v>
                </c:pt>
                <c:pt idx="333">
                  <c:v>18.567081292488567</c:v>
                </c:pt>
                <c:pt idx="334">
                  <c:v>19.527091485525265</c:v>
                </c:pt>
                <c:pt idx="335">
                  <c:v>19.451606363345125</c:v>
                </c:pt>
                <c:pt idx="336">
                  <c:v>19.989926491191724</c:v>
                </c:pt>
                <c:pt idx="337">
                  <c:v>19.896478501625481</c:v>
                </c:pt>
                <c:pt idx="338">
                  <c:v>18.199699141636792</c:v>
                </c:pt>
                <c:pt idx="339">
                  <c:v>15.125976477774731</c:v>
                </c:pt>
                <c:pt idx="340">
                  <c:v>11.996399519940326</c:v>
                </c:pt>
                <c:pt idx="341">
                  <c:v>10.354658679617893</c:v>
                </c:pt>
                <c:pt idx="342">
                  <c:v>10.712242528603232</c:v>
                </c:pt>
                <c:pt idx="343">
                  <c:v>12.145615684261422</c:v>
                </c:pt>
                <c:pt idx="344">
                  <c:v>15.752473205654354</c:v>
                </c:pt>
                <c:pt idx="345">
                  <c:v>19.520103590219477</c:v>
                </c:pt>
                <c:pt idx="346">
                  <c:v>20.636848974365794</c:v>
                </c:pt>
                <c:pt idx="347">
                  <c:v>20.456527896319137</c:v>
                </c:pt>
                <c:pt idx="348">
                  <c:v>20.614380321176625</c:v>
                </c:pt>
                <c:pt idx="349">
                  <c:v>19.839483856529736</c:v>
                </c:pt>
                <c:pt idx="350">
                  <c:v>16.550382492189264</c:v>
                </c:pt>
                <c:pt idx="351">
                  <c:v>13.125849823258761</c:v>
                </c:pt>
                <c:pt idx="352">
                  <c:v>12.105956925909984</c:v>
                </c:pt>
                <c:pt idx="353">
                  <c:v>12.889820189140741</c:v>
                </c:pt>
                <c:pt idx="354">
                  <c:v>13.736781070253231</c:v>
                </c:pt>
                <c:pt idx="355">
                  <c:v>14.49745418894139</c:v>
                </c:pt>
                <c:pt idx="356">
                  <c:v>15.087097031504243</c:v>
                </c:pt>
                <c:pt idx="357">
                  <c:v>15.148922563717349</c:v>
                </c:pt>
                <c:pt idx="358">
                  <c:v>15.043807921013347</c:v>
                </c:pt>
                <c:pt idx="359">
                  <c:v>15.172994683195817</c:v>
                </c:pt>
                <c:pt idx="360">
                  <c:v>15.068213764862529</c:v>
                </c:pt>
                <c:pt idx="361">
                  <c:v>14.493363265632372</c:v>
                </c:pt>
                <c:pt idx="362">
                  <c:v>13.849723187734508</c:v>
                </c:pt>
                <c:pt idx="363">
                  <c:v>13.576117598428642</c:v>
                </c:pt>
                <c:pt idx="364">
                  <c:v>13.499497922094685</c:v>
                </c:pt>
                <c:pt idx="365">
                  <c:v>13.3477070814327</c:v>
                </c:pt>
                <c:pt idx="366">
                  <c:v>14.176868705379722</c:v>
                </c:pt>
                <c:pt idx="367">
                  <c:v>15.738628180555549</c:v>
                </c:pt>
                <c:pt idx="368">
                  <c:v>16.686761332499223</c:v>
                </c:pt>
                <c:pt idx="369">
                  <c:v>16.518000113097358</c:v>
                </c:pt>
                <c:pt idx="370">
                  <c:v>17.105432574944754</c:v>
                </c:pt>
                <c:pt idx="371">
                  <c:v>16.423442807741807</c:v>
                </c:pt>
                <c:pt idx="372">
                  <c:v>13.742613616829784</c:v>
                </c:pt>
                <c:pt idx="373">
                  <c:v>10.157225758832901</c:v>
                </c:pt>
                <c:pt idx="374">
                  <c:v>8.7667320858490534</c:v>
                </c:pt>
                <c:pt idx="375">
                  <c:v>10.571476271086768</c:v>
                </c:pt>
                <c:pt idx="376">
                  <c:v>12.301611952048882</c:v>
                </c:pt>
                <c:pt idx="377">
                  <c:v>13.595085389231162</c:v>
                </c:pt>
                <c:pt idx="378">
                  <c:v>14.541663765213242</c:v>
                </c:pt>
                <c:pt idx="379">
                  <c:v>15.306159833520729</c:v>
                </c:pt>
                <c:pt idx="380">
                  <c:v>16.104237059042717</c:v>
                </c:pt>
                <c:pt idx="381">
                  <c:v>16.620700332188267</c:v>
                </c:pt>
                <c:pt idx="382">
                  <c:v>16.520281267525458</c:v>
                </c:pt>
                <c:pt idx="383">
                  <c:v>16.587584408760044</c:v>
                </c:pt>
                <c:pt idx="384">
                  <c:v>16.52828694646341</c:v>
                </c:pt>
                <c:pt idx="385">
                  <c:v>16.154998958895835</c:v>
                </c:pt>
                <c:pt idx="386">
                  <c:v>16.024400864447983</c:v>
                </c:pt>
                <c:pt idx="387">
                  <c:v>15.642536418509613</c:v>
                </c:pt>
                <c:pt idx="388">
                  <c:v>14.70392300739022</c:v>
                </c:pt>
                <c:pt idx="389">
                  <c:v>13.365086924231578</c:v>
                </c:pt>
                <c:pt idx="390">
                  <c:v>11.358762900911284</c:v>
                </c:pt>
                <c:pt idx="391">
                  <c:v>10.999100773361787</c:v>
                </c:pt>
                <c:pt idx="392">
                  <c:v>11.059746882750373</c:v>
                </c:pt>
                <c:pt idx="393">
                  <c:v>10.915288961414367</c:v>
                </c:pt>
                <c:pt idx="394">
                  <c:v>10.424214234623022</c:v>
                </c:pt>
                <c:pt idx="395">
                  <c:v>10.197870456626202</c:v>
                </c:pt>
                <c:pt idx="396">
                  <c:v>10.199278274020525</c:v>
                </c:pt>
                <c:pt idx="397">
                  <c:v>10.262135819354985</c:v>
                </c:pt>
                <c:pt idx="398">
                  <c:v>10.176540203217408</c:v>
                </c:pt>
                <c:pt idx="399">
                  <c:v>9.0377893356044368</c:v>
                </c:pt>
                <c:pt idx="400">
                  <c:v>7.522005908382031</c:v>
                </c:pt>
                <c:pt idx="401">
                  <c:v>6.5207993295696456</c:v>
                </c:pt>
                <c:pt idx="402">
                  <c:v>6.0869668627484108</c:v>
                </c:pt>
                <c:pt idx="403">
                  <c:v>5.9806116854813505</c:v>
                </c:pt>
                <c:pt idx="404">
                  <c:v>6.2273994035871425</c:v>
                </c:pt>
                <c:pt idx="405">
                  <c:v>6.5656835583100355</c:v>
                </c:pt>
                <c:pt idx="406">
                  <c:v>6.9699449407054894</c:v>
                </c:pt>
                <c:pt idx="407">
                  <c:v>7.2971323831639108</c:v>
                </c:pt>
                <c:pt idx="408">
                  <c:v>7.7879681364321831</c:v>
                </c:pt>
                <c:pt idx="409">
                  <c:v>8.5073718299114969</c:v>
                </c:pt>
                <c:pt idx="410">
                  <c:v>8.8857578544696434</c:v>
                </c:pt>
                <c:pt idx="411">
                  <c:v>8.8638789754780216</c:v>
                </c:pt>
                <c:pt idx="412">
                  <c:v>8.9396780203828214</c:v>
                </c:pt>
                <c:pt idx="413">
                  <c:v>8.9714394224445257</c:v>
                </c:pt>
                <c:pt idx="414">
                  <c:v>8.4166025479452973</c:v>
                </c:pt>
                <c:pt idx="415">
                  <c:v>7.397079605098841</c:v>
                </c:pt>
                <c:pt idx="416">
                  <c:v>6.4731023571076705</c:v>
                </c:pt>
                <c:pt idx="417">
                  <c:v>5.3121735843772928</c:v>
                </c:pt>
                <c:pt idx="418">
                  <c:v>4.4084753318067369</c:v>
                </c:pt>
                <c:pt idx="419">
                  <c:v>4.2986909525026222</c:v>
                </c:pt>
                <c:pt idx="420">
                  <c:v>4.5042463420994654</c:v>
                </c:pt>
                <c:pt idx="421">
                  <c:v>4.5471422810038042</c:v>
                </c:pt>
                <c:pt idx="422">
                  <c:v>4.4135926976323274</c:v>
                </c:pt>
                <c:pt idx="423">
                  <c:v>4.3661108871632237</c:v>
                </c:pt>
                <c:pt idx="424">
                  <c:v>4.0664288266128503</c:v>
                </c:pt>
                <c:pt idx="425">
                  <c:v>3.8107100076070237</c:v>
                </c:pt>
                <c:pt idx="426">
                  <c:v>3.893958732917532</c:v>
                </c:pt>
                <c:pt idx="427">
                  <c:v>3.8906227720409055</c:v>
                </c:pt>
                <c:pt idx="428">
                  <c:v>4.0426103237279083</c:v>
                </c:pt>
                <c:pt idx="429">
                  <c:v>4.32283537885393</c:v>
                </c:pt>
                <c:pt idx="430">
                  <c:v>4.4565508258842801</c:v>
                </c:pt>
                <c:pt idx="431">
                  <c:v>4.4453026038865806</c:v>
                </c:pt>
                <c:pt idx="432">
                  <c:v>4.5337583350082982</c:v>
                </c:pt>
                <c:pt idx="433">
                  <c:v>4.468403161471052</c:v>
                </c:pt>
                <c:pt idx="434">
                  <c:v>4.1143512878899768</c:v>
                </c:pt>
                <c:pt idx="435">
                  <c:v>3.529064265391737</c:v>
                </c:pt>
                <c:pt idx="436">
                  <c:v>2.9504510251084026</c:v>
                </c:pt>
                <c:pt idx="437">
                  <c:v>2.4271665400861377</c:v>
                </c:pt>
                <c:pt idx="438">
                  <c:v>2.223456367874908</c:v>
                </c:pt>
                <c:pt idx="439">
                  <c:v>2.7693664405181813</c:v>
                </c:pt>
                <c:pt idx="440">
                  <c:v>3.2582057182707964</c:v>
                </c:pt>
                <c:pt idx="441">
                  <c:v>3.4049399271044871</c:v>
                </c:pt>
                <c:pt idx="442">
                  <c:v>3.2799587075113492</c:v>
                </c:pt>
                <c:pt idx="443">
                  <c:v>3.3190778239627474</c:v>
                </c:pt>
                <c:pt idx="444">
                  <c:v>3.1302443625755476</c:v>
                </c:pt>
                <c:pt idx="445">
                  <c:v>2.6838552358465613</c:v>
                </c:pt>
                <c:pt idx="446">
                  <c:v>2.2483064627547886</c:v>
                </c:pt>
                <c:pt idx="447">
                  <c:v>1.9658099744961788</c:v>
                </c:pt>
                <c:pt idx="448">
                  <c:v>1.9577345757855318</c:v>
                </c:pt>
                <c:pt idx="449">
                  <c:v>2.0126053566555302</c:v>
                </c:pt>
                <c:pt idx="450">
                  <c:v>2.0070535061736234</c:v>
                </c:pt>
                <c:pt idx="451">
                  <c:v>2.013628077098621</c:v>
                </c:pt>
                <c:pt idx="452">
                  <c:v>2.0312321581971058</c:v>
                </c:pt>
                <c:pt idx="453">
                  <c:v>2.0140218016492661</c:v>
                </c:pt>
              </c:numCache>
            </c:numRef>
          </c:yVal>
          <c:smooth val="1"/>
          <c:extLst>
            <c:ext xmlns:c16="http://schemas.microsoft.com/office/drawing/2014/chart" uri="{C3380CC4-5D6E-409C-BE32-E72D297353CC}">
              <c16:uniqueId val="{00000001-00CA-4A04-9B03-3F9D00680781}"/>
            </c:ext>
          </c:extLst>
        </c:ser>
        <c:ser>
          <c:idx val="2"/>
          <c:order val="2"/>
          <c:tx>
            <c:strRef>
              <c:f>'LC3.2'!$J$1</c:f>
              <c:strCache>
                <c:ptCount val="1"/>
                <c:pt idx="0">
                  <c:v>upper stdev</c:v>
                </c:pt>
              </c:strCache>
            </c:strRef>
          </c:tx>
          <c:spPr>
            <a:ln w="19050" cap="rnd">
              <a:solidFill>
                <a:srgbClr val="0070C0">
                  <a:alpha val="25000"/>
                </a:srgbClr>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'LC3.2'!$J$2:$J$459</c:f>
              <c:numCache>
                <c:formatCode>General</c:formatCode>
                <c:ptCount val="458"/>
                <c:pt idx="0">
                  <c:v>2.9319633756383925</c:v>
                </c:pt>
                <c:pt idx="1">
                  <c:v>3.5884409951271925</c:v>
                </c:pt>
                <c:pt idx="2">
                  <c:v>4.0706457394044993</c:v>
                </c:pt>
                <c:pt idx="3">
                  <c:v>6.166565271032149</c:v>
                </c:pt>
                <c:pt idx="4">
                  <c:v>8.0105031867359919</c:v>
                </c:pt>
                <c:pt idx="5">
                  <c:v>10.313857500984199</c:v>
                </c:pt>
                <c:pt idx="6">
                  <c:v>14.073824297433084</c:v>
                </c:pt>
                <c:pt idx="7">
                  <c:v>18.837721281315602</c:v>
                </c:pt>
                <c:pt idx="8">
                  <c:v>23.556837630834277</c:v>
                </c:pt>
                <c:pt idx="9">
                  <c:v>27.078863025791481</c:v>
                </c:pt>
                <c:pt idx="10">
                  <c:v>29.275509772808018</c:v>
                </c:pt>
                <c:pt idx="11">
                  <c:v>30.834579484874475</c:v>
                </c:pt>
                <c:pt idx="12">
                  <c:v>31.183134415914925</c:v>
                </c:pt>
                <c:pt idx="13">
                  <c:v>30.723099707789892</c:v>
                </c:pt>
                <c:pt idx="14">
                  <c:v>30.664840796053646</c:v>
                </c:pt>
                <c:pt idx="15">
                  <c:v>29.735746832588116</c:v>
                </c:pt>
                <c:pt idx="16">
                  <c:v>30.261154243987754</c:v>
                </c:pt>
                <c:pt idx="17">
                  <c:v>32.505885168575716</c:v>
                </c:pt>
                <c:pt idx="18">
                  <c:v>34.400150720896676</c:v>
                </c:pt>
                <c:pt idx="19">
                  <c:v>33.395780842895455</c:v>
                </c:pt>
                <c:pt idx="20">
                  <c:v>30.59918445508416</c:v>
                </c:pt>
                <c:pt idx="21">
                  <c:v>28.626556836048113</c:v>
                </c:pt>
                <c:pt idx="22">
                  <c:v>28.012260304349539</c:v>
                </c:pt>
                <c:pt idx="23">
                  <c:v>28.11553080100542</c:v>
                </c:pt>
                <c:pt idx="24">
                  <c:v>28.089312893665291</c:v>
                </c:pt>
                <c:pt idx="25">
                  <c:v>27.08378030708711</c:v>
                </c:pt>
                <c:pt idx="26">
                  <c:v>26.645401555769457</c:v>
                </c:pt>
                <c:pt idx="27">
                  <c:v>26.411209767691876</c:v>
                </c:pt>
                <c:pt idx="28">
                  <c:v>26.365720199118012</c:v>
                </c:pt>
                <c:pt idx="29">
                  <c:v>26.032870624614578</c:v>
                </c:pt>
                <c:pt idx="30">
                  <c:v>26.987850482971893</c:v>
                </c:pt>
                <c:pt idx="31">
                  <c:v>26.327153425610582</c:v>
                </c:pt>
                <c:pt idx="32">
                  <c:v>24.313316759878411</c:v>
                </c:pt>
                <c:pt idx="33">
                  <c:v>22.617713128972341</c:v>
                </c:pt>
                <c:pt idx="34">
                  <c:v>22.525824995414062</c:v>
                </c:pt>
                <c:pt idx="35">
                  <c:v>23.043181459957125</c:v>
                </c:pt>
                <c:pt idx="36">
                  <c:v>22.616408888427536</c:v>
                </c:pt>
                <c:pt idx="37">
                  <c:v>23.306855413028032</c:v>
                </c:pt>
                <c:pt idx="38">
                  <c:v>25.481933657434073</c:v>
                </c:pt>
                <c:pt idx="39">
                  <c:v>29.118339087527161</c:v>
                </c:pt>
                <c:pt idx="40">
                  <c:v>33.052672589073893</c:v>
                </c:pt>
                <c:pt idx="41">
                  <c:v>33.274043746668568</c:v>
                </c:pt>
                <c:pt idx="42">
                  <c:v>30.174376197355688</c:v>
                </c:pt>
                <c:pt idx="43">
                  <c:v>28.323058102809913</c:v>
                </c:pt>
                <c:pt idx="44">
                  <c:v>28.448099422806578</c:v>
                </c:pt>
                <c:pt idx="45">
                  <c:v>28.942193247487491</c:v>
                </c:pt>
                <c:pt idx="46">
                  <c:v>27.470670526493144</c:v>
                </c:pt>
                <c:pt idx="47">
                  <c:v>26.661710039069391</c:v>
                </c:pt>
                <c:pt idx="48">
                  <c:v>26.634270313837263</c:v>
                </c:pt>
                <c:pt idx="49">
                  <c:v>25.66904231644812</c:v>
                </c:pt>
                <c:pt idx="50">
                  <c:v>25.073135960354684</c:v>
                </c:pt>
                <c:pt idx="51">
                  <c:v>27.904605472833421</c:v>
                </c:pt>
                <c:pt idx="52">
                  <c:v>32.000486327099374</c:v>
                </c:pt>
                <c:pt idx="53">
                  <c:v>28.659960340369469</c:v>
                </c:pt>
                <c:pt idx="54">
                  <c:v>18.53803907838676</c:v>
                </c:pt>
                <c:pt idx="55">
                  <c:v>10.135311555245606</c:v>
                </c:pt>
                <c:pt idx="56">
                  <c:v>6.2100085674134462</c:v>
                </c:pt>
                <c:pt idx="57">
                  <c:v>6.3540260203180416</c:v>
                </c:pt>
                <c:pt idx="58">
                  <c:v>8.2971457079955808</c:v>
                </c:pt>
                <c:pt idx="59">
                  <c:v>8.7987035100985675</c:v>
                </c:pt>
                <c:pt idx="60">
                  <c:v>8.7752160002239687</c:v>
                </c:pt>
                <c:pt idx="61">
                  <c:v>9.1097501718921752</c:v>
                </c:pt>
                <c:pt idx="62">
                  <c:v>10.023508679459066</c:v>
                </c:pt>
                <c:pt idx="63">
                  <c:v>10.957526358313713</c:v>
                </c:pt>
                <c:pt idx="64">
                  <c:v>11.444820056179543</c:v>
                </c:pt>
                <c:pt idx="65">
                  <c:v>11.266723593214278</c:v>
                </c:pt>
                <c:pt idx="66">
                  <c:v>10.7563366778295</c:v>
                </c:pt>
                <c:pt idx="67">
                  <c:v>10.246241658153242</c:v>
                </c:pt>
                <c:pt idx="68">
                  <c:v>9.0504008430740317</c:v>
                </c:pt>
                <c:pt idx="69">
                  <c:v>7.5960462354023939</c:v>
                </c:pt>
                <c:pt idx="70">
                  <c:v>6.0936399479195895</c:v>
                </c:pt>
                <c:pt idx="71">
                  <c:v>4.7691098230028199</c:v>
                </c:pt>
                <c:pt idx="72">
                  <c:v>4.2962109012634144</c:v>
                </c:pt>
                <c:pt idx="73">
                  <c:v>4.4457827282398936</c:v>
                </c:pt>
                <c:pt idx="74">
                  <c:v>4.2650074803425131</c:v>
                </c:pt>
                <c:pt idx="75">
                  <c:v>4.2212626074090576</c:v>
                </c:pt>
                <c:pt idx="76">
                  <c:v>5.245990550905149</c:v>
                </c:pt>
                <c:pt idx="77">
                  <c:v>6.7748312907107966</c:v>
                </c:pt>
                <c:pt idx="78">
                  <c:v>8.3756756041743863</c:v>
                </c:pt>
                <c:pt idx="79">
                  <c:v>9.0802409409321125</c:v>
                </c:pt>
                <c:pt idx="80">
                  <c:v>8.9887240666796053</c:v>
                </c:pt>
                <c:pt idx="81">
                  <c:v>9.0531484271704574</c:v>
                </c:pt>
                <c:pt idx="82">
                  <c:v>9.0501019558405229</c:v>
                </c:pt>
                <c:pt idx="83">
                  <c:v>9.1114746521476597</c:v>
                </c:pt>
                <c:pt idx="84">
                  <c:v>9.2848077685756536</c:v>
                </c:pt>
                <c:pt idx="85">
                  <c:v>9.2298872788699207</c:v>
                </c:pt>
                <c:pt idx="86">
                  <c:v>9.0517378034123013</c:v>
                </c:pt>
                <c:pt idx="87">
                  <c:v>9.2390387338582265</c:v>
                </c:pt>
                <c:pt idx="88">
                  <c:v>10.109978076934254</c:v>
                </c:pt>
                <c:pt idx="89">
                  <c:v>11.614129488518405</c:v>
                </c:pt>
                <c:pt idx="90">
                  <c:v>12.431261770611068</c:v>
                </c:pt>
                <c:pt idx="91">
                  <c:v>10.91818120467379</c:v>
                </c:pt>
                <c:pt idx="92">
                  <c:v>8.5702938815069327</c:v>
                </c:pt>
                <c:pt idx="93">
                  <c:v>6.8960460264505041</c:v>
                </c:pt>
                <c:pt idx="94">
                  <c:v>6.3919561524445125</c:v>
                </c:pt>
                <c:pt idx="95">
                  <c:v>6.7772381049852175</c:v>
                </c:pt>
                <c:pt idx="96">
                  <c:v>6.7392170817239139</c:v>
                </c:pt>
                <c:pt idx="97">
                  <c:v>6.8448826422407052</c:v>
                </c:pt>
                <c:pt idx="98">
                  <c:v>7.8878483347626158</c:v>
                </c:pt>
                <c:pt idx="99">
                  <c:v>9.4119167552969945</c:v>
                </c:pt>
                <c:pt idx="100">
                  <c:v>9.8208592003200899</c:v>
                </c:pt>
                <c:pt idx="101">
                  <c:v>9.7163048567119041</c:v>
                </c:pt>
                <c:pt idx="102">
                  <c:v>9.464851707246007</c:v>
                </c:pt>
                <c:pt idx="103">
                  <c:v>9.6297329868358901</c:v>
                </c:pt>
                <c:pt idx="104">
                  <c:v>9.7071178172175276</c:v>
                </c:pt>
                <c:pt idx="105">
                  <c:v>9.7403673180769985</c:v>
                </c:pt>
                <c:pt idx="106">
                  <c:v>9.3835830946428409</c:v>
                </c:pt>
                <c:pt idx="107">
                  <c:v>8.8444161266303869</c:v>
                </c:pt>
                <c:pt idx="108">
                  <c:v>8.5428628529716413</c:v>
                </c:pt>
                <c:pt idx="109">
                  <c:v>8.1192236734347443</c:v>
                </c:pt>
                <c:pt idx="110">
                  <c:v>7.0480601939045204</c:v>
                </c:pt>
                <c:pt idx="111">
                  <c:v>5.8257396304951126</c:v>
                </c:pt>
                <c:pt idx="112">
                  <c:v>5.1232388856346782</c:v>
                </c:pt>
                <c:pt idx="113">
                  <c:v>5.1310026610191457</c:v>
                </c:pt>
                <c:pt idx="114">
                  <c:v>5.0466654909146662</c:v>
                </c:pt>
                <c:pt idx="115">
                  <c:v>4.914025030823872</c:v>
                </c:pt>
                <c:pt idx="116">
                  <c:v>5.7252274007101907</c:v>
                </c:pt>
                <c:pt idx="117">
                  <c:v>7.2469297930144112</c:v>
                </c:pt>
                <c:pt idx="118">
                  <c:v>9.0674237384574266</c:v>
                </c:pt>
                <c:pt idx="119">
                  <c:v>10.538190557582817</c:v>
                </c:pt>
                <c:pt idx="120">
                  <c:v>10.970997650827247</c:v>
                </c:pt>
                <c:pt idx="121">
                  <c:v>9.4935779906460755</c:v>
                </c:pt>
                <c:pt idx="122">
                  <c:v>8.0412706812641126</c:v>
                </c:pt>
                <c:pt idx="123">
                  <c:v>7.6408621163207489</c:v>
                </c:pt>
                <c:pt idx="124">
                  <c:v>7.9307254205827817</c:v>
                </c:pt>
                <c:pt idx="125">
                  <c:v>7.8327740261053531</c:v>
                </c:pt>
                <c:pt idx="126">
                  <c:v>8.4340458479618903</c:v>
                </c:pt>
                <c:pt idx="127">
                  <c:v>10.025952948657784</c:v>
                </c:pt>
                <c:pt idx="128">
                  <c:v>11.364673447151171</c:v>
                </c:pt>
                <c:pt idx="129">
                  <c:v>12.499839338078866</c:v>
                </c:pt>
                <c:pt idx="130">
                  <c:v>13.305686372707125</c:v>
                </c:pt>
                <c:pt idx="131">
                  <c:v>11.997934208401693</c:v>
                </c:pt>
                <c:pt idx="132">
                  <c:v>9.5719211658547252</c:v>
                </c:pt>
                <c:pt idx="133">
                  <c:v>8.2803420678384771</c:v>
                </c:pt>
                <c:pt idx="134">
                  <c:v>8.4011510210031588</c:v>
                </c:pt>
                <c:pt idx="135">
                  <c:v>8.4786683021925189</c:v>
                </c:pt>
                <c:pt idx="136">
                  <c:v>8.6205975045801324</c:v>
                </c:pt>
                <c:pt idx="137">
                  <c:v>10.11245456526026</c:v>
                </c:pt>
                <c:pt idx="138">
                  <c:v>12.254718342661901</c:v>
                </c:pt>
                <c:pt idx="139">
                  <c:v>13.513395479834696</c:v>
                </c:pt>
                <c:pt idx="140">
                  <c:v>13.148585826423986</c:v>
                </c:pt>
                <c:pt idx="141">
                  <c:v>11.615692970728098</c:v>
                </c:pt>
                <c:pt idx="142">
                  <c:v>9.9246387098202558</c:v>
                </c:pt>
                <c:pt idx="143">
                  <c:v>8.8539844965770449</c:v>
                </c:pt>
                <c:pt idx="144">
                  <c:v>8.6146962769586963</c:v>
                </c:pt>
                <c:pt idx="145">
                  <c:v>8.8087910600842463</c:v>
                </c:pt>
                <c:pt idx="146">
                  <c:v>8.9606316555487879</c:v>
                </c:pt>
                <c:pt idx="147">
                  <c:v>8.9569941504254658</c:v>
                </c:pt>
                <c:pt idx="148">
                  <c:v>8.9297415325512119</c:v>
                </c:pt>
                <c:pt idx="149">
                  <c:v>8.6866282155915187</c:v>
                </c:pt>
                <c:pt idx="150">
                  <c:v>8.00537844814815</c:v>
                </c:pt>
                <c:pt idx="151">
                  <c:v>7.3582233257139444</c:v>
                </c:pt>
                <c:pt idx="152">
                  <c:v>7.1218195191167633</c:v>
                </c:pt>
                <c:pt idx="153">
                  <c:v>7.1626441132326271</c:v>
                </c:pt>
                <c:pt idx="154">
                  <c:v>7.2068541798181158</c:v>
                </c:pt>
                <c:pt idx="155">
                  <c:v>7.1433468761094989</c:v>
                </c:pt>
                <c:pt idx="156">
                  <c:v>7.5362754592147345</c:v>
                </c:pt>
                <c:pt idx="157">
                  <c:v>7.7947021075691945</c:v>
                </c:pt>
                <c:pt idx="158">
                  <c:v>7.5594744493512067</c:v>
                </c:pt>
                <c:pt idx="159">
                  <c:v>7.3859907524408488</c:v>
                </c:pt>
                <c:pt idx="160">
                  <c:v>7.3086471354968294</c:v>
                </c:pt>
                <c:pt idx="161">
                  <c:v>7.4317621580994713</c:v>
                </c:pt>
                <c:pt idx="162">
                  <c:v>7.123034289431728</c:v>
                </c:pt>
                <c:pt idx="163">
                  <c:v>6.6523368035437151</c:v>
                </c:pt>
                <c:pt idx="164">
                  <c:v>6.4544141115039766</c:v>
                </c:pt>
                <c:pt idx="165">
                  <c:v>6.4747570348852186</c:v>
                </c:pt>
                <c:pt idx="166">
                  <c:v>6.4773378478884212</c:v>
                </c:pt>
                <c:pt idx="167">
                  <c:v>6.4894335365442375</c:v>
                </c:pt>
                <c:pt idx="168">
                  <c:v>6.7696237481532497</c:v>
                </c:pt>
                <c:pt idx="169">
                  <c:v>7.0136371515990108</c:v>
                </c:pt>
                <c:pt idx="170">
                  <c:v>6.9950011689874376</c:v>
                </c:pt>
                <c:pt idx="171">
                  <c:v>6.9966939709713181</c:v>
                </c:pt>
                <c:pt idx="172">
                  <c:v>6.9901985733637488</c:v>
                </c:pt>
                <c:pt idx="173">
                  <c:v>6.8528344409382056</c:v>
                </c:pt>
                <c:pt idx="174">
                  <c:v>6.6762211646633647</c:v>
                </c:pt>
                <c:pt idx="175">
                  <c:v>6.6801265043064983</c:v>
                </c:pt>
                <c:pt idx="176">
                  <c:v>6.7580813862094464</c:v>
                </c:pt>
                <c:pt idx="177">
                  <c:v>6.6771244176877937</c:v>
                </c:pt>
                <c:pt idx="178">
                  <c:v>6.5941695027435383</c:v>
                </c:pt>
                <c:pt idx="179">
                  <c:v>6.6162481532394022</c:v>
                </c:pt>
                <c:pt idx="180">
                  <c:v>6.5541002451468353</c:v>
                </c:pt>
                <c:pt idx="181">
                  <c:v>6.5434082707460473</c:v>
                </c:pt>
                <c:pt idx="182">
                  <c:v>5.7577903026415376</c:v>
                </c:pt>
                <c:pt idx="183">
                  <c:v>4.5201519582575225</c:v>
                </c:pt>
                <c:pt idx="184">
                  <c:v>3.9962374273454784</c:v>
                </c:pt>
                <c:pt idx="185">
                  <c:v>4.0583562833143301</c:v>
                </c:pt>
                <c:pt idx="186">
                  <c:v>3.8797659412091807</c:v>
                </c:pt>
                <c:pt idx="187">
                  <c:v>4.0892302666148321</c:v>
                </c:pt>
                <c:pt idx="188">
                  <c:v>5.5157363665370109</c:v>
                </c:pt>
                <c:pt idx="189">
                  <c:v>7.2942935567208362</c:v>
                </c:pt>
                <c:pt idx="190">
                  <c:v>8.2936583947678546</c:v>
                </c:pt>
                <c:pt idx="191">
                  <c:v>7.994247061145872</c:v>
                </c:pt>
                <c:pt idx="192">
                  <c:v>7.6954134647484338</c:v>
                </c:pt>
                <c:pt idx="193">
                  <c:v>7.7173859603769444</c:v>
                </c:pt>
                <c:pt idx="194">
                  <c:v>7.789606815517562</c:v>
                </c:pt>
                <c:pt idx="195">
                  <c:v>7.5075876314692316</c:v>
                </c:pt>
                <c:pt idx="196">
                  <c:v>7.5099817744047588</c:v>
                </c:pt>
                <c:pt idx="197">
                  <c:v>7.3816265529870932</c:v>
                </c:pt>
                <c:pt idx="198">
                  <c:v>7.1134225497125252</c:v>
                </c:pt>
                <c:pt idx="199">
                  <c:v>7.5102908656660379</c:v>
                </c:pt>
                <c:pt idx="200">
                  <c:v>8.4787854233401294</c:v>
                </c:pt>
                <c:pt idx="201">
                  <c:v>9.3240490131824458</c:v>
                </c:pt>
                <c:pt idx="202">
                  <c:v>9.3090845591236278</c:v>
                </c:pt>
                <c:pt idx="203">
                  <c:v>9.0129405921180457</c:v>
                </c:pt>
                <c:pt idx="204">
                  <c:v>9.3453784965477364</c:v>
                </c:pt>
                <c:pt idx="205">
                  <c:v>9.2626059402204337</c:v>
                </c:pt>
                <c:pt idx="206">
                  <c:v>9.4167610630869341</c:v>
                </c:pt>
                <c:pt idx="207">
                  <c:v>9.7039700334662005</c:v>
                </c:pt>
                <c:pt idx="208">
                  <c:v>10.017106077451214</c:v>
                </c:pt>
                <c:pt idx="209">
                  <c:v>10.076992751187234</c:v>
                </c:pt>
                <c:pt idx="210">
                  <c:v>10.093555371873677</c:v>
                </c:pt>
                <c:pt idx="211">
                  <c:v>10.10179462337503</c:v>
                </c:pt>
                <c:pt idx="212">
                  <c:v>10.098525701931838</c:v>
                </c:pt>
                <c:pt idx="213">
                  <c:v>10.258715091419266</c:v>
                </c:pt>
                <c:pt idx="214">
                  <c:v>10.625219959465655</c:v>
                </c:pt>
                <c:pt idx="215">
                  <c:v>10.838275111990052</c:v>
                </c:pt>
                <c:pt idx="216">
                  <c:v>11.251285709882989</c:v>
                </c:pt>
                <c:pt idx="217">
                  <c:v>11.937951727494085</c:v>
                </c:pt>
                <c:pt idx="218">
                  <c:v>12.66611435934008</c:v>
                </c:pt>
                <c:pt idx="219">
                  <c:v>13.324814895349853</c:v>
                </c:pt>
                <c:pt idx="220">
                  <c:v>13.993447063918726</c:v>
                </c:pt>
                <c:pt idx="221">
                  <c:v>14.700025489743384</c:v>
                </c:pt>
                <c:pt idx="222">
                  <c:v>14.577327687439254</c:v>
                </c:pt>
                <c:pt idx="223">
                  <c:v>13.46351283460222</c:v>
                </c:pt>
                <c:pt idx="224">
                  <c:v>12.470186425915253</c:v>
                </c:pt>
                <c:pt idx="225">
                  <c:v>11.860372142700408</c:v>
                </c:pt>
                <c:pt idx="226">
                  <c:v>11.382924289558359</c:v>
                </c:pt>
                <c:pt idx="227">
                  <c:v>10.748530045537363</c:v>
                </c:pt>
                <c:pt idx="228">
                  <c:v>10.678162878217966</c:v>
                </c:pt>
                <c:pt idx="229">
                  <c:v>10.605461827319933</c:v>
                </c:pt>
                <c:pt idx="230">
                  <c:v>10.476901023900004</c:v>
                </c:pt>
                <c:pt idx="231">
                  <c:v>10.927091783740313</c:v>
                </c:pt>
                <c:pt idx="232">
                  <c:v>11.853797823398345</c:v>
                </c:pt>
                <c:pt idx="233">
                  <c:v>12.327805953251344</c:v>
                </c:pt>
                <c:pt idx="234">
                  <c:v>12.256410140219831</c:v>
                </c:pt>
                <c:pt idx="235">
                  <c:v>11.704652567068306</c:v>
                </c:pt>
                <c:pt idx="236">
                  <c:v>10.657761334332131</c:v>
                </c:pt>
                <c:pt idx="237">
                  <c:v>9.9195174769122811</c:v>
                </c:pt>
                <c:pt idx="238">
                  <c:v>9.77524336580103</c:v>
                </c:pt>
                <c:pt idx="239">
                  <c:v>9.8082843098382497</c:v>
                </c:pt>
                <c:pt idx="240">
                  <c:v>9.6292576464297621</c:v>
                </c:pt>
                <c:pt idx="241">
                  <c:v>10.342532852057598</c:v>
                </c:pt>
                <c:pt idx="242">
                  <c:v>11.662240710082285</c:v>
                </c:pt>
                <c:pt idx="243">
                  <c:v>12.473973688808075</c:v>
                </c:pt>
                <c:pt idx="244">
                  <c:v>12.443166189949649</c:v>
                </c:pt>
                <c:pt idx="245">
                  <c:v>12.417356142661955</c:v>
                </c:pt>
                <c:pt idx="246">
                  <c:v>12.453679418766326</c:v>
                </c:pt>
                <c:pt idx="247">
                  <c:v>12.453001348924834</c:v>
                </c:pt>
                <c:pt idx="248">
                  <c:v>12.472966613808625</c:v>
                </c:pt>
                <c:pt idx="249">
                  <c:v>11.823444122772786</c:v>
                </c:pt>
                <c:pt idx="250">
                  <c:v>11.119464033524805</c:v>
                </c:pt>
                <c:pt idx="251">
                  <c:v>11.081621749313417</c:v>
                </c:pt>
                <c:pt idx="252">
                  <c:v>11.020648812715349</c:v>
                </c:pt>
                <c:pt idx="253">
                  <c:v>10.85723921141102</c:v>
                </c:pt>
                <c:pt idx="254">
                  <c:v>11.586652145656476</c:v>
                </c:pt>
                <c:pt idx="255">
                  <c:v>13.143295285859402</c:v>
                </c:pt>
                <c:pt idx="256">
                  <c:v>14.597573994622394</c:v>
                </c:pt>
                <c:pt idx="257">
                  <c:v>13.935513718050627</c:v>
                </c:pt>
                <c:pt idx="258">
                  <c:v>11.782630234296102</c:v>
                </c:pt>
                <c:pt idx="259">
                  <c:v>10.087887280628163</c:v>
                </c:pt>
                <c:pt idx="260">
                  <c:v>9.4800870428547377</c:v>
                </c:pt>
                <c:pt idx="261">
                  <c:v>9.7600172352349137</c:v>
                </c:pt>
                <c:pt idx="262">
                  <c:v>9.9567620355973201</c:v>
                </c:pt>
                <c:pt idx="263">
                  <c:v>9.9282588213681819</c:v>
                </c:pt>
                <c:pt idx="264">
                  <c:v>10.576749380837141</c:v>
                </c:pt>
                <c:pt idx="265">
                  <c:v>11.434085003899039</c:v>
                </c:pt>
                <c:pt idx="266">
                  <c:v>12.505759534896061</c:v>
                </c:pt>
                <c:pt idx="267">
                  <c:v>13.502188622405832</c:v>
                </c:pt>
                <c:pt idx="268">
                  <c:v>14.041216813560727</c:v>
                </c:pt>
                <c:pt idx="269">
                  <c:v>14.275123185810502</c:v>
                </c:pt>
                <c:pt idx="270">
                  <c:v>14.343834350901716</c:v>
                </c:pt>
                <c:pt idx="271">
                  <c:v>14.079855167358996</c:v>
                </c:pt>
                <c:pt idx="272">
                  <c:v>13.375539644269582</c:v>
                </c:pt>
                <c:pt idx="273">
                  <c:v>12.605556104516179</c:v>
                </c:pt>
                <c:pt idx="274">
                  <c:v>12.222436739361056</c:v>
                </c:pt>
                <c:pt idx="275">
                  <c:v>12.322797725192206</c:v>
                </c:pt>
                <c:pt idx="276">
                  <c:v>11.860153370684117</c:v>
                </c:pt>
                <c:pt idx="277">
                  <c:v>12.030690746095019</c:v>
                </c:pt>
                <c:pt idx="278">
                  <c:v>13.032716587702176</c:v>
                </c:pt>
                <c:pt idx="279">
                  <c:v>13.808767095846019</c:v>
                </c:pt>
                <c:pt idx="280">
                  <c:v>13.481079257637321</c:v>
                </c:pt>
                <c:pt idx="281">
                  <c:v>12.422303779348304</c:v>
                </c:pt>
                <c:pt idx="282">
                  <c:v>12.282286099196652</c:v>
                </c:pt>
                <c:pt idx="283">
                  <c:v>12.548214955599834</c:v>
                </c:pt>
                <c:pt idx="284">
                  <c:v>12.433179149662095</c:v>
                </c:pt>
                <c:pt idx="285">
                  <c:v>12.688074789206325</c:v>
                </c:pt>
                <c:pt idx="286">
                  <c:v>13.404542696913877</c:v>
                </c:pt>
                <c:pt idx="287">
                  <c:v>13.808685081742418</c:v>
                </c:pt>
                <c:pt idx="288">
                  <c:v>13.051935903725095</c:v>
                </c:pt>
                <c:pt idx="289">
                  <c:v>11.712460870126652</c:v>
                </c:pt>
                <c:pt idx="290">
                  <c:v>10.511443257096445</c:v>
                </c:pt>
                <c:pt idx="291">
                  <c:v>10.129097486701829</c:v>
                </c:pt>
                <c:pt idx="292">
                  <c:v>10.177609512162993</c:v>
                </c:pt>
                <c:pt idx="293">
                  <c:v>9.2121220497995626</c:v>
                </c:pt>
                <c:pt idx="294">
                  <c:v>9.3264529358917088</c:v>
                </c:pt>
                <c:pt idx="295">
                  <c:v>11.936973261338718</c:v>
                </c:pt>
                <c:pt idx="296">
                  <c:v>15.711291571463681</c:v>
                </c:pt>
                <c:pt idx="297">
                  <c:v>18.181206546817297</c:v>
                </c:pt>
                <c:pt idx="298">
                  <c:v>16.945689815061979</c:v>
                </c:pt>
                <c:pt idx="299">
                  <c:v>15.332707618332837</c:v>
                </c:pt>
                <c:pt idx="300">
                  <c:v>15.190005032763979</c:v>
                </c:pt>
                <c:pt idx="301">
                  <c:v>15.875319719347843</c:v>
                </c:pt>
                <c:pt idx="302">
                  <c:v>15.867056878244981</c:v>
                </c:pt>
                <c:pt idx="303">
                  <c:v>16.186098304453097</c:v>
                </c:pt>
                <c:pt idx="304">
                  <c:v>16.645933049776765</c:v>
                </c:pt>
                <c:pt idx="305">
                  <c:v>16.39500209884709</c:v>
                </c:pt>
                <c:pt idx="306">
                  <c:v>15.358707201604366</c:v>
                </c:pt>
                <c:pt idx="307">
                  <c:v>14.303481934556967</c:v>
                </c:pt>
                <c:pt idx="308">
                  <c:v>13.678676018688307</c:v>
                </c:pt>
                <c:pt idx="309">
                  <c:v>13.746717638416079</c:v>
                </c:pt>
                <c:pt idx="310">
                  <c:v>13.536159404719806</c:v>
                </c:pt>
                <c:pt idx="311">
                  <c:v>13.45364907384235</c:v>
                </c:pt>
                <c:pt idx="312">
                  <c:v>14.185751233889816</c:v>
                </c:pt>
                <c:pt idx="313">
                  <c:v>15.758895401137851</c:v>
                </c:pt>
                <c:pt idx="314">
                  <c:v>17.362978695292323</c:v>
                </c:pt>
                <c:pt idx="315">
                  <c:v>17.293855501302811</c:v>
                </c:pt>
                <c:pt idx="316">
                  <c:v>16.820514292143216</c:v>
                </c:pt>
                <c:pt idx="317">
                  <c:v>16.489590326688358</c:v>
                </c:pt>
                <c:pt idx="318">
                  <c:v>16.048400085089259</c:v>
                </c:pt>
                <c:pt idx="319">
                  <c:v>15.110000754691329</c:v>
                </c:pt>
                <c:pt idx="320">
                  <c:v>14.428378711578835</c:v>
                </c:pt>
                <c:pt idx="321">
                  <c:v>14.34387040100698</c:v>
                </c:pt>
                <c:pt idx="322">
                  <c:v>14.323171609450275</c:v>
                </c:pt>
                <c:pt idx="323">
                  <c:v>14.179843301100561</c:v>
                </c:pt>
                <c:pt idx="324">
                  <c:v>14.849595473167886</c:v>
                </c:pt>
                <c:pt idx="325">
                  <c:v>15.870931026735503</c:v>
                </c:pt>
                <c:pt idx="326">
                  <c:v>16.367696914707363</c:v>
                </c:pt>
                <c:pt idx="327">
                  <c:v>16.517739166150104</c:v>
                </c:pt>
                <c:pt idx="328">
                  <c:v>16.340551263852667</c:v>
                </c:pt>
                <c:pt idx="329">
                  <c:v>15.823444763886014</c:v>
                </c:pt>
                <c:pt idx="330">
                  <c:v>15.431727121912541</c:v>
                </c:pt>
                <c:pt idx="331">
                  <c:v>15.444536139370415</c:v>
                </c:pt>
                <c:pt idx="332">
                  <c:v>15.41802559473042</c:v>
                </c:pt>
                <c:pt idx="333">
                  <c:v>15.203195424073749</c:v>
                </c:pt>
                <c:pt idx="334">
                  <c:v>15.897033017289742</c:v>
                </c:pt>
                <c:pt idx="335">
                  <c:v>16.570895342082718</c:v>
                </c:pt>
                <c:pt idx="336">
                  <c:v>14.723218858716614</c:v>
                </c:pt>
                <c:pt idx="337">
                  <c:v>11.964361820078128</c:v>
                </c:pt>
                <c:pt idx="338">
                  <c:v>9.8132946303455721</c:v>
                </c:pt>
                <c:pt idx="339">
                  <c:v>8.5660248375056369</c:v>
                </c:pt>
                <c:pt idx="340">
                  <c:v>8.201708836423748</c:v>
                </c:pt>
                <c:pt idx="341">
                  <c:v>8.5048551300661064</c:v>
                </c:pt>
                <c:pt idx="342">
                  <c:v>8.4085734036505695</c:v>
                </c:pt>
                <c:pt idx="343">
                  <c:v>8.2678179504227671</c:v>
                </c:pt>
                <c:pt idx="344">
                  <c:v>8.3020986385127813</c:v>
                </c:pt>
                <c:pt idx="345">
                  <c:v>9.7989237021955216</c:v>
                </c:pt>
                <c:pt idx="346">
                  <c:v>12.253763487180255</c:v>
                </c:pt>
                <c:pt idx="347">
                  <c:v>13.467569353583578</c:v>
                </c:pt>
                <c:pt idx="348">
                  <c:v>12.713065985848358</c:v>
                </c:pt>
                <c:pt idx="349">
                  <c:v>10.975872416777534</c:v>
                </c:pt>
                <c:pt idx="350">
                  <c:v>10.516365771135625</c:v>
                </c:pt>
                <c:pt idx="351">
                  <c:v>11.199694393079206</c:v>
                </c:pt>
                <c:pt idx="352">
                  <c:v>11.550096404825995</c:v>
                </c:pt>
                <c:pt idx="353">
                  <c:v>11.509953412006064</c:v>
                </c:pt>
                <c:pt idx="354">
                  <c:v>11.693029097485004</c:v>
                </c:pt>
                <c:pt idx="355">
                  <c:v>11.999737288443555</c:v>
                </c:pt>
                <c:pt idx="356">
                  <c:v>12.740998646912271</c:v>
                </c:pt>
                <c:pt idx="357">
                  <c:v>13.756805125745824</c:v>
                </c:pt>
                <c:pt idx="358">
                  <c:v>14.147255680626319</c:v>
                </c:pt>
                <c:pt idx="359">
                  <c:v>13.619620909796652</c:v>
                </c:pt>
                <c:pt idx="360">
                  <c:v>12.842053185574949</c:v>
                </c:pt>
                <c:pt idx="361">
                  <c:v>12.66228817508399</c:v>
                </c:pt>
                <c:pt idx="362">
                  <c:v>12.715948217151841</c:v>
                </c:pt>
                <c:pt idx="363">
                  <c:v>11.910581368939734</c:v>
                </c:pt>
                <c:pt idx="364">
                  <c:v>10.772809316820387</c:v>
                </c:pt>
                <c:pt idx="365">
                  <c:v>10.641029703595413</c:v>
                </c:pt>
                <c:pt idx="366">
                  <c:v>10.476094503995366</c:v>
                </c:pt>
                <c:pt idx="367">
                  <c:v>10.262857513574202</c:v>
                </c:pt>
                <c:pt idx="368">
                  <c:v>11.084868656210991</c:v>
                </c:pt>
                <c:pt idx="369">
                  <c:v>11.929615668608513</c:v>
                </c:pt>
                <c:pt idx="370">
                  <c:v>9.678465345687739</c:v>
                </c:pt>
                <c:pt idx="371">
                  <c:v>6.6845058890520486</c:v>
                </c:pt>
                <c:pt idx="372">
                  <c:v>5.1210407303893763</c:v>
                </c:pt>
                <c:pt idx="373">
                  <c:v>5.2921998941504533</c:v>
                </c:pt>
                <c:pt idx="374">
                  <c:v>5.7668885608699796</c:v>
                </c:pt>
                <c:pt idx="375">
                  <c:v>5.5766088659046051</c:v>
                </c:pt>
                <c:pt idx="376">
                  <c:v>6.675625848340518</c:v>
                </c:pt>
                <c:pt idx="377">
                  <c:v>8.4047293974869746</c:v>
                </c:pt>
                <c:pt idx="378">
                  <c:v>10.486629313074159</c:v>
                </c:pt>
                <c:pt idx="379">
                  <c:v>12.148231333154373</c:v>
                </c:pt>
                <c:pt idx="380">
                  <c:v>13.230617119778493</c:v>
                </c:pt>
                <c:pt idx="381">
                  <c:v>14.24749115497726</c:v>
                </c:pt>
                <c:pt idx="382">
                  <c:v>15.120589665108996</c:v>
                </c:pt>
                <c:pt idx="383">
                  <c:v>14.89110397803465</c:v>
                </c:pt>
                <c:pt idx="384">
                  <c:v>14.702633812014621</c:v>
                </c:pt>
                <c:pt idx="385">
                  <c:v>14.394849853073453</c:v>
                </c:pt>
                <c:pt idx="386">
                  <c:v>12.179118372259772</c:v>
                </c:pt>
                <c:pt idx="387">
                  <c:v>9.5308760167131847</c:v>
                </c:pt>
                <c:pt idx="388">
                  <c:v>8.5151727851935632</c:v>
                </c:pt>
                <c:pt idx="389">
                  <c:v>8.4346629293326227</c:v>
                </c:pt>
                <c:pt idx="390">
                  <c:v>8.7520890339504795</c:v>
                </c:pt>
                <c:pt idx="391">
                  <c:v>8.0485592036032418</c:v>
                </c:pt>
                <c:pt idx="392">
                  <c:v>7.6799272004869987</c:v>
                </c:pt>
                <c:pt idx="393">
                  <c:v>7.5044837920787568</c:v>
                </c:pt>
                <c:pt idx="394">
                  <c:v>7.5996009127540276</c:v>
                </c:pt>
                <c:pt idx="395">
                  <c:v>7.6127575757771204</c:v>
                </c:pt>
                <c:pt idx="396">
                  <c:v>7.6234521002221243</c:v>
                </c:pt>
                <c:pt idx="397">
                  <c:v>7.3677026753080268</c:v>
                </c:pt>
                <c:pt idx="398">
                  <c:v>6.3879574083839064</c:v>
                </c:pt>
                <c:pt idx="399">
                  <c:v>5.6820727165191744</c:v>
                </c:pt>
                <c:pt idx="400">
                  <c:v>5.6299956392706534</c:v>
                </c:pt>
                <c:pt idx="401">
                  <c:v>5.7031186310904358</c:v>
                </c:pt>
                <c:pt idx="402">
                  <c:v>5.5848265852034542</c:v>
                </c:pt>
                <c:pt idx="403">
                  <c:v>5.5700847677557386</c:v>
                </c:pt>
                <c:pt idx="404">
                  <c:v>5.5368387366637073</c:v>
                </c:pt>
                <c:pt idx="405">
                  <c:v>5.5078732575509859</c:v>
                </c:pt>
                <c:pt idx="406">
                  <c:v>5.6129193777358006</c:v>
                </c:pt>
                <c:pt idx="407">
                  <c:v>6.0614316550341663</c:v>
                </c:pt>
                <c:pt idx="408">
                  <c:v>6.4911579246767603</c:v>
                </c:pt>
                <c:pt idx="409">
                  <c:v>6.7826607415589049</c:v>
                </c:pt>
                <c:pt idx="410">
                  <c:v>7.2309076594650694</c:v>
                </c:pt>
                <c:pt idx="411">
                  <c:v>7.5402860371994205</c:v>
                </c:pt>
                <c:pt idx="412">
                  <c:v>7.2552348388031396</c:v>
                </c:pt>
                <c:pt idx="413">
                  <c:v>6.2953927634600442</c:v>
                </c:pt>
                <c:pt idx="414">
                  <c:v>5.1693557944260347</c:v>
                </c:pt>
                <c:pt idx="415">
                  <c:v>4.1614351133331704</c:v>
                </c:pt>
                <c:pt idx="416">
                  <c:v>2.793574714573678</c:v>
                </c:pt>
                <c:pt idx="417">
                  <c:v>1.9995552695814809</c:v>
                </c:pt>
                <c:pt idx="418">
                  <c:v>2.0475389478339583</c:v>
                </c:pt>
                <c:pt idx="419">
                  <c:v>2.070161363175532</c:v>
                </c:pt>
                <c:pt idx="420">
                  <c:v>2.0860201580614</c:v>
                </c:pt>
                <c:pt idx="421">
                  <c:v>2.5333447378286298</c:v>
                </c:pt>
                <c:pt idx="422">
                  <c:v>2.9918221606862705</c:v>
                </c:pt>
                <c:pt idx="423">
                  <c:v>2.8853716943495087</c:v>
                </c:pt>
                <c:pt idx="424">
                  <c:v>2.8988988585995976</c:v>
                </c:pt>
                <c:pt idx="425">
                  <c:v>2.9545848011448497</c:v>
                </c:pt>
                <c:pt idx="426">
                  <c:v>3.0136917082020553</c:v>
                </c:pt>
                <c:pt idx="427">
                  <c:v>3.4206432353422169</c:v>
                </c:pt>
                <c:pt idx="428">
                  <c:v>3.6423781159811623</c:v>
                </c:pt>
                <c:pt idx="429">
                  <c:v>3.6431703717165957</c:v>
                </c:pt>
                <c:pt idx="430">
                  <c:v>3.7337360337252594</c:v>
                </c:pt>
                <c:pt idx="431">
                  <c:v>3.8003518163933134</c:v>
                </c:pt>
                <c:pt idx="432">
                  <c:v>3.4629672500318192</c:v>
                </c:pt>
                <c:pt idx="433">
                  <c:v>2.9378510684852603</c:v>
                </c:pt>
                <c:pt idx="434">
                  <c:v>2.3563436024814965</c:v>
                </c:pt>
                <c:pt idx="435">
                  <c:v>1.8598509365188072</c:v>
                </c:pt>
                <c:pt idx="436">
                  <c:v>1.4418628604123789</c:v>
                </c:pt>
                <c:pt idx="437">
                  <c:v>1.2900461859352435</c:v>
                </c:pt>
                <c:pt idx="438">
                  <c:v>1.3448747389399209</c:v>
                </c:pt>
                <c:pt idx="439">
                  <c:v>1.219276574826003</c:v>
                </c:pt>
                <c:pt idx="440">
                  <c:v>1.3883152697282735</c:v>
                </c:pt>
                <c:pt idx="441">
                  <c:v>1.8916696079497539</c:v>
                </c:pt>
                <c:pt idx="442">
                  <c:v>2.4033043352403198</c:v>
                </c:pt>
                <c:pt idx="443">
                  <c:v>2.2372848950616802</c:v>
                </c:pt>
                <c:pt idx="444">
                  <c:v>1.8523207729702806</c:v>
                </c:pt>
                <c:pt idx="445">
                  <c:v>1.6534473185276621</c:v>
                </c:pt>
                <c:pt idx="446">
                  <c:v>1.6460041360351731</c:v>
                </c:pt>
                <c:pt idx="447">
                  <c:v>1.7146645730789418</c:v>
                </c:pt>
                <c:pt idx="448">
                  <c:v>1.716862194188095</c:v>
                </c:pt>
                <c:pt idx="449">
                  <c:v>1.7576814554162308</c:v>
                </c:pt>
                <c:pt idx="450">
                  <c:v>1.8574610341607569</c:v>
                </c:pt>
                <c:pt idx="451">
                  <c:v>1.836878050958608</c:v>
                </c:pt>
                <c:pt idx="452">
                  <c:v>1.8285485557611245</c:v>
                </c:pt>
                <c:pt idx="453">
                  <c:v>1.796747372230292</c:v>
                </c:pt>
              </c:numCache>
            </c:numRef>
          </c:yVal>
          <c:smooth val="1"/>
          <c:extLst>
            <c:ext xmlns:c16="http://schemas.microsoft.com/office/drawing/2014/chart" uri="{C3380CC4-5D6E-409C-BE32-E72D297353CC}">
              <c16:uniqueId val="{00000002-00CA-4A04-9B03-3F9D00680781}"/>
            </c:ext>
          </c:extLst>
        </c:ser>
        <c:dLbls>
          <c:showLegendKey val="0"/>
          <c:showVal val="0"/>
          <c:showCatName val="0"/>
          <c:showSerName val="0"/>
          <c:showPercent val="0"/>
          <c:showBubbleSize val="0"/>
        </c:dLbls>
        <c:axId val="844103055"/>
        <c:axId val="981902079"/>
      </c:scatterChart>
      <c:scatterChart>
        <c:scatterStyle val="lineMarker"/>
        <c:varyColors val="0"/>
        <c:ser>
          <c:idx val="3"/>
          <c:order val="3"/>
          <c:tx>
            <c:strRef>
              <c:f>'LC3.2'!$K$1</c:f>
              <c:strCache>
                <c:ptCount val="1"/>
                <c:pt idx="0">
                  <c:v>elevation of bed</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00CA-4A04-9B03-3F9D00680781}"/>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00CA-4A04-9B03-3F9D00680781}"/>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00CA-4A04-9B03-3F9D00680781}"/>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00CA-4A04-9B03-3F9D00680781}"/>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00CA-4A04-9B03-3F9D00680781}"/>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00CA-4A04-9B03-3F9D00680781}"/>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00CA-4A04-9B03-3F9D00680781}"/>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00CA-4A04-9B03-3F9D00680781}"/>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00CA-4A04-9B03-3F9D00680781}"/>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00CA-4A04-9B03-3F9D00680781}"/>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00CA-4A04-9B03-3F9D00680781}"/>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00CA-4A04-9B03-3F9D00680781}"/>
                </c:ext>
              </c:extLst>
            </c:dLbl>
            <c:dLbl>
              <c:idx val="12"/>
              <c:tx>
                <c:rich>
                  <a:bodyPr/>
                  <a:lstStyle/>
                  <a:p>
                    <a:fld id="{DCDD2DF5-AEE2-4991-AF65-85AC55C56E4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00CA-4A04-9B03-3F9D00680781}"/>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00CA-4A04-9B03-3F9D00680781}"/>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00CA-4A04-9B03-3F9D00680781}"/>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00CA-4A04-9B03-3F9D00680781}"/>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00CA-4A04-9B03-3F9D00680781}"/>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00CA-4A04-9B03-3F9D00680781}"/>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00CA-4A04-9B03-3F9D00680781}"/>
                </c:ext>
              </c:extLst>
            </c:dLbl>
            <c:dLbl>
              <c:idx val="19"/>
              <c:tx>
                <c:rich>
                  <a:bodyPr/>
                  <a:lstStyle/>
                  <a:p>
                    <a:fld id="{F9ED776D-728D-4A0F-8AD7-71B236E41DD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00CA-4A04-9B03-3F9D00680781}"/>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00CA-4A04-9B03-3F9D00680781}"/>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00CA-4A04-9B03-3F9D00680781}"/>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00CA-4A04-9B03-3F9D00680781}"/>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00CA-4A04-9B03-3F9D00680781}"/>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00CA-4A04-9B03-3F9D00680781}"/>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00CA-4A04-9B03-3F9D00680781}"/>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00CA-4A04-9B03-3F9D00680781}"/>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00CA-4A04-9B03-3F9D00680781}"/>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00CA-4A04-9B03-3F9D00680781}"/>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00CA-4A04-9B03-3F9D00680781}"/>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00CA-4A04-9B03-3F9D00680781}"/>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00CA-4A04-9B03-3F9D00680781}"/>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00CA-4A04-9B03-3F9D00680781}"/>
                </c:ext>
              </c:extLst>
            </c:dLbl>
            <c:dLbl>
              <c:idx val="33"/>
              <c:tx>
                <c:rich>
                  <a:bodyPr/>
                  <a:lstStyle/>
                  <a:p>
                    <a:fld id="{487C92D2-F1A4-4C60-A46F-AE975BA2B43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00CA-4A04-9B03-3F9D00680781}"/>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00CA-4A04-9B03-3F9D00680781}"/>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00CA-4A04-9B03-3F9D00680781}"/>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00CA-4A04-9B03-3F9D00680781}"/>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00CA-4A04-9B03-3F9D00680781}"/>
                </c:ext>
              </c:extLst>
            </c:dLbl>
            <c:dLbl>
              <c:idx val="38"/>
              <c:tx>
                <c:rich>
                  <a:bodyPr/>
                  <a:lstStyle/>
                  <a:p>
                    <a:fld id="{56C05778-26D2-4F8A-A23A-A067DBD75CB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00CA-4A04-9B03-3F9D00680781}"/>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00CA-4A04-9B03-3F9D00680781}"/>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00CA-4A04-9B03-3F9D00680781}"/>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00CA-4A04-9B03-3F9D00680781}"/>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00CA-4A04-9B03-3F9D00680781}"/>
                </c:ext>
              </c:extLst>
            </c:dLbl>
            <c:dLbl>
              <c:idx val="43"/>
              <c:tx>
                <c:rich>
                  <a:bodyPr/>
                  <a:lstStyle/>
                  <a:p>
                    <a:fld id="{FF9ABBCE-2E4C-4AB4-93AA-C86E4C37D25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00CA-4A04-9B03-3F9D00680781}"/>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00CA-4A04-9B03-3F9D00680781}"/>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00CA-4A04-9B03-3F9D00680781}"/>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00CA-4A04-9B03-3F9D00680781}"/>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00CA-4A04-9B03-3F9D00680781}"/>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00CA-4A04-9B03-3F9D00680781}"/>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00CA-4A04-9B03-3F9D00680781}"/>
                </c:ext>
              </c:extLst>
            </c:dLbl>
            <c:dLbl>
              <c:idx val="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00CA-4A04-9B03-3F9D00680781}"/>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00CA-4A04-9B03-3F9D00680781}"/>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00CA-4A04-9B03-3F9D00680781}"/>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00CA-4A04-9B03-3F9D00680781}"/>
                </c:ext>
              </c:extLst>
            </c:dLbl>
            <c:dLbl>
              <c:idx val="54"/>
              <c:tx>
                <c:rich>
                  <a:bodyPr/>
                  <a:lstStyle/>
                  <a:p>
                    <a:fld id="{CB0B9A9B-BC7B-4CB2-BF14-B1EEE3DE8FC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00CA-4A04-9B03-3F9D00680781}"/>
                </c:ext>
              </c:extLst>
            </c:dLbl>
            <c:dLbl>
              <c:idx val="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00CA-4A04-9B03-3F9D00680781}"/>
                </c:ext>
              </c:extLst>
            </c:dLbl>
            <c:dLbl>
              <c:idx val="56"/>
              <c:tx>
                <c:rich>
                  <a:bodyPr/>
                  <a:lstStyle/>
                  <a:p>
                    <a:fld id="{8E0AF080-743E-468E-8E99-9699F888A94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00CA-4A04-9B03-3F9D00680781}"/>
                </c:ext>
              </c:extLst>
            </c:dLbl>
            <c:dLbl>
              <c:idx val="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00CA-4A04-9B03-3F9D00680781}"/>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00CA-4A04-9B03-3F9D00680781}"/>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00CA-4A04-9B03-3F9D00680781}"/>
                </c:ext>
              </c:extLst>
            </c:dLbl>
            <c:dLbl>
              <c:idx val="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00CA-4A04-9B03-3F9D00680781}"/>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00CA-4A04-9B03-3F9D00680781}"/>
                </c:ext>
              </c:extLst>
            </c:dLbl>
            <c:dLbl>
              <c:idx val="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00CA-4A04-9B03-3F9D00680781}"/>
                </c:ext>
              </c:extLst>
            </c:dLbl>
            <c:dLbl>
              <c:idx val="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00CA-4A04-9B03-3F9D00680781}"/>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00CA-4A04-9B03-3F9D00680781}"/>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00CA-4A04-9B03-3F9D00680781}"/>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00CA-4A04-9B03-3F9D00680781}"/>
                </c:ext>
              </c:extLst>
            </c:dLbl>
            <c:dLbl>
              <c:idx val="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00CA-4A04-9B03-3F9D00680781}"/>
                </c:ext>
              </c:extLst>
            </c:dLbl>
            <c:dLbl>
              <c:idx val="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00CA-4A04-9B03-3F9D00680781}"/>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00CA-4A04-9B03-3F9D00680781}"/>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00CA-4A04-9B03-3F9D00680781}"/>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00CA-4A04-9B03-3F9D00680781}"/>
                </c:ext>
              </c:extLst>
            </c:dLbl>
            <c:dLbl>
              <c:idx val="72"/>
              <c:tx>
                <c:rich>
                  <a:bodyPr/>
                  <a:lstStyle/>
                  <a:p>
                    <a:fld id="{2B0B22BA-9276-43F1-9ECF-16853DCEC1C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00CA-4A04-9B03-3F9D00680781}"/>
                </c:ext>
              </c:extLst>
            </c:dLbl>
            <c:dLbl>
              <c:idx val="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00CA-4A04-9B03-3F9D00680781}"/>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00CA-4A04-9B03-3F9D00680781}"/>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00CA-4A04-9B03-3F9D00680781}"/>
                </c:ext>
              </c:extLst>
            </c:dLbl>
            <c:dLbl>
              <c:idx val="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00CA-4A04-9B03-3F9D00680781}"/>
                </c:ext>
              </c:extLst>
            </c:dLbl>
            <c:dLbl>
              <c:idx val="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00CA-4A04-9B03-3F9D00680781}"/>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00CA-4A04-9B03-3F9D00680781}"/>
                </c:ext>
              </c:extLst>
            </c:dLbl>
            <c:dLbl>
              <c:idx val="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00CA-4A04-9B03-3F9D00680781}"/>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00CA-4A04-9B03-3F9D00680781}"/>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00CA-4A04-9B03-3F9D00680781}"/>
                </c:ext>
              </c:extLst>
            </c:dLbl>
            <c:dLbl>
              <c:idx val="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00CA-4A04-9B03-3F9D00680781}"/>
                </c:ext>
              </c:extLst>
            </c:dLbl>
            <c:dLbl>
              <c:idx val="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00CA-4A04-9B03-3F9D00680781}"/>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00CA-4A04-9B03-3F9D00680781}"/>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00CA-4A04-9B03-3F9D00680781}"/>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00CA-4A04-9B03-3F9D00680781}"/>
                </c:ext>
              </c:extLst>
            </c:dLbl>
            <c:dLbl>
              <c:idx val="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00CA-4A04-9B03-3F9D00680781}"/>
                </c:ext>
              </c:extLst>
            </c:dLbl>
            <c:dLbl>
              <c:idx val="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00CA-4A04-9B03-3F9D00680781}"/>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00CA-4A04-9B03-3F9D00680781}"/>
                </c:ext>
              </c:extLst>
            </c:dLbl>
            <c:dLbl>
              <c:idx val="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00CA-4A04-9B03-3F9D00680781}"/>
                </c:ext>
              </c:extLst>
            </c:dLbl>
            <c:dLbl>
              <c:idx val="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00CA-4A04-9B03-3F9D00680781}"/>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00CA-4A04-9B03-3F9D00680781}"/>
                </c:ext>
              </c:extLst>
            </c:dLbl>
            <c:dLbl>
              <c:idx val="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00CA-4A04-9B03-3F9D00680781}"/>
                </c:ext>
              </c:extLst>
            </c:dLbl>
            <c:dLbl>
              <c:idx val="94"/>
              <c:tx>
                <c:rich>
                  <a:bodyPr/>
                  <a:lstStyle/>
                  <a:p>
                    <a:fld id="{3D354A80-ED40-4444-ADE3-30A22C4DF32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1-00CA-4A04-9B03-3F9D00680781}"/>
                </c:ext>
              </c:extLst>
            </c:dLbl>
            <c:dLbl>
              <c:idx val="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00CA-4A04-9B03-3F9D00680781}"/>
                </c:ext>
              </c:extLst>
            </c:dLbl>
            <c:dLbl>
              <c:idx val="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00CA-4A04-9B03-3F9D00680781}"/>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00CA-4A04-9B03-3F9D00680781}"/>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00CA-4A04-9B03-3F9D00680781}"/>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00CA-4A04-9B03-3F9D00680781}"/>
                </c:ext>
              </c:extLst>
            </c:dLbl>
            <c:dLbl>
              <c:idx val="1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00CA-4A04-9B03-3F9D00680781}"/>
                </c:ext>
              </c:extLst>
            </c:dLbl>
            <c:dLbl>
              <c:idx val="101"/>
              <c:tx>
                <c:rich>
                  <a:bodyPr/>
                  <a:lstStyle/>
                  <a:p>
                    <a:fld id="{409321C0-8521-46F5-A875-3A8A1FE62A2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8-00CA-4A04-9B03-3F9D00680781}"/>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00CA-4A04-9B03-3F9D00680781}"/>
                </c:ext>
              </c:extLst>
            </c:dLbl>
            <c:dLbl>
              <c:idx val="1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00CA-4A04-9B03-3F9D00680781}"/>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00CA-4A04-9B03-3F9D00680781}"/>
                </c:ext>
              </c:extLst>
            </c:dLbl>
            <c:dLbl>
              <c:idx val="1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00CA-4A04-9B03-3F9D00680781}"/>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00CA-4A04-9B03-3F9D00680781}"/>
                </c:ext>
              </c:extLst>
            </c:dLbl>
            <c:dLbl>
              <c:idx val="1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00CA-4A04-9B03-3F9D00680781}"/>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00CA-4A04-9B03-3F9D00680781}"/>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00CA-4A04-9B03-3F9D00680781}"/>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00CA-4A04-9B03-3F9D00680781}"/>
                </c:ext>
              </c:extLst>
            </c:dLbl>
            <c:dLbl>
              <c:idx val="1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00CA-4A04-9B03-3F9D00680781}"/>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00CA-4A04-9B03-3F9D00680781}"/>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00CA-4A04-9B03-3F9D00680781}"/>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00CA-4A04-9B03-3F9D00680781}"/>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00CA-4A04-9B03-3F9D00680781}"/>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00CA-4A04-9B03-3F9D00680781}"/>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00CA-4A04-9B03-3F9D00680781}"/>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00CA-4A04-9B03-3F9D00680781}"/>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00CA-4A04-9B03-3F9D00680781}"/>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00CA-4A04-9B03-3F9D00680781}"/>
                </c:ext>
              </c:extLst>
            </c:dLbl>
            <c:dLbl>
              <c:idx val="1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00CA-4A04-9B03-3F9D00680781}"/>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00CA-4A04-9B03-3F9D00680781}"/>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00CA-4A04-9B03-3F9D00680781}"/>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00CA-4A04-9B03-3F9D00680781}"/>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00CA-4A04-9B03-3F9D00680781}"/>
                </c:ext>
              </c:extLst>
            </c:dLbl>
            <c:dLbl>
              <c:idx val="1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00CA-4A04-9B03-3F9D00680781}"/>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00CA-4A04-9B03-3F9D00680781}"/>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00CA-4A04-9B03-3F9D00680781}"/>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00CA-4A04-9B03-3F9D00680781}"/>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00CA-4A04-9B03-3F9D00680781}"/>
                </c:ext>
              </c:extLst>
            </c:dLbl>
            <c:dLbl>
              <c:idx val="131"/>
              <c:tx>
                <c:rich>
                  <a:bodyPr/>
                  <a:lstStyle/>
                  <a:p>
                    <a:fld id="{93EC0803-8511-4A2F-95B1-FA2237F44E1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6-00CA-4A04-9B03-3F9D00680781}"/>
                </c:ext>
              </c:extLst>
            </c:dLbl>
            <c:dLbl>
              <c:idx val="1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00CA-4A04-9B03-3F9D00680781}"/>
                </c:ext>
              </c:extLst>
            </c:dLbl>
            <c:dLbl>
              <c:idx val="1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00CA-4A04-9B03-3F9D00680781}"/>
                </c:ext>
              </c:extLst>
            </c:dLbl>
            <c:dLbl>
              <c:idx val="1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00CA-4A04-9B03-3F9D00680781}"/>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00CA-4A04-9B03-3F9D00680781}"/>
                </c:ext>
              </c:extLst>
            </c:dLbl>
            <c:dLbl>
              <c:idx val="136"/>
              <c:tx>
                <c:rich>
                  <a:bodyPr/>
                  <a:lstStyle/>
                  <a:p>
                    <a:fld id="{D70F870D-8657-467E-8B1C-FB06FC25157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B-00CA-4A04-9B03-3F9D00680781}"/>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00CA-4A04-9B03-3F9D00680781}"/>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00CA-4A04-9B03-3F9D00680781}"/>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00CA-4A04-9B03-3F9D00680781}"/>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00CA-4A04-9B03-3F9D00680781}"/>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00CA-4A04-9B03-3F9D00680781}"/>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00CA-4A04-9B03-3F9D00680781}"/>
                </c:ext>
              </c:extLst>
            </c:dLbl>
            <c:dLbl>
              <c:idx val="1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00CA-4A04-9B03-3F9D00680781}"/>
                </c:ext>
              </c:extLst>
            </c:dLbl>
            <c:dLbl>
              <c:idx val="144"/>
              <c:tx>
                <c:rich>
                  <a:bodyPr/>
                  <a:lstStyle/>
                  <a:p>
                    <a:fld id="{8EE9886A-C74F-4E4B-898F-6581BB2545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93-00CA-4A04-9B03-3F9D00680781}"/>
                </c:ext>
              </c:extLst>
            </c:dLbl>
            <c:dLbl>
              <c:idx val="1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00CA-4A04-9B03-3F9D00680781}"/>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00CA-4A04-9B03-3F9D00680781}"/>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00CA-4A04-9B03-3F9D00680781}"/>
                </c:ext>
              </c:extLst>
            </c:dLbl>
            <c:dLbl>
              <c:idx val="1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00CA-4A04-9B03-3F9D00680781}"/>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00CA-4A04-9B03-3F9D00680781}"/>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00CA-4A04-9B03-3F9D00680781}"/>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00CA-4A04-9B03-3F9D00680781}"/>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00CA-4A04-9B03-3F9D00680781}"/>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00CA-4A04-9B03-3F9D00680781}"/>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00CA-4A04-9B03-3F9D00680781}"/>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00CA-4A04-9B03-3F9D00680781}"/>
                </c:ext>
              </c:extLst>
            </c:dLbl>
            <c:dLbl>
              <c:idx val="1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00CA-4A04-9B03-3F9D00680781}"/>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00CA-4A04-9B03-3F9D00680781}"/>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00CA-4A04-9B03-3F9D00680781}"/>
                </c:ext>
              </c:extLst>
            </c:dLbl>
            <c:dLbl>
              <c:idx val="1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00CA-4A04-9B03-3F9D00680781}"/>
                </c:ext>
              </c:extLst>
            </c:dLbl>
            <c:dLbl>
              <c:idx val="1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00CA-4A04-9B03-3F9D00680781}"/>
                </c:ext>
              </c:extLst>
            </c:dLbl>
            <c:dLbl>
              <c:idx val="1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00CA-4A04-9B03-3F9D00680781}"/>
                </c:ext>
              </c:extLst>
            </c:dLbl>
            <c:dLbl>
              <c:idx val="1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00CA-4A04-9B03-3F9D00680781}"/>
                </c:ext>
              </c:extLst>
            </c:dLbl>
            <c:dLbl>
              <c:idx val="1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00CA-4A04-9B03-3F9D00680781}"/>
                </c:ext>
              </c:extLst>
            </c:dLbl>
            <c:dLbl>
              <c:idx val="1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00CA-4A04-9B03-3F9D00680781}"/>
                </c:ext>
              </c:extLst>
            </c:dLbl>
            <c:dLbl>
              <c:idx val="1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00CA-4A04-9B03-3F9D00680781}"/>
                </c:ext>
              </c:extLst>
            </c:dLbl>
            <c:dLbl>
              <c:idx val="1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00CA-4A04-9B03-3F9D00680781}"/>
                </c:ext>
              </c:extLst>
            </c:dLbl>
            <c:dLbl>
              <c:idx val="1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00CA-4A04-9B03-3F9D00680781}"/>
                </c:ext>
              </c:extLst>
            </c:dLbl>
            <c:dLbl>
              <c:idx val="1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00CA-4A04-9B03-3F9D00680781}"/>
                </c:ext>
              </c:extLst>
            </c:dLbl>
            <c:dLbl>
              <c:idx val="1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00CA-4A04-9B03-3F9D00680781}"/>
                </c:ext>
              </c:extLst>
            </c:dLbl>
            <c:dLbl>
              <c:idx val="1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00CA-4A04-9B03-3F9D00680781}"/>
                </c:ext>
              </c:extLst>
            </c:dLbl>
            <c:dLbl>
              <c:idx val="1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00CA-4A04-9B03-3F9D00680781}"/>
                </c:ext>
              </c:extLst>
            </c:dLbl>
            <c:dLbl>
              <c:idx val="1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00CA-4A04-9B03-3F9D00680781}"/>
                </c:ext>
              </c:extLst>
            </c:dLbl>
            <c:dLbl>
              <c:idx val="1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00CA-4A04-9B03-3F9D00680781}"/>
                </c:ext>
              </c:extLst>
            </c:dLbl>
            <c:dLbl>
              <c:idx val="1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00CA-4A04-9B03-3F9D00680781}"/>
                </c:ext>
              </c:extLst>
            </c:dLbl>
            <c:dLbl>
              <c:idx val="1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00CA-4A04-9B03-3F9D00680781}"/>
                </c:ext>
              </c:extLst>
            </c:dLbl>
            <c:dLbl>
              <c:idx val="176"/>
              <c:tx>
                <c:rich>
                  <a:bodyPr/>
                  <a:lstStyle/>
                  <a:p>
                    <a:fld id="{EE86448F-EFFE-4A9E-8F78-D8F248B98F8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3-00CA-4A04-9B03-3F9D00680781}"/>
                </c:ext>
              </c:extLst>
            </c:dLbl>
            <c:dLbl>
              <c:idx val="1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00CA-4A04-9B03-3F9D00680781}"/>
                </c:ext>
              </c:extLst>
            </c:dLbl>
            <c:dLbl>
              <c:idx val="1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00CA-4A04-9B03-3F9D00680781}"/>
                </c:ext>
              </c:extLst>
            </c:dLbl>
            <c:dLbl>
              <c:idx val="1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00CA-4A04-9B03-3F9D00680781}"/>
                </c:ext>
              </c:extLst>
            </c:dLbl>
            <c:dLbl>
              <c:idx val="1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00CA-4A04-9B03-3F9D00680781}"/>
                </c:ext>
              </c:extLst>
            </c:dLbl>
            <c:dLbl>
              <c:idx val="1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00CA-4A04-9B03-3F9D00680781}"/>
                </c:ext>
              </c:extLst>
            </c:dLbl>
            <c:dLbl>
              <c:idx val="1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00CA-4A04-9B03-3F9D00680781}"/>
                </c:ext>
              </c:extLst>
            </c:dLbl>
            <c:dLbl>
              <c:idx val="1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00CA-4A04-9B03-3F9D00680781}"/>
                </c:ext>
              </c:extLst>
            </c:dLbl>
            <c:dLbl>
              <c:idx val="1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00CA-4A04-9B03-3F9D00680781}"/>
                </c:ext>
              </c:extLst>
            </c:dLbl>
            <c:dLbl>
              <c:idx val="1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00CA-4A04-9B03-3F9D00680781}"/>
                </c:ext>
              </c:extLst>
            </c:dLbl>
            <c:dLbl>
              <c:idx val="1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00CA-4A04-9B03-3F9D00680781}"/>
                </c:ext>
              </c:extLst>
            </c:dLbl>
            <c:dLbl>
              <c:idx val="1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00CA-4A04-9B03-3F9D00680781}"/>
                </c:ext>
              </c:extLst>
            </c:dLbl>
            <c:dLbl>
              <c:idx val="1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00CA-4A04-9B03-3F9D00680781}"/>
                </c:ext>
              </c:extLst>
            </c:dLbl>
            <c:dLbl>
              <c:idx val="1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00CA-4A04-9B03-3F9D00680781}"/>
                </c:ext>
              </c:extLst>
            </c:dLbl>
            <c:dLbl>
              <c:idx val="1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00CA-4A04-9B03-3F9D00680781}"/>
                </c:ext>
              </c:extLst>
            </c:dLbl>
            <c:dLbl>
              <c:idx val="1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2-00CA-4A04-9B03-3F9D00680781}"/>
                </c:ext>
              </c:extLst>
            </c:dLbl>
            <c:dLbl>
              <c:idx val="1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3-00CA-4A04-9B03-3F9D00680781}"/>
                </c:ext>
              </c:extLst>
            </c:dLbl>
            <c:dLbl>
              <c:idx val="1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4-00CA-4A04-9B03-3F9D00680781}"/>
                </c:ext>
              </c:extLst>
            </c:dLbl>
            <c:dLbl>
              <c:idx val="1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5-00CA-4A04-9B03-3F9D00680781}"/>
                </c:ext>
              </c:extLst>
            </c:dLbl>
            <c:dLbl>
              <c:idx val="1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6-00CA-4A04-9B03-3F9D00680781}"/>
                </c:ext>
              </c:extLst>
            </c:dLbl>
            <c:dLbl>
              <c:idx val="1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7-00CA-4A04-9B03-3F9D00680781}"/>
                </c:ext>
              </c:extLst>
            </c:dLbl>
            <c:dLbl>
              <c:idx val="1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8-00CA-4A04-9B03-3F9D00680781}"/>
                </c:ext>
              </c:extLst>
            </c:dLbl>
            <c:dLbl>
              <c:idx val="1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9-00CA-4A04-9B03-3F9D00680781}"/>
                </c:ext>
              </c:extLst>
            </c:dLbl>
            <c:dLbl>
              <c:idx val="1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A-00CA-4A04-9B03-3F9D00680781}"/>
                </c:ext>
              </c:extLst>
            </c:dLbl>
            <c:dLbl>
              <c:idx val="2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B-00CA-4A04-9B03-3F9D00680781}"/>
                </c:ext>
              </c:extLst>
            </c:dLbl>
            <c:dLbl>
              <c:idx val="2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C-00CA-4A04-9B03-3F9D00680781}"/>
                </c:ext>
              </c:extLst>
            </c:dLbl>
            <c:dLbl>
              <c:idx val="2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D-00CA-4A04-9B03-3F9D00680781}"/>
                </c:ext>
              </c:extLst>
            </c:dLbl>
            <c:dLbl>
              <c:idx val="2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E-00CA-4A04-9B03-3F9D00680781}"/>
                </c:ext>
              </c:extLst>
            </c:dLbl>
            <c:dLbl>
              <c:idx val="204"/>
              <c:tx>
                <c:rich>
                  <a:bodyPr/>
                  <a:lstStyle/>
                  <a:p>
                    <a:fld id="{2A834CCF-B423-4467-91B9-49B82721287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F-00CA-4A04-9B03-3F9D00680781}"/>
                </c:ext>
              </c:extLst>
            </c:dLbl>
            <c:dLbl>
              <c:idx val="2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0-00CA-4A04-9B03-3F9D00680781}"/>
                </c:ext>
              </c:extLst>
            </c:dLbl>
            <c:dLbl>
              <c:idx val="2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1-00CA-4A04-9B03-3F9D00680781}"/>
                </c:ext>
              </c:extLst>
            </c:dLbl>
            <c:dLbl>
              <c:idx val="2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2-00CA-4A04-9B03-3F9D00680781}"/>
                </c:ext>
              </c:extLst>
            </c:dLbl>
            <c:dLbl>
              <c:idx val="2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3-00CA-4A04-9B03-3F9D00680781}"/>
                </c:ext>
              </c:extLst>
            </c:dLbl>
            <c:dLbl>
              <c:idx val="2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4-00CA-4A04-9B03-3F9D00680781}"/>
                </c:ext>
              </c:extLst>
            </c:dLbl>
            <c:dLbl>
              <c:idx val="2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5-00CA-4A04-9B03-3F9D00680781}"/>
                </c:ext>
              </c:extLst>
            </c:dLbl>
            <c:dLbl>
              <c:idx val="2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6-00CA-4A04-9B03-3F9D00680781}"/>
                </c:ext>
              </c:extLst>
            </c:dLbl>
            <c:dLbl>
              <c:idx val="2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7-00CA-4A04-9B03-3F9D00680781}"/>
                </c:ext>
              </c:extLst>
            </c:dLbl>
            <c:dLbl>
              <c:idx val="2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8-00CA-4A04-9B03-3F9D00680781}"/>
                </c:ext>
              </c:extLst>
            </c:dLbl>
            <c:dLbl>
              <c:idx val="2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9-00CA-4A04-9B03-3F9D00680781}"/>
                </c:ext>
              </c:extLst>
            </c:dLbl>
            <c:dLbl>
              <c:idx val="2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A-00CA-4A04-9B03-3F9D00680781}"/>
                </c:ext>
              </c:extLst>
            </c:dLbl>
            <c:dLbl>
              <c:idx val="2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B-00CA-4A04-9B03-3F9D00680781}"/>
                </c:ext>
              </c:extLst>
            </c:dLbl>
            <c:dLbl>
              <c:idx val="2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C-00CA-4A04-9B03-3F9D00680781}"/>
                </c:ext>
              </c:extLst>
            </c:dLbl>
            <c:dLbl>
              <c:idx val="2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D-00CA-4A04-9B03-3F9D00680781}"/>
                </c:ext>
              </c:extLst>
            </c:dLbl>
            <c:dLbl>
              <c:idx val="2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E-00CA-4A04-9B03-3F9D00680781}"/>
                </c:ext>
              </c:extLst>
            </c:dLbl>
            <c:dLbl>
              <c:idx val="2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F-00CA-4A04-9B03-3F9D00680781}"/>
                </c:ext>
              </c:extLst>
            </c:dLbl>
            <c:dLbl>
              <c:idx val="2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0-00CA-4A04-9B03-3F9D00680781}"/>
                </c:ext>
              </c:extLst>
            </c:dLbl>
            <c:dLbl>
              <c:idx val="2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1-00CA-4A04-9B03-3F9D00680781}"/>
                </c:ext>
              </c:extLst>
            </c:dLbl>
            <c:dLbl>
              <c:idx val="2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2-00CA-4A04-9B03-3F9D00680781}"/>
                </c:ext>
              </c:extLst>
            </c:dLbl>
            <c:dLbl>
              <c:idx val="2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3-00CA-4A04-9B03-3F9D00680781}"/>
                </c:ext>
              </c:extLst>
            </c:dLbl>
            <c:dLbl>
              <c:idx val="225"/>
              <c:tx>
                <c:rich>
                  <a:bodyPr/>
                  <a:lstStyle/>
                  <a:p>
                    <a:fld id="{3B78594E-D0F6-4B07-B52D-1E6CF5AF1F5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E4-00CA-4A04-9B03-3F9D00680781}"/>
                </c:ext>
              </c:extLst>
            </c:dLbl>
            <c:dLbl>
              <c:idx val="2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5-00CA-4A04-9B03-3F9D00680781}"/>
                </c:ext>
              </c:extLst>
            </c:dLbl>
            <c:dLbl>
              <c:idx val="2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6-00CA-4A04-9B03-3F9D00680781}"/>
                </c:ext>
              </c:extLst>
            </c:dLbl>
            <c:dLbl>
              <c:idx val="2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7-00CA-4A04-9B03-3F9D00680781}"/>
                </c:ext>
              </c:extLst>
            </c:dLbl>
            <c:dLbl>
              <c:idx val="2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8-00CA-4A04-9B03-3F9D00680781}"/>
                </c:ext>
              </c:extLst>
            </c:dLbl>
            <c:dLbl>
              <c:idx val="2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9-00CA-4A04-9B03-3F9D00680781}"/>
                </c:ext>
              </c:extLst>
            </c:dLbl>
            <c:dLbl>
              <c:idx val="2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A-00CA-4A04-9B03-3F9D00680781}"/>
                </c:ext>
              </c:extLst>
            </c:dLbl>
            <c:dLbl>
              <c:idx val="2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B-00CA-4A04-9B03-3F9D00680781}"/>
                </c:ext>
              </c:extLst>
            </c:dLbl>
            <c:dLbl>
              <c:idx val="2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C-00CA-4A04-9B03-3F9D00680781}"/>
                </c:ext>
              </c:extLst>
            </c:dLbl>
            <c:dLbl>
              <c:idx val="2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D-00CA-4A04-9B03-3F9D00680781}"/>
                </c:ext>
              </c:extLst>
            </c:dLbl>
            <c:dLbl>
              <c:idx val="2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E-00CA-4A04-9B03-3F9D00680781}"/>
                </c:ext>
              </c:extLst>
            </c:dLbl>
            <c:dLbl>
              <c:idx val="2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F-00CA-4A04-9B03-3F9D00680781}"/>
                </c:ext>
              </c:extLst>
            </c:dLbl>
            <c:dLbl>
              <c:idx val="2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0-00CA-4A04-9B03-3F9D00680781}"/>
                </c:ext>
              </c:extLst>
            </c:dLbl>
            <c:dLbl>
              <c:idx val="2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1-00CA-4A04-9B03-3F9D00680781}"/>
                </c:ext>
              </c:extLst>
            </c:dLbl>
            <c:dLbl>
              <c:idx val="2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2-00CA-4A04-9B03-3F9D00680781}"/>
                </c:ext>
              </c:extLst>
            </c:dLbl>
            <c:dLbl>
              <c:idx val="2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3-00CA-4A04-9B03-3F9D00680781}"/>
                </c:ext>
              </c:extLst>
            </c:dLbl>
            <c:dLbl>
              <c:idx val="2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4-00CA-4A04-9B03-3F9D00680781}"/>
                </c:ext>
              </c:extLst>
            </c:dLbl>
            <c:dLbl>
              <c:idx val="2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5-00CA-4A04-9B03-3F9D00680781}"/>
                </c:ext>
              </c:extLst>
            </c:dLbl>
            <c:dLbl>
              <c:idx val="2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6-00CA-4A04-9B03-3F9D00680781}"/>
                </c:ext>
              </c:extLst>
            </c:dLbl>
            <c:dLbl>
              <c:idx val="2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7-00CA-4A04-9B03-3F9D00680781}"/>
                </c:ext>
              </c:extLst>
            </c:dLbl>
            <c:dLbl>
              <c:idx val="2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8-00CA-4A04-9B03-3F9D00680781}"/>
                </c:ext>
              </c:extLst>
            </c:dLbl>
            <c:dLbl>
              <c:idx val="2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9-00CA-4A04-9B03-3F9D00680781}"/>
                </c:ext>
              </c:extLst>
            </c:dLbl>
            <c:dLbl>
              <c:idx val="2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A-00CA-4A04-9B03-3F9D00680781}"/>
                </c:ext>
              </c:extLst>
            </c:dLbl>
            <c:dLbl>
              <c:idx val="2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B-00CA-4A04-9B03-3F9D00680781}"/>
                </c:ext>
              </c:extLst>
            </c:dLbl>
            <c:dLbl>
              <c:idx val="2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C-00CA-4A04-9B03-3F9D00680781}"/>
                </c:ext>
              </c:extLst>
            </c:dLbl>
            <c:dLbl>
              <c:idx val="2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D-00CA-4A04-9B03-3F9D00680781}"/>
                </c:ext>
              </c:extLst>
            </c:dLbl>
            <c:dLbl>
              <c:idx val="2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E-00CA-4A04-9B03-3F9D00680781}"/>
                </c:ext>
              </c:extLst>
            </c:dLbl>
            <c:dLbl>
              <c:idx val="2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F-00CA-4A04-9B03-3F9D00680781}"/>
                </c:ext>
              </c:extLst>
            </c:dLbl>
            <c:dLbl>
              <c:idx val="2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0-00CA-4A04-9B03-3F9D00680781}"/>
                </c:ext>
              </c:extLst>
            </c:dLbl>
            <c:dLbl>
              <c:idx val="2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1-00CA-4A04-9B03-3F9D00680781}"/>
                </c:ext>
              </c:extLst>
            </c:dLbl>
            <c:dLbl>
              <c:idx val="2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2-00CA-4A04-9B03-3F9D00680781}"/>
                </c:ext>
              </c:extLst>
            </c:dLbl>
            <c:dLbl>
              <c:idx val="2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3-00CA-4A04-9B03-3F9D00680781}"/>
                </c:ext>
              </c:extLst>
            </c:dLbl>
            <c:dLbl>
              <c:idx val="2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4-00CA-4A04-9B03-3F9D00680781}"/>
                </c:ext>
              </c:extLst>
            </c:dLbl>
            <c:dLbl>
              <c:idx val="2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5-00CA-4A04-9B03-3F9D00680781}"/>
                </c:ext>
              </c:extLst>
            </c:dLbl>
            <c:dLbl>
              <c:idx val="2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6-00CA-4A04-9B03-3F9D00680781}"/>
                </c:ext>
              </c:extLst>
            </c:dLbl>
            <c:dLbl>
              <c:idx val="2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7-00CA-4A04-9B03-3F9D00680781}"/>
                </c:ext>
              </c:extLst>
            </c:dLbl>
            <c:dLbl>
              <c:idx val="2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8-00CA-4A04-9B03-3F9D00680781}"/>
                </c:ext>
              </c:extLst>
            </c:dLbl>
            <c:dLbl>
              <c:idx val="2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9-00CA-4A04-9B03-3F9D00680781}"/>
                </c:ext>
              </c:extLst>
            </c:dLbl>
            <c:dLbl>
              <c:idx val="2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A-00CA-4A04-9B03-3F9D00680781}"/>
                </c:ext>
              </c:extLst>
            </c:dLbl>
            <c:dLbl>
              <c:idx val="2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B-00CA-4A04-9B03-3F9D00680781}"/>
                </c:ext>
              </c:extLst>
            </c:dLbl>
            <c:dLbl>
              <c:idx val="2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C-00CA-4A04-9B03-3F9D00680781}"/>
                </c:ext>
              </c:extLst>
            </c:dLbl>
            <c:dLbl>
              <c:idx val="2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D-00CA-4A04-9B03-3F9D00680781}"/>
                </c:ext>
              </c:extLst>
            </c:dLbl>
            <c:dLbl>
              <c:idx val="2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E-00CA-4A04-9B03-3F9D00680781}"/>
                </c:ext>
              </c:extLst>
            </c:dLbl>
            <c:dLbl>
              <c:idx val="2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F-00CA-4A04-9B03-3F9D00680781}"/>
                </c:ext>
              </c:extLst>
            </c:dLbl>
            <c:dLbl>
              <c:idx val="2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0-00CA-4A04-9B03-3F9D00680781}"/>
                </c:ext>
              </c:extLst>
            </c:dLbl>
            <c:dLbl>
              <c:idx val="2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1-00CA-4A04-9B03-3F9D00680781}"/>
                </c:ext>
              </c:extLst>
            </c:dLbl>
            <c:dLbl>
              <c:idx val="2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2-00CA-4A04-9B03-3F9D00680781}"/>
                </c:ext>
              </c:extLst>
            </c:dLbl>
            <c:dLbl>
              <c:idx val="2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3-00CA-4A04-9B03-3F9D00680781}"/>
                </c:ext>
              </c:extLst>
            </c:dLbl>
            <c:dLbl>
              <c:idx val="2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4-00CA-4A04-9B03-3F9D00680781}"/>
                </c:ext>
              </c:extLst>
            </c:dLbl>
            <c:dLbl>
              <c:idx val="2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5-00CA-4A04-9B03-3F9D00680781}"/>
                </c:ext>
              </c:extLst>
            </c:dLbl>
            <c:dLbl>
              <c:idx val="2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6-00CA-4A04-9B03-3F9D00680781}"/>
                </c:ext>
              </c:extLst>
            </c:dLbl>
            <c:dLbl>
              <c:idx val="2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7-00CA-4A04-9B03-3F9D00680781}"/>
                </c:ext>
              </c:extLst>
            </c:dLbl>
            <c:dLbl>
              <c:idx val="2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8-00CA-4A04-9B03-3F9D00680781}"/>
                </c:ext>
              </c:extLst>
            </c:dLbl>
            <c:dLbl>
              <c:idx val="2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9-00CA-4A04-9B03-3F9D00680781}"/>
                </c:ext>
              </c:extLst>
            </c:dLbl>
            <c:dLbl>
              <c:idx val="2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A-00CA-4A04-9B03-3F9D00680781}"/>
                </c:ext>
              </c:extLst>
            </c:dLbl>
            <c:dLbl>
              <c:idx val="2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B-00CA-4A04-9B03-3F9D00680781}"/>
                </c:ext>
              </c:extLst>
            </c:dLbl>
            <c:dLbl>
              <c:idx val="2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C-00CA-4A04-9B03-3F9D00680781}"/>
                </c:ext>
              </c:extLst>
            </c:dLbl>
            <c:dLbl>
              <c:idx val="2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D-00CA-4A04-9B03-3F9D00680781}"/>
                </c:ext>
              </c:extLst>
            </c:dLbl>
            <c:dLbl>
              <c:idx val="2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E-00CA-4A04-9B03-3F9D00680781}"/>
                </c:ext>
              </c:extLst>
            </c:dLbl>
            <c:dLbl>
              <c:idx val="2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F-00CA-4A04-9B03-3F9D00680781}"/>
                </c:ext>
              </c:extLst>
            </c:dLbl>
            <c:dLbl>
              <c:idx val="2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0-00CA-4A04-9B03-3F9D00680781}"/>
                </c:ext>
              </c:extLst>
            </c:dLbl>
            <c:dLbl>
              <c:idx val="2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1-00CA-4A04-9B03-3F9D00680781}"/>
                </c:ext>
              </c:extLst>
            </c:dLbl>
            <c:dLbl>
              <c:idx val="2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2-00CA-4A04-9B03-3F9D00680781}"/>
                </c:ext>
              </c:extLst>
            </c:dLbl>
            <c:dLbl>
              <c:idx val="2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3-00CA-4A04-9B03-3F9D00680781}"/>
                </c:ext>
              </c:extLst>
            </c:dLbl>
            <c:dLbl>
              <c:idx val="2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4-00CA-4A04-9B03-3F9D00680781}"/>
                </c:ext>
              </c:extLst>
            </c:dLbl>
            <c:dLbl>
              <c:idx val="2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5-00CA-4A04-9B03-3F9D00680781}"/>
                </c:ext>
              </c:extLst>
            </c:dLbl>
            <c:dLbl>
              <c:idx val="2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6-00CA-4A04-9B03-3F9D00680781}"/>
                </c:ext>
              </c:extLst>
            </c:dLbl>
            <c:dLbl>
              <c:idx val="2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7-00CA-4A04-9B03-3F9D00680781}"/>
                </c:ext>
              </c:extLst>
            </c:dLbl>
            <c:dLbl>
              <c:idx val="2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8-00CA-4A04-9B03-3F9D00680781}"/>
                </c:ext>
              </c:extLst>
            </c:dLbl>
            <c:dLbl>
              <c:idx val="2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9-00CA-4A04-9B03-3F9D00680781}"/>
                </c:ext>
              </c:extLst>
            </c:dLbl>
            <c:dLbl>
              <c:idx val="2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A-00CA-4A04-9B03-3F9D00680781}"/>
                </c:ext>
              </c:extLst>
            </c:dLbl>
            <c:dLbl>
              <c:idx val="2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B-00CA-4A04-9B03-3F9D00680781}"/>
                </c:ext>
              </c:extLst>
            </c:dLbl>
            <c:dLbl>
              <c:idx val="2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C-00CA-4A04-9B03-3F9D00680781}"/>
                </c:ext>
              </c:extLst>
            </c:dLbl>
            <c:dLbl>
              <c:idx val="2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D-00CA-4A04-9B03-3F9D00680781}"/>
                </c:ext>
              </c:extLst>
            </c:dLbl>
            <c:dLbl>
              <c:idx val="2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E-00CA-4A04-9B03-3F9D00680781}"/>
                </c:ext>
              </c:extLst>
            </c:dLbl>
            <c:dLbl>
              <c:idx val="3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F-00CA-4A04-9B03-3F9D00680781}"/>
                </c:ext>
              </c:extLst>
            </c:dLbl>
            <c:dLbl>
              <c:idx val="3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0-00CA-4A04-9B03-3F9D00680781}"/>
                </c:ext>
              </c:extLst>
            </c:dLbl>
            <c:dLbl>
              <c:idx val="3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1-00CA-4A04-9B03-3F9D00680781}"/>
                </c:ext>
              </c:extLst>
            </c:dLbl>
            <c:dLbl>
              <c:idx val="3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2-00CA-4A04-9B03-3F9D00680781}"/>
                </c:ext>
              </c:extLst>
            </c:dLbl>
            <c:dLbl>
              <c:idx val="3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3-00CA-4A04-9B03-3F9D00680781}"/>
                </c:ext>
              </c:extLst>
            </c:dLbl>
            <c:dLbl>
              <c:idx val="3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4-00CA-4A04-9B03-3F9D00680781}"/>
                </c:ext>
              </c:extLst>
            </c:dLbl>
            <c:dLbl>
              <c:idx val="3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5-00CA-4A04-9B03-3F9D00680781}"/>
                </c:ext>
              </c:extLst>
            </c:dLbl>
            <c:dLbl>
              <c:idx val="3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6-00CA-4A04-9B03-3F9D00680781}"/>
                </c:ext>
              </c:extLst>
            </c:dLbl>
            <c:dLbl>
              <c:idx val="3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7-00CA-4A04-9B03-3F9D00680781}"/>
                </c:ext>
              </c:extLst>
            </c:dLbl>
            <c:dLbl>
              <c:idx val="3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8-00CA-4A04-9B03-3F9D00680781}"/>
                </c:ext>
              </c:extLst>
            </c:dLbl>
            <c:dLbl>
              <c:idx val="3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9-00CA-4A04-9B03-3F9D00680781}"/>
                </c:ext>
              </c:extLst>
            </c:dLbl>
            <c:dLbl>
              <c:idx val="3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A-00CA-4A04-9B03-3F9D00680781}"/>
                </c:ext>
              </c:extLst>
            </c:dLbl>
            <c:dLbl>
              <c:idx val="3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B-00CA-4A04-9B03-3F9D00680781}"/>
                </c:ext>
              </c:extLst>
            </c:dLbl>
            <c:dLbl>
              <c:idx val="3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C-00CA-4A04-9B03-3F9D00680781}"/>
                </c:ext>
              </c:extLst>
            </c:dLbl>
            <c:dLbl>
              <c:idx val="3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D-00CA-4A04-9B03-3F9D00680781}"/>
                </c:ext>
              </c:extLst>
            </c:dLbl>
            <c:dLbl>
              <c:idx val="3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E-00CA-4A04-9B03-3F9D00680781}"/>
                </c:ext>
              </c:extLst>
            </c:dLbl>
            <c:dLbl>
              <c:idx val="3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F-00CA-4A04-9B03-3F9D00680781}"/>
                </c:ext>
              </c:extLst>
            </c:dLbl>
            <c:dLbl>
              <c:idx val="3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0-00CA-4A04-9B03-3F9D00680781}"/>
                </c:ext>
              </c:extLst>
            </c:dLbl>
            <c:dLbl>
              <c:idx val="3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1-00CA-4A04-9B03-3F9D00680781}"/>
                </c:ext>
              </c:extLst>
            </c:dLbl>
            <c:dLbl>
              <c:idx val="3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2-00CA-4A04-9B03-3F9D00680781}"/>
                </c:ext>
              </c:extLst>
            </c:dLbl>
            <c:dLbl>
              <c:idx val="3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3-00CA-4A04-9B03-3F9D00680781}"/>
                </c:ext>
              </c:extLst>
            </c:dLbl>
            <c:dLbl>
              <c:idx val="3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4-00CA-4A04-9B03-3F9D00680781}"/>
                </c:ext>
              </c:extLst>
            </c:dLbl>
            <c:dLbl>
              <c:idx val="3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5-00CA-4A04-9B03-3F9D00680781}"/>
                </c:ext>
              </c:extLst>
            </c:dLbl>
            <c:dLbl>
              <c:idx val="3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6-00CA-4A04-9B03-3F9D00680781}"/>
                </c:ext>
              </c:extLst>
            </c:dLbl>
            <c:dLbl>
              <c:idx val="3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7-00CA-4A04-9B03-3F9D00680781}"/>
                </c:ext>
              </c:extLst>
            </c:dLbl>
            <c:dLbl>
              <c:idx val="3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8-00CA-4A04-9B03-3F9D00680781}"/>
                </c:ext>
              </c:extLst>
            </c:dLbl>
            <c:dLbl>
              <c:idx val="3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9-00CA-4A04-9B03-3F9D00680781}"/>
                </c:ext>
              </c:extLst>
            </c:dLbl>
            <c:dLbl>
              <c:idx val="3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A-00CA-4A04-9B03-3F9D00680781}"/>
                </c:ext>
              </c:extLst>
            </c:dLbl>
            <c:dLbl>
              <c:idx val="3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B-00CA-4A04-9B03-3F9D00680781}"/>
                </c:ext>
              </c:extLst>
            </c:dLbl>
            <c:dLbl>
              <c:idx val="3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C-00CA-4A04-9B03-3F9D00680781}"/>
                </c:ext>
              </c:extLst>
            </c:dLbl>
            <c:dLbl>
              <c:idx val="3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D-00CA-4A04-9B03-3F9D00680781}"/>
                </c:ext>
              </c:extLst>
            </c:dLbl>
            <c:dLbl>
              <c:idx val="3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E-00CA-4A04-9B03-3F9D00680781}"/>
                </c:ext>
              </c:extLst>
            </c:dLbl>
            <c:dLbl>
              <c:idx val="3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F-00CA-4A04-9B03-3F9D00680781}"/>
                </c:ext>
              </c:extLst>
            </c:dLbl>
            <c:dLbl>
              <c:idx val="3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0-00CA-4A04-9B03-3F9D00680781}"/>
                </c:ext>
              </c:extLst>
            </c:dLbl>
            <c:dLbl>
              <c:idx val="3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1-00CA-4A04-9B03-3F9D00680781}"/>
                </c:ext>
              </c:extLst>
            </c:dLbl>
            <c:dLbl>
              <c:idx val="3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2-00CA-4A04-9B03-3F9D00680781}"/>
                </c:ext>
              </c:extLst>
            </c:dLbl>
            <c:dLbl>
              <c:idx val="3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3-00CA-4A04-9B03-3F9D00680781}"/>
                </c:ext>
              </c:extLst>
            </c:dLbl>
            <c:dLbl>
              <c:idx val="3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4-00CA-4A04-9B03-3F9D00680781}"/>
                </c:ext>
              </c:extLst>
            </c:dLbl>
            <c:dLbl>
              <c:idx val="3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5-00CA-4A04-9B03-3F9D00680781}"/>
                </c:ext>
              </c:extLst>
            </c:dLbl>
            <c:dLbl>
              <c:idx val="3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6-00CA-4A04-9B03-3F9D00680781}"/>
                </c:ext>
              </c:extLst>
            </c:dLbl>
            <c:dLbl>
              <c:idx val="3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7-00CA-4A04-9B03-3F9D00680781}"/>
                </c:ext>
              </c:extLst>
            </c:dLbl>
            <c:dLbl>
              <c:idx val="3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8-00CA-4A04-9B03-3F9D00680781}"/>
                </c:ext>
              </c:extLst>
            </c:dLbl>
            <c:dLbl>
              <c:idx val="3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9-00CA-4A04-9B03-3F9D00680781}"/>
                </c:ext>
              </c:extLst>
            </c:dLbl>
            <c:dLbl>
              <c:idx val="3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A-00CA-4A04-9B03-3F9D00680781}"/>
                </c:ext>
              </c:extLst>
            </c:dLbl>
            <c:dLbl>
              <c:idx val="3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B-00CA-4A04-9B03-3F9D00680781}"/>
                </c:ext>
              </c:extLst>
            </c:dLbl>
            <c:dLbl>
              <c:idx val="3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C-00CA-4A04-9B03-3F9D00680781}"/>
                </c:ext>
              </c:extLst>
            </c:dLbl>
            <c:dLbl>
              <c:idx val="3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D-00CA-4A04-9B03-3F9D00680781}"/>
                </c:ext>
              </c:extLst>
            </c:dLbl>
            <c:dLbl>
              <c:idx val="3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E-00CA-4A04-9B03-3F9D00680781}"/>
                </c:ext>
              </c:extLst>
            </c:dLbl>
            <c:dLbl>
              <c:idx val="3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F-00CA-4A04-9B03-3F9D00680781}"/>
                </c:ext>
              </c:extLst>
            </c:dLbl>
            <c:dLbl>
              <c:idx val="3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0-00CA-4A04-9B03-3F9D00680781}"/>
                </c:ext>
              </c:extLst>
            </c:dLbl>
            <c:dLbl>
              <c:idx val="3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1-00CA-4A04-9B03-3F9D00680781}"/>
                </c:ext>
              </c:extLst>
            </c:dLbl>
            <c:dLbl>
              <c:idx val="3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2-00CA-4A04-9B03-3F9D00680781}"/>
                </c:ext>
              </c:extLst>
            </c:dLbl>
            <c:dLbl>
              <c:idx val="3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3-00CA-4A04-9B03-3F9D00680781}"/>
                </c:ext>
              </c:extLst>
            </c:dLbl>
            <c:dLbl>
              <c:idx val="3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4-00CA-4A04-9B03-3F9D00680781}"/>
                </c:ext>
              </c:extLst>
            </c:dLbl>
            <c:dLbl>
              <c:idx val="3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5-00CA-4A04-9B03-3F9D00680781}"/>
                </c:ext>
              </c:extLst>
            </c:dLbl>
            <c:dLbl>
              <c:idx val="3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6-00CA-4A04-9B03-3F9D00680781}"/>
                </c:ext>
              </c:extLst>
            </c:dLbl>
            <c:dLbl>
              <c:idx val="3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7-00CA-4A04-9B03-3F9D00680781}"/>
                </c:ext>
              </c:extLst>
            </c:dLbl>
            <c:dLbl>
              <c:idx val="3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8-00CA-4A04-9B03-3F9D00680781}"/>
                </c:ext>
              </c:extLst>
            </c:dLbl>
            <c:dLbl>
              <c:idx val="3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9-00CA-4A04-9B03-3F9D00680781}"/>
                </c:ext>
              </c:extLst>
            </c:dLbl>
            <c:dLbl>
              <c:idx val="3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A-00CA-4A04-9B03-3F9D00680781}"/>
                </c:ext>
              </c:extLst>
            </c:dLbl>
            <c:dLbl>
              <c:idx val="3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B-00CA-4A04-9B03-3F9D00680781}"/>
                </c:ext>
              </c:extLst>
            </c:dLbl>
            <c:dLbl>
              <c:idx val="3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C-00CA-4A04-9B03-3F9D00680781}"/>
                </c:ext>
              </c:extLst>
            </c:dLbl>
            <c:dLbl>
              <c:idx val="3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D-00CA-4A04-9B03-3F9D00680781}"/>
                </c:ext>
              </c:extLst>
            </c:dLbl>
            <c:dLbl>
              <c:idx val="3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E-00CA-4A04-9B03-3F9D00680781}"/>
                </c:ext>
              </c:extLst>
            </c:dLbl>
            <c:dLbl>
              <c:idx val="3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F-00CA-4A04-9B03-3F9D00680781}"/>
                </c:ext>
              </c:extLst>
            </c:dLbl>
            <c:dLbl>
              <c:idx val="3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0-00CA-4A04-9B03-3F9D00680781}"/>
                </c:ext>
              </c:extLst>
            </c:dLbl>
            <c:dLbl>
              <c:idx val="3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1-00CA-4A04-9B03-3F9D00680781}"/>
                </c:ext>
              </c:extLst>
            </c:dLbl>
            <c:dLbl>
              <c:idx val="3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2-00CA-4A04-9B03-3F9D00680781}"/>
                </c:ext>
              </c:extLst>
            </c:dLbl>
            <c:dLbl>
              <c:idx val="3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3-00CA-4A04-9B03-3F9D00680781}"/>
                </c:ext>
              </c:extLst>
            </c:dLbl>
            <c:dLbl>
              <c:idx val="3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4-00CA-4A04-9B03-3F9D00680781}"/>
                </c:ext>
              </c:extLst>
            </c:dLbl>
            <c:dLbl>
              <c:idx val="3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5-00CA-4A04-9B03-3F9D00680781}"/>
                </c:ext>
              </c:extLst>
            </c:dLbl>
            <c:dLbl>
              <c:idx val="3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6-00CA-4A04-9B03-3F9D00680781}"/>
                </c:ext>
              </c:extLst>
            </c:dLbl>
            <c:dLbl>
              <c:idx val="3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7-00CA-4A04-9B03-3F9D00680781}"/>
                </c:ext>
              </c:extLst>
            </c:dLbl>
            <c:dLbl>
              <c:idx val="3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8-00CA-4A04-9B03-3F9D00680781}"/>
                </c:ext>
              </c:extLst>
            </c:dLbl>
            <c:dLbl>
              <c:idx val="3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9-00CA-4A04-9B03-3F9D00680781}"/>
                </c:ext>
              </c:extLst>
            </c:dLbl>
            <c:dLbl>
              <c:idx val="3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A-00CA-4A04-9B03-3F9D00680781}"/>
                </c:ext>
              </c:extLst>
            </c:dLbl>
            <c:dLbl>
              <c:idx val="3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B-00CA-4A04-9B03-3F9D00680781}"/>
                </c:ext>
              </c:extLst>
            </c:dLbl>
            <c:dLbl>
              <c:idx val="3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C-00CA-4A04-9B03-3F9D00680781}"/>
                </c:ext>
              </c:extLst>
            </c:dLbl>
            <c:dLbl>
              <c:idx val="3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D-00CA-4A04-9B03-3F9D00680781}"/>
                </c:ext>
              </c:extLst>
            </c:dLbl>
            <c:dLbl>
              <c:idx val="3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E-00CA-4A04-9B03-3F9D00680781}"/>
                </c:ext>
              </c:extLst>
            </c:dLbl>
            <c:dLbl>
              <c:idx val="3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F-00CA-4A04-9B03-3F9D00680781}"/>
                </c:ext>
              </c:extLst>
            </c:dLbl>
            <c:dLbl>
              <c:idx val="3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0-00CA-4A04-9B03-3F9D00680781}"/>
                </c:ext>
              </c:extLst>
            </c:dLbl>
            <c:dLbl>
              <c:idx val="3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1-00CA-4A04-9B03-3F9D00680781}"/>
                </c:ext>
              </c:extLst>
            </c:dLbl>
            <c:dLbl>
              <c:idx val="3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2-00CA-4A04-9B03-3F9D00680781}"/>
                </c:ext>
              </c:extLst>
            </c:dLbl>
            <c:dLbl>
              <c:idx val="3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3-00CA-4A04-9B03-3F9D00680781}"/>
                </c:ext>
              </c:extLst>
            </c:dLbl>
            <c:dLbl>
              <c:idx val="3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4-00CA-4A04-9B03-3F9D00680781}"/>
                </c:ext>
              </c:extLst>
            </c:dLbl>
            <c:dLbl>
              <c:idx val="3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5-00CA-4A04-9B03-3F9D00680781}"/>
                </c:ext>
              </c:extLst>
            </c:dLbl>
            <c:dLbl>
              <c:idx val="3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6-00CA-4A04-9B03-3F9D00680781}"/>
                </c:ext>
              </c:extLst>
            </c:dLbl>
            <c:dLbl>
              <c:idx val="3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7-00CA-4A04-9B03-3F9D00680781}"/>
                </c:ext>
              </c:extLst>
            </c:dLbl>
            <c:dLbl>
              <c:idx val="3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8-00CA-4A04-9B03-3F9D00680781}"/>
                </c:ext>
              </c:extLst>
            </c:dLbl>
            <c:dLbl>
              <c:idx val="3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9-00CA-4A04-9B03-3F9D00680781}"/>
                </c:ext>
              </c:extLst>
            </c:dLbl>
            <c:dLbl>
              <c:idx val="3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A-00CA-4A04-9B03-3F9D00680781}"/>
                </c:ext>
              </c:extLst>
            </c:dLbl>
            <c:dLbl>
              <c:idx val="3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B-00CA-4A04-9B03-3F9D00680781}"/>
                </c:ext>
              </c:extLst>
            </c:dLbl>
            <c:dLbl>
              <c:idx val="3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C-00CA-4A04-9B03-3F9D00680781}"/>
                </c:ext>
              </c:extLst>
            </c:dLbl>
            <c:dLbl>
              <c:idx val="3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D-00CA-4A04-9B03-3F9D00680781}"/>
                </c:ext>
              </c:extLst>
            </c:dLbl>
            <c:dLbl>
              <c:idx val="3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E-00CA-4A04-9B03-3F9D00680781}"/>
                </c:ext>
              </c:extLst>
            </c:dLbl>
            <c:dLbl>
              <c:idx val="3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F-00CA-4A04-9B03-3F9D00680781}"/>
                </c:ext>
              </c:extLst>
            </c:dLbl>
            <c:dLbl>
              <c:idx val="3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0-00CA-4A04-9B03-3F9D00680781}"/>
                </c:ext>
              </c:extLst>
            </c:dLbl>
            <c:dLbl>
              <c:idx val="3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1-00CA-4A04-9B03-3F9D00680781}"/>
                </c:ext>
              </c:extLst>
            </c:dLbl>
            <c:dLbl>
              <c:idx val="3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2-00CA-4A04-9B03-3F9D00680781}"/>
                </c:ext>
              </c:extLst>
            </c:dLbl>
            <c:dLbl>
              <c:idx val="4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3-00CA-4A04-9B03-3F9D00680781}"/>
                </c:ext>
              </c:extLst>
            </c:dLbl>
            <c:dLbl>
              <c:idx val="4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4-00CA-4A04-9B03-3F9D00680781}"/>
                </c:ext>
              </c:extLst>
            </c:dLbl>
            <c:dLbl>
              <c:idx val="4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5-00CA-4A04-9B03-3F9D00680781}"/>
                </c:ext>
              </c:extLst>
            </c:dLbl>
            <c:dLbl>
              <c:idx val="4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6-00CA-4A04-9B03-3F9D00680781}"/>
                </c:ext>
              </c:extLst>
            </c:dLbl>
            <c:dLbl>
              <c:idx val="4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7-00CA-4A04-9B03-3F9D00680781}"/>
                </c:ext>
              </c:extLst>
            </c:dLbl>
            <c:dLbl>
              <c:idx val="4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8-00CA-4A04-9B03-3F9D00680781}"/>
                </c:ext>
              </c:extLst>
            </c:dLbl>
            <c:dLbl>
              <c:idx val="4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9-00CA-4A04-9B03-3F9D00680781}"/>
                </c:ext>
              </c:extLst>
            </c:dLbl>
            <c:dLbl>
              <c:idx val="4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A-00CA-4A04-9B03-3F9D00680781}"/>
                </c:ext>
              </c:extLst>
            </c:dLbl>
            <c:dLbl>
              <c:idx val="4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B-00CA-4A04-9B03-3F9D00680781}"/>
                </c:ext>
              </c:extLst>
            </c:dLbl>
            <c:dLbl>
              <c:idx val="4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C-00CA-4A04-9B03-3F9D00680781}"/>
                </c:ext>
              </c:extLst>
            </c:dLbl>
            <c:dLbl>
              <c:idx val="4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D-00CA-4A04-9B03-3F9D00680781}"/>
                </c:ext>
              </c:extLst>
            </c:dLbl>
            <c:dLbl>
              <c:idx val="4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E-00CA-4A04-9B03-3F9D00680781}"/>
                </c:ext>
              </c:extLst>
            </c:dLbl>
            <c:dLbl>
              <c:idx val="4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F-00CA-4A04-9B03-3F9D00680781}"/>
                </c:ext>
              </c:extLst>
            </c:dLbl>
            <c:dLbl>
              <c:idx val="4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0-00CA-4A04-9B03-3F9D00680781}"/>
                </c:ext>
              </c:extLst>
            </c:dLbl>
            <c:dLbl>
              <c:idx val="4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1-00CA-4A04-9B03-3F9D00680781}"/>
                </c:ext>
              </c:extLst>
            </c:dLbl>
            <c:dLbl>
              <c:idx val="4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2-00CA-4A04-9B03-3F9D00680781}"/>
                </c:ext>
              </c:extLst>
            </c:dLbl>
            <c:dLbl>
              <c:idx val="4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3-00CA-4A04-9B03-3F9D00680781}"/>
                </c:ext>
              </c:extLst>
            </c:dLbl>
            <c:dLbl>
              <c:idx val="4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4-00CA-4A04-9B03-3F9D00680781}"/>
                </c:ext>
              </c:extLst>
            </c:dLbl>
            <c:dLbl>
              <c:idx val="4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5-00CA-4A04-9B03-3F9D00680781}"/>
                </c:ext>
              </c:extLst>
            </c:dLbl>
            <c:dLbl>
              <c:idx val="4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6-00CA-4A04-9B03-3F9D00680781}"/>
                </c:ext>
              </c:extLst>
            </c:dLbl>
            <c:dLbl>
              <c:idx val="4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7-00CA-4A04-9B03-3F9D00680781}"/>
                </c:ext>
              </c:extLst>
            </c:dLbl>
            <c:dLbl>
              <c:idx val="4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8-00CA-4A04-9B03-3F9D00680781}"/>
                </c:ext>
              </c:extLst>
            </c:dLbl>
            <c:dLbl>
              <c:idx val="4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9-00CA-4A04-9B03-3F9D00680781}"/>
                </c:ext>
              </c:extLst>
            </c:dLbl>
            <c:dLbl>
              <c:idx val="4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A-00CA-4A04-9B03-3F9D00680781}"/>
                </c:ext>
              </c:extLst>
            </c:dLbl>
            <c:dLbl>
              <c:idx val="4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B-00CA-4A04-9B03-3F9D00680781}"/>
                </c:ext>
              </c:extLst>
            </c:dLbl>
            <c:dLbl>
              <c:idx val="4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C-00CA-4A04-9B03-3F9D00680781}"/>
                </c:ext>
              </c:extLst>
            </c:dLbl>
            <c:dLbl>
              <c:idx val="4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D-00CA-4A04-9B03-3F9D00680781}"/>
                </c:ext>
              </c:extLst>
            </c:dLbl>
            <c:dLbl>
              <c:idx val="4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E-00CA-4A04-9B03-3F9D00680781}"/>
                </c:ext>
              </c:extLst>
            </c:dLbl>
            <c:dLbl>
              <c:idx val="4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F-00CA-4A04-9B03-3F9D00680781}"/>
                </c:ext>
              </c:extLst>
            </c:dLbl>
            <c:dLbl>
              <c:idx val="4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0-00CA-4A04-9B03-3F9D00680781}"/>
                </c:ext>
              </c:extLst>
            </c:dLbl>
            <c:dLbl>
              <c:idx val="4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1-00CA-4A04-9B03-3F9D00680781}"/>
                </c:ext>
              </c:extLst>
            </c:dLbl>
            <c:dLbl>
              <c:idx val="4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2-00CA-4A04-9B03-3F9D00680781}"/>
                </c:ext>
              </c:extLst>
            </c:dLbl>
            <c:dLbl>
              <c:idx val="4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3-00CA-4A04-9B03-3F9D00680781}"/>
                </c:ext>
              </c:extLst>
            </c:dLbl>
            <c:dLbl>
              <c:idx val="4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4-00CA-4A04-9B03-3F9D00680781}"/>
                </c:ext>
              </c:extLst>
            </c:dLbl>
            <c:dLbl>
              <c:idx val="4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5-00CA-4A04-9B03-3F9D00680781}"/>
                </c:ext>
              </c:extLst>
            </c:dLbl>
            <c:dLbl>
              <c:idx val="4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6-00CA-4A04-9B03-3F9D00680781}"/>
                </c:ext>
              </c:extLst>
            </c:dLbl>
            <c:dLbl>
              <c:idx val="4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7-00CA-4A04-9B03-3F9D00680781}"/>
                </c:ext>
              </c:extLst>
            </c:dLbl>
            <c:dLbl>
              <c:idx val="4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8-00CA-4A04-9B03-3F9D00680781}"/>
                </c:ext>
              </c:extLst>
            </c:dLbl>
            <c:dLbl>
              <c:idx val="4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9-00CA-4A04-9B03-3F9D00680781}"/>
                </c:ext>
              </c:extLst>
            </c:dLbl>
            <c:dLbl>
              <c:idx val="4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A-00CA-4A04-9B03-3F9D00680781}"/>
                </c:ext>
              </c:extLst>
            </c:dLbl>
            <c:dLbl>
              <c:idx val="4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B-00CA-4A04-9B03-3F9D00680781}"/>
                </c:ext>
              </c:extLst>
            </c:dLbl>
            <c:dLbl>
              <c:idx val="4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C-00CA-4A04-9B03-3F9D00680781}"/>
                </c:ext>
              </c:extLst>
            </c:dLbl>
            <c:dLbl>
              <c:idx val="4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D-00CA-4A04-9B03-3F9D00680781}"/>
                </c:ext>
              </c:extLst>
            </c:dLbl>
            <c:dLbl>
              <c:idx val="4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E-00CA-4A04-9B03-3F9D00680781}"/>
                </c:ext>
              </c:extLst>
            </c:dLbl>
            <c:dLbl>
              <c:idx val="4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F-00CA-4A04-9B03-3F9D00680781}"/>
                </c:ext>
              </c:extLst>
            </c:dLbl>
            <c:dLbl>
              <c:idx val="4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0-00CA-4A04-9B03-3F9D00680781}"/>
                </c:ext>
              </c:extLst>
            </c:dLbl>
            <c:dLbl>
              <c:idx val="4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1-00CA-4A04-9B03-3F9D00680781}"/>
                </c:ext>
              </c:extLst>
            </c:dLbl>
            <c:dLbl>
              <c:idx val="4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2-00CA-4A04-9B03-3F9D00680781}"/>
                </c:ext>
              </c:extLst>
            </c:dLbl>
            <c:dLbl>
              <c:idx val="4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3-00CA-4A04-9B03-3F9D00680781}"/>
                </c:ext>
              </c:extLst>
            </c:dLbl>
            <c:dLbl>
              <c:idx val="4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4-00CA-4A04-9B03-3F9D00680781}"/>
                </c:ext>
              </c:extLst>
            </c:dLbl>
            <c:dLbl>
              <c:idx val="4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5-00CA-4A04-9B03-3F9D00680781}"/>
                </c:ext>
              </c:extLst>
            </c:dLbl>
            <c:dLbl>
              <c:idx val="4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6-00CA-4A04-9B03-3F9D00680781}"/>
                </c:ext>
              </c:extLst>
            </c:dLbl>
            <c:dLbl>
              <c:idx val="4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7-00CA-4A04-9B03-3F9D00680781}"/>
                </c:ext>
              </c:extLst>
            </c:dLbl>
            <c:dLbl>
              <c:idx val="4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8-00CA-4A04-9B03-3F9D00680781}"/>
                </c:ext>
              </c:extLst>
            </c:dLbl>
            <c:dLbl>
              <c:idx val="4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9-00CA-4A04-9B03-3F9D00680781}"/>
                </c:ext>
              </c:extLst>
            </c:dLbl>
            <c:dLbl>
              <c:idx val="4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A-00CA-4A04-9B03-3F9D00680781}"/>
                </c:ext>
              </c:extLst>
            </c:dLbl>
            <c:dLbl>
              <c:idx val="4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B-00CA-4A04-9B03-3F9D00680781}"/>
                </c:ext>
              </c:extLst>
            </c:dLbl>
            <c:dLbl>
              <c:idx val="4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C-00CA-4A04-9B03-3F9D0068078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'LC3.2'!$K$2:$K$459</c:f>
              <c:numCache>
                <c:formatCode>General</c:formatCode>
                <c:ptCount val="458"/>
                <c:pt idx="12">
                  <c:v>32.320584744779225</c:v>
                </c:pt>
                <c:pt idx="19">
                  <c:v>37.388512735432883</c:v>
                </c:pt>
                <c:pt idx="33">
                  <c:v>26.804830535169543</c:v>
                </c:pt>
                <c:pt idx="38">
                  <c:v>32.242525417248125</c:v>
                </c:pt>
                <c:pt idx="43">
                  <c:v>33.755185392051459</c:v>
                </c:pt>
                <c:pt idx="54">
                  <c:v>32.586201439605446</c:v>
                </c:pt>
                <c:pt idx="56">
                  <c:v>18.370470274608937</c:v>
                </c:pt>
                <c:pt idx="72">
                  <c:v>5.9316048081562629</c:v>
                </c:pt>
                <c:pt idx="94">
                  <c:v>8.6994635987988875</c:v>
                </c:pt>
                <c:pt idx="101">
                  <c:v>11.356967847051422</c:v>
                </c:pt>
                <c:pt idx="131">
                  <c:v>13.900989655005592</c:v>
                </c:pt>
                <c:pt idx="136">
                  <c:v>11.157498099789301</c:v>
                </c:pt>
                <c:pt idx="144">
                  <c:v>10.126370437144624</c:v>
                </c:pt>
                <c:pt idx="176">
                  <c:v>6.9253650836624558</c:v>
                </c:pt>
                <c:pt idx="204">
                  <c:v>9.6717801820849694</c:v>
                </c:pt>
                <c:pt idx="225">
                  <c:v>13.38014854707907</c:v>
                </c:pt>
              </c:numCache>
            </c:numRef>
          </c:yVal>
          <c:smooth val="0"/>
          <c:extLst>
            <c:ext xmlns:c15="http://schemas.microsoft.com/office/drawing/2012/chart" uri="{02D57815-91ED-43cb-92C2-25804820EDAC}">
              <c15:datalabelsRange>
                <c15:f>'LC3.2'!$L$2:$L$228</c15:f>
                <c15:dlblRangeCache>
                  <c:ptCount val="227"/>
                  <c:pt idx="12">
                    <c:v>1.5</c:v>
                  </c:pt>
                  <c:pt idx="19">
                    <c:v>2.9</c:v>
                  </c:pt>
                  <c:pt idx="33">
                    <c:v>1.4</c:v>
                  </c:pt>
                  <c:pt idx="38">
                    <c:v>0.5</c:v>
                  </c:pt>
                  <c:pt idx="43">
                    <c:v>3.0</c:v>
                  </c:pt>
                  <c:pt idx="54">
                    <c:v>2.3</c:v>
                  </c:pt>
                  <c:pt idx="56">
                    <c:v>3.7</c:v>
                  </c:pt>
                  <c:pt idx="72">
                    <c:v>1.0</c:v>
                  </c:pt>
                  <c:pt idx="94">
                    <c:v>0.4</c:v>
                  </c:pt>
                  <c:pt idx="101">
                    <c:v>0.6</c:v>
                  </c:pt>
                  <c:pt idx="131">
                    <c:v>0.4</c:v>
                  </c:pt>
                  <c:pt idx="136">
                    <c:v>0.4</c:v>
                  </c:pt>
                  <c:pt idx="144">
                    <c:v>0.6</c:v>
                  </c:pt>
                  <c:pt idx="176">
                    <c:v>0.7</c:v>
                  </c:pt>
                  <c:pt idx="204">
                    <c:v>1.1</c:v>
                  </c:pt>
                  <c:pt idx="225">
                    <c:v>1.0</c:v>
                  </c:pt>
                </c15:dlblRangeCache>
              </c15:datalabelsRange>
            </c:ext>
            <c:ext xmlns:c16="http://schemas.microsoft.com/office/drawing/2014/chart" uri="{C3380CC4-5D6E-409C-BE32-E72D297353CC}">
              <c16:uniqueId val="{000001CD-00CA-4A04-9B03-3F9D00680781}"/>
            </c:ext>
          </c:extLst>
        </c:ser>
        <c:dLbls>
          <c:showLegendKey val="0"/>
          <c:showVal val="0"/>
          <c:showCatName val="0"/>
          <c:showSerName val="0"/>
          <c:showPercent val="0"/>
          <c:showBubbleSize val="0"/>
        </c:dLbls>
        <c:axId val="844103055"/>
        <c:axId val="981902079"/>
      </c:scatterChart>
      <c:valAx>
        <c:axId val="844103055"/>
        <c:scaling>
          <c:orientation val="minMax"/>
          <c:max val="4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1902079"/>
        <c:crosses val="autoZero"/>
        <c:crossBetween val="midCat"/>
      </c:valAx>
      <c:valAx>
        <c:axId val="9819020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1030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downstream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'LC3.3'!$K$1</c:f>
              <c:strCache>
                <c:ptCount val="1"/>
                <c:pt idx="0">
                  <c:v>5 moving average</c:v>
                </c:pt>
              </c:strCache>
            </c:strRef>
          </c:tx>
          <c:spPr>
            <a:ln w="19050" cap="rnd">
              <a:solidFill>
                <a:schemeClr val="accent1"/>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'LC3.3'!$K$2:$K$331</c:f>
              <c:numCache>
                <c:formatCode>General</c:formatCode>
                <c:ptCount val="330"/>
                <c:pt idx="0">
                  <c:v>18.786529446526973</c:v>
                </c:pt>
                <c:pt idx="1">
                  <c:v>18.75193720378369</c:v>
                </c:pt>
                <c:pt idx="2">
                  <c:v>21.262628410473457</c:v>
                </c:pt>
                <c:pt idx="3">
                  <c:v>23.767649438309789</c:v>
                </c:pt>
                <c:pt idx="4">
                  <c:v>26.008294943405502</c:v>
                </c:pt>
                <c:pt idx="5">
                  <c:v>28.506178416976532</c:v>
                </c:pt>
                <c:pt idx="6">
                  <c:v>28.583993738081368</c:v>
                </c:pt>
                <c:pt idx="7">
                  <c:v>25.089120268209591</c:v>
                </c:pt>
                <c:pt idx="8">
                  <c:v>20.923524818982116</c:v>
                </c:pt>
                <c:pt idx="9">
                  <c:v>18.215572057781863</c:v>
                </c:pt>
                <c:pt idx="10">
                  <c:v>18.48895620029537</c:v>
                </c:pt>
                <c:pt idx="11">
                  <c:v>21.715252331220277</c:v>
                </c:pt>
                <c:pt idx="12">
                  <c:v>26.11453792070505</c:v>
                </c:pt>
                <c:pt idx="13">
                  <c:v>30.186324667609661</c:v>
                </c:pt>
                <c:pt idx="14">
                  <c:v>33.665201596774452</c:v>
                </c:pt>
                <c:pt idx="15">
                  <c:v>36.179852287352446</c:v>
                </c:pt>
                <c:pt idx="16">
                  <c:v>37.425453020282923</c:v>
                </c:pt>
                <c:pt idx="17">
                  <c:v>38.102583908347469</c:v>
                </c:pt>
                <c:pt idx="18">
                  <c:v>39.013212575209138</c:v>
                </c:pt>
                <c:pt idx="19">
                  <c:v>39.396994391328363</c:v>
                </c:pt>
                <c:pt idx="20">
                  <c:v>38.920742498966305</c:v>
                </c:pt>
                <c:pt idx="21">
                  <c:v>38.98276902151855</c:v>
                </c:pt>
                <c:pt idx="22">
                  <c:v>40.048669749215243</c:v>
                </c:pt>
                <c:pt idx="23">
                  <c:v>41.193867674663579</c:v>
                </c:pt>
                <c:pt idx="24">
                  <c:v>41.749320690362346</c:v>
                </c:pt>
                <c:pt idx="25">
                  <c:v>41.449169123532464</c:v>
                </c:pt>
                <c:pt idx="26">
                  <c:v>39.979121309896861</c:v>
                </c:pt>
                <c:pt idx="27">
                  <c:v>37.952662605715233</c:v>
                </c:pt>
                <c:pt idx="28">
                  <c:v>36.386807627791043</c:v>
                </c:pt>
                <c:pt idx="29">
                  <c:v>35.602522274627518</c:v>
                </c:pt>
                <c:pt idx="30">
                  <c:v>35.134680576507122</c:v>
                </c:pt>
                <c:pt idx="31">
                  <c:v>34.867766855705511</c:v>
                </c:pt>
                <c:pt idx="32">
                  <c:v>34.997867425530771</c:v>
                </c:pt>
                <c:pt idx="33">
                  <c:v>34.966488339903393</c:v>
                </c:pt>
                <c:pt idx="34">
                  <c:v>34.525713868822166</c:v>
                </c:pt>
                <c:pt idx="35">
                  <c:v>34.298019485877589</c:v>
                </c:pt>
                <c:pt idx="36">
                  <c:v>34.307092096583247</c:v>
                </c:pt>
                <c:pt idx="37">
                  <c:v>33.994048304995076</c:v>
                </c:pt>
                <c:pt idx="38">
                  <c:v>33.69065680006829</c:v>
                </c:pt>
                <c:pt idx="39">
                  <c:v>33.851974017601222</c:v>
                </c:pt>
                <c:pt idx="40">
                  <c:v>34.392403183573215</c:v>
                </c:pt>
                <c:pt idx="41">
                  <c:v>35.091575855177645</c:v>
                </c:pt>
                <c:pt idx="42">
                  <c:v>35.631988619213509</c:v>
                </c:pt>
                <c:pt idx="43">
                  <c:v>35.718001352467112</c:v>
                </c:pt>
                <c:pt idx="44">
                  <c:v>35.690956290441932</c:v>
                </c:pt>
                <c:pt idx="45">
                  <c:v>35.788787727080731</c:v>
                </c:pt>
                <c:pt idx="46">
                  <c:v>35.488219337390333</c:v>
                </c:pt>
                <c:pt idx="47">
                  <c:v>35.131732715616053</c:v>
                </c:pt>
                <c:pt idx="48">
                  <c:v>35.501050957508369</c:v>
                </c:pt>
                <c:pt idx="49">
                  <c:v>36.042634226868195</c:v>
                </c:pt>
                <c:pt idx="50">
                  <c:v>35.944047973696271</c:v>
                </c:pt>
                <c:pt idx="51">
                  <c:v>35.861120311593652</c:v>
                </c:pt>
                <c:pt idx="52">
                  <c:v>36.153925354861066</c:v>
                </c:pt>
                <c:pt idx="53">
                  <c:v>36.126345696181289</c:v>
                </c:pt>
                <c:pt idx="54">
                  <c:v>35.769680844567873</c:v>
                </c:pt>
                <c:pt idx="55">
                  <c:v>35.504657555169572</c:v>
                </c:pt>
                <c:pt idx="56">
                  <c:v>35.45813206210606</c:v>
                </c:pt>
                <c:pt idx="57">
                  <c:v>35.312941387638482</c:v>
                </c:pt>
                <c:pt idx="58">
                  <c:v>35.017962157782939</c:v>
                </c:pt>
                <c:pt idx="59">
                  <c:v>34.940423250903706</c:v>
                </c:pt>
                <c:pt idx="60">
                  <c:v>35.245804135748557</c:v>
                </c:pt>
                <c:pt idx="61">
                  <c:v>35.592653371381175</c:v>
                </c:pt>
                <c:pt idx="62">
                  <c:v>35.827006628514638</c:v>
                </c:pt>
                <c:pt idx="63">
                  <c:v>36.066703989870085</c:v>
                </c:pt>
                <c:pt idx="64">
                  <c:v>36.014130595047796</c:v>
                </c:pt>
                <c:pt idx="65">
                  <c:v>35.484014226686426</c:v>
                </c:pt>
                <c:pt idx="66">
                  <c:v>34.965114457648333</c:v>
                </c:pt>
                <c:pt idx="67">
                  <c:v>34.840412921929627</c:v>
                </c:pt>
                <c:pt idx="68">
                  <c:v>34.52352259458879</c:v>
                </c:pt>
                <c:pt idx="69">
                  <c:v>34.206070787317131</c:v>
                </c:pt>
                <c:pt idx="70">
                  <c:v>34.980552603497621</c:v>
                </c:pt>
                <c:pt idx="71">
                  <c:v>35.741410111676757</c:v>
                </c:pt>
                <c:pt idx="72">
                  <c:v>35.264282161856997</c:v>
                </c:pt>
                <c:pt idx="73">
                  <c:v>34.861158179481023</c:v>
                </c:pt>
                <c:pt idx="74">
                  <c:v>34.767320616020903</c:v>
                </c:pt>
                <c:pt idx="75">
                  <c:v>33.642958346278462</c:v>
                </c:pt>
                <c:pt idx="76">
                  <c:v>32.336887170754736</c:v>
                </c:pt>
                <c:pt idx="77">
                  <c:v>32.188969635232958</c:v>
                </c:pt>
                <c:pt idx="78">
                  <c:v>32.518149265246436</c:v>
                </c:pt>
                <c:pt idx="79">
                  <c:v>32.352490233525764</c:v>
                </c:pt>
                <c:pt idx="80">
                  <c:v>32.311253308618156</c:v>
                </c:pt>
                <c:pt idx="81">
                  <c:v>33.523325853601264</c:v>
                </c:pt>
                <c:pt idx="82">
                  <c:v>35.158119366667918</c:v>
                </c:pt>
                <c:pt idx="83">
                  <c:v>35.817259867609621</c:v>
                </c:pt>
                <c:pt idx="84">
                  <c:v>35.867836299693892</c:v>
                </c:pt>
                <c:pt idx="85">
                  <c:v>36.458907823575011</c:v>
                </c:pt>
                <c:pt idx="86">
                  <c:v>37.335820866286532</c:v>
                </c:pt>
                <c:pt idx="87">
                  <c:v>38.883701270921463</c:v>
                </c:pt>
                <c:pt idx="88">
                  <c:v>42.473321920380663</c:v>
                </c:pt>
                <c:pt idx="89">
                  <c:v>48.078866014928408</c:v>
                </c:pt>
                <c:pt idx="90">
                  <c:v>53.77235116390149</c:v>
                </c:pt>
                <c:pt idx="91">
                  <c:v>57.957071407991045</c:v>
                </c:pt>
                <c:pt idx="92">
                  <c:v>59.87367488577776</c:v>
                </c:pt>
                <c:pt idx="93">
                  <c:v>59.309654018790958</c:v>
                </c:pt>
                <c:pt idx="94">
                  <c:v>57.252304577676043</c:v>
                </c:pt>
                <c:pt idx="95">
                  <c:v>53.921457642940801</c:v>
                </c:pt>
                <c:pt idx="96">
                  <c:v>48.487883926413687</c:v>
                </c:pt>
                <c:pt idx="97">
                  <c:v>42.245980626133772</c:v>
                </c:pt>
                <c:pt idx="98">
                  <c:v>36.78677029355633</c:v>
                </c:pt>
                <c:pt idx="99">
                  <c:v>31.863396430904992</c:v>
                </c:pt>
                <c:pt idx="100">
                  <c:v>27.593022431111827</c:v>
                </c:pt>
                <c:pt idx="101">
                  <c:v>24.635564373149158</c:v>
                </c:pt>
                <c:pt idx="102">
                  <c:v>22.359596939438337</c:v>
                </c:pt>
                <c:pt idx="103">
                  <c:v>19.879464331683501</c:v>
                </c:pt>
                <c:pt idx="104">
                  <c:v>17.436235700902742</c:v>
                </c:pt>
                <c:pt idx="105">
                  <c:v>15.30745863564591</c:v>
                </c:pt>
                <c:pt idx="106">
                  <c:v>13.693759534584228</c:v>
                </c:pt>
                <c:pt idx="107">
                  <c:v>12.712801152927103</c:v>
                </c:pt>
                <c:pt idx="108">
                  <c:v>12.462207230378173</c:v>
                </c:pt>
                <c:pt idx="109">
                  <c:v>12.375250828791012</c:v>
                </c:pt>
                <c:pt idx="110">
                  <c:v>12.182960887903461</c:v>
                </c:pt>
                <c:pt idx="111">
                  <c:v>12.39256304422543</c:v>
                </c:pt>
                <c:pt idx="112">
                  <c:v>13.128220751631016</c:v>
                </c:pt>
                <c:pt idx="113">
                  <c:v>13.825765631839946</c:v>
                </c:pt>
                <c:pt idx="114">
                  <c:v>14.202799957037954</c:v>
                </c:pt>
                <c:pt idx="115">
                  <c:v>14.324059521081391</c:v>
                </c:pt>
                <c:pt idx="116">
                  <c:v>14.140096703307645</c:v>
                </c:pt>
                <c:pt idx="117">
                  <c:v>13.661948516495684</c:v>
                </c:pt>
                <c:pt idx="118">
                  <c:v>12.998320435556128</c:v>
                </c:pt>
                <c:pt idx="119">
                  <c:v>12.295193015890627</c:v>
                </c:pt>
                <c:pt idx="120">
                  <c:v>12.117362369150506</c:v>
                </c:pt>
                <c:pt idx="121">
                  <c:v>12.983489406893957</c:v>
                </c:pt>
                <c:pt idx="122">
                  <c:v>14.654282508915596</c:v>
                </c:pt>
                <c:pt idx="123">
                  <c:v>16.980786700150148</c:v>
                </c:pt>
                <c:pt idx="124">
                  <c:v>19.726932726185673</c:v>
                </c:pt>
                <c:pt idx="125">
                  <c:v>21.497208995303559</c:v>
                </c:pt>
                <c:pt idx="126">
                  <c:v>21.817305719515083</c:v>
                </c:pt>
                <c:pt idx="127">
                  <c:v>21.356596434001162</c:v>
                </c:pt>
                <c:pt idx="128">
                  <c:v>19.931326299991376</c:v>
                </c:pt>
                <c:pt idx="129">
                  <c:v>17.771902414091212</c:v>
                </c:pt>
                <c:pt idx="130">
                  <c:v>16.202328762276434</c:v>
                </c:pt>
                <c:pt idx="131">
                  <c:v>15.555791172873944</c:v>
                </c:pt>
                <c:pt idx="132">
                  <c:v>15.374442598512832</c:v>
                </c:pt>
                <c:pt idx="133">
                  <c:v>16.000822227455213</c:v>
                </c:pt>
                <c:pt idx="134">
                  <c:v>17.314180547992088</c:v>
                </c:pt>
                <c:pt idx="135">
                  <c:v>18.530844744695891</c:v>
                </c:pt>
                <c:pt idx="136">
                  <c:v>19.652375235227005</c:v>
                </c:pt>
                <c:pt idx="137">
                  <c:v>20.870748430686081</c:v>
                </c:pt>
                <c:pt idx="138">
                  <c:v>21.282407357473293</c:v>
                </c:pt>
                <c:pt idx="139">
                  <c:v>20.426818748355032</c:v>
                </c:pt>
                <c:pt idx="140">
                  <c:v>19.107136959425873</c:v>
                </c:pt>
                <c:pt idx="141">
                  <c:v>17.621834700465399</c:v>
                </c:pt>
                <c:pt idx="142">
                  <c:v>16.35201054507678</c:v>
                </c:pt>
                <c:pt idx="143">
                  <c:v>16.28847405666972</c:v>
                </c:pt>
                <c:pt idx="144">
                  <c:v>17.623606156493842</c:v>
                </c:pt>
                <c:pt idx="145">
                  <c:v>19.676929498378239</c:v>
                </c:pt>
                <c:pt idx="146">
                  <c:v>21.207457986634292</c:v>
                </c:pt>
                <c:pt idx="147">
                  <c:v>21.130529617353741</c:v>
                </c:pt>
                <c:pt idx="148">
                  <c:v>20.017743741663317</c:v>
                </c:pt>
                <c:pt idx="149">
                  <c:v>18.844456098991493</c:v>
                </c:pt>
                <c:pt idx="150">
                  <c:v>17.885687209353897</c:v>
                </c:pt>
                <c:pt idx="151">
                  <c:v>17.654258933340607</c:v>
                </c:pt>
                <c:pt idx="152">
                  <c:v>18.33883343877655</c:v>
                </c:pt>
                <c:pt idx="153">
                  <c:v>19.083577937634779</c:v>
                </c:pt>
                <c:pt idx="154">
                  <c:v>19.473007907032493</c:v>
                </c:pt>
                <c:pt idx="155">
                  <c:v>19.72357885980902</c:v>
                </c:pt>
                <c:pt idx="156">
                  <c:v>19.874229638196589</c:v>
                </c:pt>
                <c:pt idx="157">
                  <c:v>19.77503551477923</c:v>
                </c:pt>
                <c:pt idx="158">
                  <c:v>19.689238104325092</c:v>
                </c:pt>
                <c:pt idx="159">
                  <c:v>20.156725327494918</c:v>
                </c:pt>
                <c:pt idx="160">
                  <c:v>20.986504318769509</c:v>
                </c:pt>
                <c:pt idx="161">
                  <c:v>21.643289681972576</c:v>
                </c:pt>
                <c:pt idx="162">
                  <c:v>22.306503049683116</c:v>
                </c:pt>
                <c:pt idx="163">
                  <c:v>23.055815331151262</c:v>
                </c:pt>
                <c:pt idx="164">
                  <c:v>23.287426536362524</c:v>
                </c:pt>
                <c:pt idx="165">
                  <c:v>22.979888215453183</c:v>
                </c:pt>
                <c:pt idx="166">
                  <c:v>22.761431785887112</c:v>
                </c:pt>
                <c:pt idx="167">
                  <c:v>22.718823821664881</c:v>
                </c:pt>
                <c:pt idx="168">
                  <c:v>22.716372689490434</c:v>
                </c:pt>
                <c:pt idx="169">
                  <c:v>23.178993564334878</c:v>
                </c:pt>
                <c:pt idx="170">
                  <c:v>24.08289822147405</c:v>
                </c:pt>
                <c:pt idx="171">
                  <c:v>24.527287918743479</c:v>
                </c:pt>
                <c:pt idx="172">
                  <c:v>24.767040403378065</c:v>
                </c:pt>
                <c:pt idx="173">
                  <c:v>24.790781153007046</c:v>
                </c:pt>
                <c:pt idx="174">
                  <c:v>24.048076406044991</c:v>
                </c:pt>
                <c:pt idx="175">
                  <c:v>23.086526643055237</c:v>
                </c:pt>
                <c:pt idx="176">
                  <c:v>22.557788071236786</c:v>
                </c:pt>
                <c:pt idx="177">
                  <c:v>22.277706836795584</c:v>
                </c:pt>
                <c:pt idx="178">
                  <c:v>22.289721312061555</c:v>
                </c:pt>
                <c:pt idx="179">
                  <c:v>22.676978167570741</c:v>
                </c:pt>
                <c:pt idx="180">
                  <c:v>23.089855821878007</c:v>
                </c:pt>
                <c:pt idx="181">
                  <c:v>23.353871172578692</c:v>
                </c:pt>
                <c:pt idx="182">
                  <c:v>22.84636721366012</c:v>
                </c:pt>
                <c:pt idx="183">
                  <c:v>21.901063881560727</c:v>
                </c:pt>
                <c:pt idx="184">
                  <c:v>21.204156924991416</c:v>
                </c:pt>
                <c:pt idx="185">
                  <c:v>20.387442108646134</c:v>
                </c:pt>
                <c:pt idx="186">
                  <c:v>19.44939401287289</c:v>
                </c:pt>
                <c:pt idx="187">
                  <c:v>19.317131039236607</c:v>
                </c:pt>
                <c:pt idx="188">
                  <c:v>20.273168554258163</c:v>
                </c:pt>
                <c:pt idx="189">
                  <c:v>21.723754177020119</c:v>
                </c:pt>
                <c:pt idx="190">
                  <c:v>22.896293938894246</c:v>
                </c:pt>
                <c:pt idx="191">
                  <c:v>23.39906380058315</c:v>
                </c:pt>
                <c:pt idx="192">
                  <c:v>23.431943809450349</c:v>
                </c:pt>
                <c:pt idx="193">
                  <c:v>23.06609052269857</c:v>
                </c:pt>
                <c:pt idx="194">
                  <c:v>22.452138134099396</c:v>
                </c:pt>
                <c:pt idx="195">
                  <c:v>22.526362586489309</c:v>
                </c:pt>
                <c:pt idx="196">
                  <c:v>23.702312445942646</c:v>
                </c:pt>
                <c:pt idx="197">
                  <c:v>24.776364921735269</c:v>
                </c:pt>
                <c:pt idx="198">
                  <c:v>24.591069535674666</c:v>
                </c:pt>
                <c:pt idx="199">
                  <c:v>23.391919349600322</c:v>
                </c:pt>
                <c:pt idx="200">
                  <c:v>22.123416177691098</c:v>
                </c:pt>
                <c:pt idx="201">
                  <c:v>21.214244087206691</c:v>
                </c:pt>
                <c:pt idx="202">
                  <c:v>20.77069404035387</c:v>
                </c:pt>
                <c:pt idx="203">
                  <c:v>20.937332233331169</c:v>
                </c:pt>
                <c:pt idx="204">
                  <c:v>21.314496493226962</c:v>
                </c:pt>
                <c:pt idx="205">
                  <c:v>21.03061444261122</c:v>
                </c:pt>
                <c:pt idx="206">
                  <c:v>20.138595196763937</c:v>
                </c:pt>
                <c:pt idx="207">
                  <c:v>19.447481270447177</c:v>
                </c:pt>
                <c:pt idx="208">
                  <c:v>19.208655384829363</c:v>
                </c:pt>
                <c:pt idx="209">
                  <c:v>19.083192440302817</c:v>
                </c:pt>
                <c:pt idx="210">
                  <c:v>19.132170197622777</c:v>
                </c:pt>
                <c:pt idx="211">
                  <c:v>19.647884846665029</c:v>
                </c:pt>
                <c:pt idx="212">
                  <c:v>20.049352850886855</c:v>
                </c:pt>
                <c:pt idx="213">
                  <c:v>19.714515905955771</c:v>
                </c:pt>
                <c:pt idx="214">
                  <c:v>19.205461570899949</c:v>
                </c:pt>
                <c:pt idx="215">
                  <c:v>19.141780665428684</c:v>
                </c:pt>
                <c:pt idx="216">
                  <c:v>19.294258170685321</c:v>
                </c:pt>
                <c:pt idx="217">
                  <c:v>19.834504202437913</c:v>
                </c:pt>
                <c:pt idx="218">
                  <c:v>21.123188095052228</c:v>
                </c:pt>
                <c:pt idx="219">
                  <c:v>22.4499447725237</c:v>
                </c:pt>
                <c:pt idx="220">
                  <c:v>22.999319362660888</c:v>
                </c:pt>
                <c:pt idx="221">
                  <c:v>22.924803865579605</c:v>
                </c:pt>
                <c:pt idx="222">
                  <c:v>22.653957966852921</c:v>
                </c:pt>
                <c:pt idx="223">
                  <c:v>22.344879580619597</c:v>
                </c:pt>
                <c:pt idx="224">
                  <c:v>22.040533448761988</c:v>
                </c:pt>
                <c:pt idx="225">
                  <c:v>21.53055883598406</c:v>
                </c:pt>
                <c:pt idx="226">
                  <c:v>20.605562286831223</c:v>
                </c:pt>
                <c:pt idx="227">
                  <c:v>19.334977086357515</c:v>
                </c:pt>
                <c:pt idx="228">
                  <c:v>18.003403876710831</c:v>
                </c:pt>
                <c:pt idx="229">
                  <c:v>17.068302672283533</c:v>
                </c:pt>
                <c:pt idx="230">
                  <c:v>16.79788380244857</c:v>
                </c:pt>
                <c:pt idx="231">
                  <c:v>16.973178400389649</c:v>
                </c:pt>
                <c:pt idx="232">
                  <c:v>17.274451341704868</c:v>
                </c:pt>
                <c:pt idx="233">
                  <c:v>17.65240839531922</c:v>
                </c:pt>
                <c:pt idx="234">
                  <c:v>18.076290602273669</c:v>
                </c:pt>
                <c:pt idx="235">
                  <c:v>18.471979205246178</c:v>
                </c:pt>
                <c:pt idx="236">
                  <c:v>18.93416331773647</c:v>
                </c:pt>
                <c:pt idx="237">
                  <c:v>19.3846412566391</c:v>
                </c:pt>
                <c:pt idx="238">
                  <c:v>19.693436588315585</c:v>
                </c:pt>
                <c:pt idx="239">
                  <c:v>19.989851730135022</c:v>
                </c:pt>
                <c:pt idx="240">
                  <c:v>20.016270302896618</c:v>
                </c:pt>
                <c:pt idx="241">
                  <c:v>19.315770984822091</c:v>
                </c:pt>
                <c:pt idx="242">
                  <c:v>18.360134221230762</c:v>
                </c:pt>
                <c:pt idx="243">
                  <c:v>17.700477289137705</c:v>
                </c:pt>
                <c:pt idx="244">
                  <c:v>17.113894870562245</c:v>
                </c:pt>
                <c:pt idx="245">
                  <c:v>16.803667008568524</c:v>
                </c:pt>
                <c:pt idx="246">
                  <c:v>17.197407913467408</c:v>
                </c:pt>
                <c:pt idx="247">
                  <c:v>17.753030335310534</c:v>
                </c:pt>
                <c:pt idx="248">
                  <c:v>17.853359021026627</c:v>
                </c:pt>
                <c:pt idx="249">
                  <c:v>17.836244903023992</c:v>
                </c:pt>
                <c:pt idx="250">
                  <c:v>18.181958198982805</c:v>
                </c:pt>
                <c:pt idx="251">
                  <c:v>18.770112032803858</c:v>
                </c:pt>
                <c:pt idx="252">
                  <c:v>19.30290043329099</c:v>
                </c:pt>
                <c:pt idx="253">
                  <c:v>19.723653375884375</c:v>
                </c:pt>
                <c:pt idx="254">
                  <c:v>20.11644644063708</c:v>
                </c:pt>
                <c:pt idx="255">
                  <c:v>20.407577219289742</c:v>
                </c:pt>
                <c:pt idx="256">
                  <c:v>20.552231325237255</c:v>
                </c:pt>
                <c:pt idx="257">
                  <c:v>20.715625873698837</c:v>
                </c:pt>
                <c:pt idx="258">
                  <c:v>20.839339800991898</c:v>
                </c:pt>
                <c:pt idx="259">
                  <c:v>20.585843251854602</c:v>
                </c:pt>
                <c:pt idx="260">
                  <c:v>20.058457086130044</c:v>
                </c:pt>
                <c:pt idx="261">
                  <c:v>19.619685727111118</c:v>
                </c:pt>
                <c:pt idx="262">
                  <c:v>19.19172429588934</c:v>
                </c:pt>
                <c:pt idx="263">
                  <c:v>18.716996355175716</c:v>
                </c:pt>
                <c:pt idx="264">
                  <c:v>18.529830551914337</c:v>
                </c:pt>
                <c:pt idx="265">
                  <c:v>18.619032905750792</c:v>
                </c:pt>
                <c:pt idx="266">
                  <c:v>18.375594719059642</c:v>
                </c:pt>
                <c:pt idx="267">
                  <c:v>17.654156499646938</c:v>
                </c:pt>
                <c:pt idx="268">
                  <c:v>17.044123797053693</c:v>
                </c:pt>
                <c:pt idx="269">
                  <c:v>16.64288410323288</c:v>
                </c:pt>
                <c:pt idx="270">
                  <c:v>16.007139315840327</c:v>
                </c:pt>
                <c:pt idx="271">
                  <c:v>15.292123701294543</c:v>
                </c:pt>
                <c:pt idx="272">
                  <c:v>14.856400560614905</c:v>
                </c:pt>
                <c:pt idx="273">
                  <c:v>14.493423613040637</c:v>
                </c:pt>
                <c:pt idx="274">
                  <c:v>14.048227568646187</c:v>
                </c:pt>
                <c:pt idx="275">
                  <c:v>13.729782189516252</c:v>
                </c:pt>
                <c:pt idx="276">
                  <c:v>13.74934759255421</c:v>
                </c:pt>
                <c:pt idx="277">
                  <c:v>14.328031966576216</c:v>
                </c:pt>
                <c:pt idx="278">
                  <c:v>15.334701899078709</c:v>
                </c:pt>
                <c:pt idx="279">
                  <c:v>16.157716119801467</c:v>
                </c:pt>
                <c:pt idx="280">
                  <c:v>16.631659005178097</c:v>
                </c:pt>
                <c:pt idx="281">
                  <c:v>16.881395020736726</c:v>
                </c:pt>
                <c:pt idx="282">
                  <c:v>16.564652447832692</c:v>
                </c:pt>
                <c:pt idx="283">
                  <c:v>15.650695475423822</c:v>
                </c:pt>
                <c:pt idx="284">
                  <c:v>14.819586674631001</c:v>
                </c:pt>
                <c:pt idx="285">
                  <c:v>14.248227176934432</c:v>
                </c:pt>
                <c:pt idx="286">
                  <c:v>13.750440327112932</c:v>
                </c:pt>
                <c:pt idx="287">
                  <c:v>13.64011410215225</c:v>
                </c:pt>
                <c:pt idx="288">
                  <c:v>13.765382429509847</c:v>
                </c:pt>
                <c:pt idx="289">
                  <c:v>13.38622978234171</c:v>
                </c:pt>
                <c:pt idx="290">
                  <c:v>12.606774781827488</c:v>
                </c:pt>
                <c:pt idx="291">
                  <c:v>11.932789866310765</c:v>
                </c:pt>
                <c:pt idx="292">
                  <c:v>11.093168021627282</c:v>
                </c:pt>
                <c:pt idx="293">
                  <c:v>9.9872927490728056</c:v>
                </c:pt>
                <c:pt idx="294">
                  <c:v>9.2748252037822283</c:v>
                </c:pt>
                <c:pt idx="295">
                  <c:v>9.232179926391856</c:v>
                </c:pt>
                <c:pt idx="296">
                  <c:v>9.5997637718617117</c:v>
                </c:pt>
                <c:pt idx="297">
                  <c:v>10.354719602966721</c:v>
                </c:pt>
                <c:pt idx="298">
                  <c:v>11.574428920346922</c:v>
                </c:pt>
                <c:pt idx="299">
                  <c:v>12.964226644651443</c:v>
                </c:pt>
                <c:pt idx="300">
                  <c:v>14.004899835111818</c:v>
                </c:pt>
                <c:pt idx="301">
                  <c:v>14.544418951785811</c:v>
                </c:pt>
                <c:pt idx="302">
                  <c:v>14.940029198764122</c:v>
                </c:pt>
                <c:pt idx="303">
                  <c:v>15.381881354695853</c:v>
                </c:pt>
                <c:pt idx="304">
                  <c:v>15.851847933177471</c:v>
                </c:pt>
                <c:pt idx="305">
                  <c:v>16.469889698952972</c:v>
                </c:pt>
                <c:pt idx="306">
                  <c:v>16.905054963910736</c:v>
                </c:pt>
                <c:pt idx="307">
                  <c:v>16.485692078919577</c:v>
                </c:pt>
                <c:pt idx="308">
                  <c:v>15.281448677627228</c:v>
                </c:pt>
                <c:pt idx="309">
                  <c:v>13.76608108447121</c:v>
                </c:pt>
                <c:pt idx="310">
                  <c:v>12.187729092070974</c:v>
                </c:pt>
                <c:pt idx="311">
                  <c:v>11.173876021475348</c:v>
                </c:pt>
                <c:pt idx="312">
                  <c:v>11.403746337053743</c:v>
                </c:pt>
                <c:pt idx="313">
                  <c:v>12.496965874314919</c:v>
                </c:pt>
                <c:pt idx="314">
                  <c:v>13.585519816077319</c:v>
                </c:pt>
                <c:pt idx="315">
                  <c:v>14.345384513526124</c:v>
                </c:pt>
                <c:pt idx="316">
                  <c:v>14.642684907758706</c:v>
                </c:pt>
                <c:pt idx="317">
                  <c:v>14.393911890147404</c:v>
                </c:pt>
                <c:pt idx="318">
                  <c:v>14.056121095142984</c:v>
                </c:pt>
                <c:pt idx="319">
                  <c:v>14.032964443412103</c:v>
                </c:pt>
                <c:pt idx="320">
                  <c:v>14.114579608304993</c:v>
                </c:pt>
                <c:pt idx="321">
                  <c:v>14.01652247411703</c:v>
                </c:pt>
                <c:pt idx="322">
                  <c:v>13.643498221369089</c:v>
                </c:pt>
                <c:pt idx="323">
                  <c:v>12.860940627745858</c:v>
                </c:pt>
                <c:pt idx="324">
                  <c:v>11.677572261937318</c:v>
                </c:pt>
                <c:pt idx="325">
                  <c:v>10.448619942063512</c:v>
                </c:pt>
                <c:pt idx="326">
                  <c:v>9.5042026062871994</c:v>
                </c:pt>
                <c:pt idx="327">
                  <c:v>8.8195979263163444</c:v>
                </c:pt>
                <c:pt idx="328">
                  <c:v>8.4633465876999185</c:v>
                </c:pt>
                <c:pt idx="329">
                  <c:v>8.2396245403873234</c:v>
                </c:pt>
              </c:numCache>
            </c:numRef>
          </c:yVal>
          <c:smooth val="1"/>
          <c:extLst>
            <c:ext xmlns:c16="http://schemas.microsoft.com/office/drawing/2014/chart" uri="{C3380CC4-5D6E-409C-BE32-E72D297353CC}">
              <c16:uniqueId val="{00000000-C2B7-44B2-9704-AD71D05E6392}"/>
            </c:ext>
          </c:extLst>
        </c:ser>
        <c:ser>
          <c:idx val="1"/>
          <c:order val="1"/>
          <c:tx>
            <c:strRef>
              <c:f>'LC3.3'!$M$1</c:f>
              <c:strCache>
                <c:ptCount val="1"/>
                <c:pt idx="0">
                  <c:v>lower stddev</c:v>
                </c:pt>
              </c:strCache>
            </c:strRef>
          </c:tx>
          <c:spPr>
            <a:ln w="19050" cap="rnd">
              <a:solidFill>
                <a:srgbClr val="0070C0">
                  <a:alpha val="25000"/>
                </a:srgbClr>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'LC3.3'!$M$2:$M$331</c:f>
              <c:numCache>
                <c:formatCode>General</c:formatCode>
                <c:ptCount val="330"/>
                <c:pt idx="0">
                  <c:v>22.850110195492885</c:v>
                </c:pt>
                <c:pt idx="1">
                  <c:v>22.070558226931148</c:v>
                </c:pt>
                <c:pt idx="2">
                  <c:v>27.569591689120607</c:v>
                </c:pt>
                <c:pt idx="3">
                  <c:v>32.291655338055463</c:v>
                </c:pt>
                <c:pt idx="4">
                  <c:v>34.997773130883523</c:v>
                </c:pt>
                <c:pt idx="5">
                  <c:v>34.649248767791661</c:v>
                </c:pt>
                <c:pt idx="6">
                  <c:v>34.571466274731108</c:v>
                </c:pt>
                <c:pt idx="7">
                  <c:v>33.641497888084579</c:v>
                </c:pt>
                <c:pt idx="8">
                  <c:v>29.097493920098493</c:v>
                </c:pt>
                <c:pt idx="9">
                  <c:v>23.58823272575426</c:v>
                </c:pt>
                <c:pt idx="10">
                  <c:v>24.402718268922229</c:v>
                </c:pt>
                <c:pt idx="11">
                  <c:v>31.277668690972575</c:v>
                </c:pt>
                <c:pt idx="12">
                  <c:v>36.189058538847434</c:v>
                </c:pt>
                <c:pt idx="13">
                  <c:v>37.461709853449854</c:v>
                </c:pt>
                <c:pt idx="14">
                  <c:v>36.978928970718044</c:v>
                </c:pt>
                <c:pt idx="15">
                  <c:v>38.788028066483072</c:v>
                </c:pt>
                <c:pt idx="16">
                  <c:v>40.803545970108672</c:v>
                </c:pt>
                <c:pt idx="17">
                  <c:v>41.419043867005009</c:v>
                </c:pt>
                <c:pt idx="18">
                  <c:v>41.204431142004644</c:v>
                </c:pt>
                <c:pt idx="19">
                  <c:v>40.963672035814177</c:v>
                </c:pt>
                <c:pt idx="20">
                  <c:v>40.411467812336873</c:v>
                </c:pt>
                <c:pt idx="21">
                  <c:v>40.603089764562377</c:v>
                </c:pt>
                <c:pt idx="22">
                  <c:v>43.035299633092706</c:v>
                </c:pt>
                <c:pt idx="23">
                  <c:v>44.345567983005701</c:v>
                </c:pt>
                <c:pt idx="24">
                  <c:v>44.328028285148712</c:v>
                </c:pt>
                <c:pt idx="25">
                  <c:v>44.578239305071669</c:v>
                </c:pt>
                <c:pt idx="26">
                  <c:v>44.411869926897708</c:v>
                </c:pt>
                <c:pt idx="27">
                  <c:v>42.083355230375837</c:v>
                </c:pt>
                <c:pt idx="28">
                  <c:v>38.893293149497367</c:v>
                </c:pt>
                <c:pt idx="29">
                  <c:v>36.743425329796999</c:v>
                </c:pt>
                <c:pt idx="30">
                  <c:v>36.20997758813192</c:v>
                </c:pt>
                <c:pt idx="31">
                  <c:v>36.293133235568881</c:v>
                </c:pt>
                <c:pt idx="32">
                  <c:v>36.400548552549132</c:v>
                </c:pt>
                <c:pt idx="33">
                  <c:v>36.342396803680224</c:v>
                </c:pt>
                <c:pt idx="34">
                  <c:v>35.571121379898742</c:v>
                </c:pt>
                <c:pt idx="35">
                  <c:v>35.509347854691043</c:v>
                </c:pt>
                <c:pt idx="36">
                  <c:v>35.50658655650372</c:v>
                </c:pt>
                <c:pt idx="37">
                  <c:v>35.151153945206076</c:v>
                </c:pt>
                <c:pt idx="38">
                  <c:v>34.315078429872329</c:v>
                </c:pt>
                <c:pt idx="39">
                  <c:v>34.743123784783329</c:v>
                </c:pt>
                <c:pt idx="40">
                  <c:v>35.555638433335147</c:v>
                </c:pt>
                <c:pt idx="41">
                  <c:v>36.308674762988517</c:v>
                </c:pt>
                <c:pt idx="42">
                  <c:v>36.518187415902375</c:v>
                </c:pt>
                <c:pt idx="43">
                  <c:v>36.455196247914664</c:v>
                </c:pt>
                <c:pt idx="44">
                  <c:v>36.454955008264925</c:v>
                </c:pt>
                <c:pt idx="45">
                  <c:v>36.613101385961834</c:v>
                </c:pt>
                <c:pt idx="46">
                  <c:v>36.229323581281818</c:v>
                </c:pt>
                <c:pt idx="47">
                  <c:v>35.874954320819626</c:v>
                </c:pt>
                <c:pt idx="48">
                  <c:v>36.447550315504763</c:v>
                </c:pt>
                <c:pt idx="49">
                  <c:v>37.36193027825761</c:v>
                </c:pt>
                <c:pt idx="50">
                  <c:v>37.250547296190867</c:v>
                </c:pt>
                <c:pt idx="51">
                  <c:v>37.248389654790408</c:v>
                </c:pt>
                <c:pt idx="52">
                  <c:v>37.291810433484791</c:v>
                </c:pt>
                <c:pt idx="53">
                  <c:v>37.251966452260831</c:v>
                </c:pt>
                <c:pt idx="54">
                  <c:v>36.4446787281247</c:v>
                </c:pt>
                <c:pt idx="55">
                  <c:v>36.359987716651389</c:v>
                </c:pt>
                <c:pt idx="56">
                  <c:v>36.37590686772873</c:v>
                </c:pt>
                <c:pt idx="57">
                  <c:v>36.204486831931959</c:v>
                </c:pt>
                <c:pt idx="58">
                  <c:v>35.629385671403192</c:v>
                </c:pt>
                <c:pt idx="59">
                  <c:v>35.40952904768703</c:v>
                </c:pt>
                <c:pt idx="60">
                  <c:v>35.873861971441805</c:v>
                </c:pt>
                <c:pt idx="61">
                  <c:v>36.116082460409388</c:v>
                </c:pt>
                <c:pt idx="62">
                  <c:v>36.366616078337863</c:v>
                </c:pt>
                <c:pt idx="63">
                  <c:v>36.353447258727499</c:v>
                </c:pt>
                <c:pt idx="64">
                  <c:v>36.414366946701392</c:v>
                </c:pt>
                <c:pt idx="65">
                  <c:v>36.697021669223908</c:v>
                </c:pt>
                <c:pt idx="66">
                  <c:v>36.364071411366368</c:v>
                </c:pt>
                <c:pt idx="67">
                  <c:v>36.109609995269352</c:v>
                </c:pt>
                <c:pt idx="68">
                  <c:v>35.542306215702219</c:v>
                </c:pt>
                <c:pt idx="69">
                  <c:v>35.16160363218895</c:v>
                </c:pt>
                <c:pt idx="70">
                  <c:v>36.535567310466512</c:v>
                </c:pt>
                <c:pt idx="71">
                  <c:v>37.352935626296109</c:v>
                </c:pt>
                <c:pt idx="72">
                  <c:v>37.209224263979891</c:v>
                </c:pt>
                <c:pt idx="73">
                  <c:v>37.152831651044991</c:v>
                </c:pt>
                <c:pt idx="74">
                  <c:v>37.125605074470386</c:v>
                </c:pt>
                <c:pt idx="75">
                  <c:v>35.821065868384956</c:v>
                </c:pt>
                <c:pt idx="76">
                  <c:v>33.407215329853457</c:v>
                </c:pt>
                <c:pt idx="77">
                  <c:v>33.133934544168021</c:v>
                </c:pt>
                <c:pt idx="78">
                  <c:v>33.848867722600879</c:v>
                </c:pt>
                <c:pt idx="79">
                  <c:v>33.617823603223762</c:v>
                </c:pt>
                <c:pt idx="80">
                  <c:v>33.606777417164253</c:v>
                </c:pt>
                <c:pt idx="81">
                  <c:v>35.650754498745499</c:v>
                </c:pt>
                <c:pt idx="82">
                  <c:v>38.902230703146472</c:v>
                </c:pt>
                <c:pt idx="83">
                  <c:v>39.649111908837973</c:v>
                </c:pt>
                <c:pt idx="84">
                  <c:v>39.64510010079433</c:v>
                </c:pt>
                <c:pt idx="85">
                  <c:v>39.545816588080854</c:v>
                </c:pt>
                <c:pt idx="86">
                  <c:v>41.119052345892051</c:v>
                </c:pt>
                <c:pt idx="87">
                  <c:v>45.169044252469405</c:v>
                </c:pt>
                <c:pt idx="88">
                  <c:v>52.057910844310584</c:v>
                </c:pt>
                <c:pt idx="89">
                  <c:v>58.651831381850727</c:v>
                </c:pt>
                <c:pt idx="90">
                  <c:v>62.69714843676244</c:v>
                </c:pt>
                <c:pt idx="91">
                  <c:v>63.993035030740806</c:v>
                </c:pt>
                <c:pt idx="92">
                  <c:v>62.945601930617492</c:v>
                </c:pt>
                <c:pt idx="93">
                  <c:v>63.458476890318515</c:v>
                </c:pt>
                <c:pt idx="94">
                  <c:v>62.834888840530567</c:v>
                </c:pt>
                <c:pt idx="95">
                  <c:v>60.21395388784638</c:v>
                </c:pt>
                <c:pt idx="96">
                  <c:v>57.137843499945717</c:v>
                </c:pt>
                <c:pt idx="97">
                  <c:v>53.203146687569038</c:v>
                </c:pt>
                <c:pt idx="98">
                  <c:v>48.049498413692298</c:v>
                </c:pt>
                <c:pt idx="99">
                  <c:v>40.817903880198898</c:v>
                </c:pt>
                <c:pt idx="100">
                  <c:v>31.812172893133265</c:v>
                </c:pt>
                <c:pt idx="101">
                  <c:v>27.198004313109401</c:v>
                </c:pt>
                <c:pt idx="102">
                  <c:v>26.808319781782007</c:v>
                </c:pt>
                <c:pt idx="103">
                  <c:v>25.525304036541321</c:v>
                </c:pt>
                <c:pt idx="104">
                  <c:v>22.48700759142087</c:v>
                </c:pt>
                <c:pt idx="105">
                  <c:v>18.217946657092092</c:v>
                </c:pt>
                <c:pt idx="106">
                  <c:v>14.955150025056177</c:v>
                </c:pt>
                <c:pt idx="107">
                  <c:v>14.131839872069733</c:v>
                </c:pt>
                <c:pt idx="108">
                  <c:v>13.934074736844183</c:v>
                </c:pt>
                <c:pt idx="109">
                  <c:v>13.774758280760615</c:v>
                </c:pt>
                <c:pt idx="110">
                  <c:v>13.297178115374452</c:v>
                </c:pt>
                <c:pt idx="111">
                  <c:v>13.598902315716746</c:v>
                </c:pt>
                <c:pt idx="112">
                  <c:v>14.03653484099647</c:v>
                </c:pt>
                <c:pt idx="113">
                  <c:v>14.718696536065069</c:v>
                </c:pt>
                <c:pt idx="114">
                  <c:v>15.139720466630271</c:v>
                </c:pt>
                <c:pt idx="115">
                  <c:v>15.145446960852107</c:v>
                </c:pt>
                <c:pt idx="116">
                  <c:v>15.302756599318295</c:v>
                </c:pt>
                <c:pt idx="117">
                  <c:v>15.196654990087275</c:v>
                </c:pt>
                <c:pt idx="118">
                  <c:v>14.41160057638438</c:v>
                </c:pt>
                <c:pt idx="119">
                  <c:v>13.231363961312724</c:v>
                </c:pt>
                <c:pt idx="120">
                  <c:v>12.685380363392447</c:v>
                </c:pt>
                <c:pt idx="121">
                  <c:v>15.097445454663076</c:v>
                </c:pt>
                <c:pt idx="122">
                  <c:v>18.363641800604519</c:v>
                </c:pt>
                <c:pt idx="123">
                  <c:v>21.953331815784455</c:v>
                </c:pt>
                <c:pt idx="124">
                  <c:v>24.725733683979723</c:v>
                </c:pt>
                <c:pt idx="125">
                  <c:v>24.801518236146947</c:v>
                </c:pt>
                <c:pt idx="126">
                  <c:v>24.562531697020642</c:v>
                </c:pt>
                <c:pt idx="127">
                  <c:v>24.587255896961022</c:v>
                </c:pt>
                <c:pt idx="128">
                  <c:v>23.521295299015915</c:v>
                </c:pt>
                <c:pt idx="129">
                  <c:v>20.501468104334752</c:v>
                </c:pt>
                <c:pt idx="130">
                  <c:v>18.134172205679658</c:v>
                </c:pt>
                <c:pt idx="131">
                  <c:v>17.150465866759042</c:v>
                </c:pt>
                <c:pt idx="132">
                  <c:v>16.653944829807998</c:v>
                </c:pt>
                <c:pt idx="133">
                  <c:v>18.279832045101124</c:v>
                </c:pt>
                <c:pt idx="134">
                  <c:v>20.273926122114197</c:v>
                </c:pt>
                <c:pt idx="135">
                  <c:v>21.003450923748879</c:v>
                </c:pt>
                <c:pt idx="136">
                  <c:v>21.233015267081296</c:v>
                </c:pt>
                <c:pt idx="137">
                  <c:v>22.238771017820774</c:v>
                </c:pt>
                <c:pt idx="138">
                  <c:v>22.437274763025062</c:v>
                </c:pt>
                <c:pt idx="139">
                  <c:v>22.780564746016246</c:v>
                </c:pt>
                <c:pt idx="140">
                  <c:v>23.02446511731188</c:v>
                </c:pt>
                <c:pt idx="141">
                  <c:v>22.183678259117279</c:v>
                </c:pt>
                <c:pt idx="142">
                  <c:v>19.739727233441627</c:v>
                </c:pt>
                <c:pt idx="143">
                  <c:v>19.554340261211347</c:v>
                </c:pt>
                <c:pt idx="144">
                  <c:v>22.218845282204036</c:v>
                </c:pt>
                <c:pt idx="145">
                  <c:v>24.26030228418503</c:v>
                </c:pt>
                <c:pt idx="146">
                  <c:v>24.010776240917096</c:v>
                </c:pt>
                <c:pt idx="147">
                  <c:v>24.087716761839477</c:v>
                </c:pt>
                <c:pt idx="148">
                  <c:v>23.83362079102028</c:v>
                </c:pt>
                <c:pt idx="149">
                  <c:v>22.228306713112225</c:v>
                </c:pt>
                <c:pt idx="150">
                  <c:v>19.949374240079091</c:v>
                </c:pt>
                <c:pt idx="151">
                  <c:v>19.334102372458517</c:v>
                </c:pt>
                <c:pt idx="152">
                  <c:v>20.060336204123995</c:v>
                </c:pt>
                <c:pt idx="153">
                  <c:v>19.992746667974842</c:v>
                </c:pt>
                <c:pt idx="154">
                  <c:v>19.789084126490685</c:v>
                </c:pt>
                <c:pt idx="155">
                  <c:v>20.036315920879264</c:v>
                </c:pt>
                <c:pt idx="156">
                  <c:v>20.313527197819834</c:v>
                </c:pt>
                <c:pt idx="157">
                  <c:v>20.287748608461989</c:v>
                </c:pt>
                <c:pt idx="158">
                  <c:v>20.301362959383479</c:v>
                </c:pt>
                <c:pt idx="159">
                  <c:v>21.275936655845534</c:v>
                </c:pt>
                <c:pt idx="160">
                  <c:v>23.184093803281332</c:v>
                </c:pt>
                <c:pt idx="161">
                  <c:v>24.10694328683261</c:v>
                </c:pt>
                <c:pt idx="162">
                  <c:v>24.398149610408986</c:v>
                </c:pt>
                <c:pt idx="163">
                  <c:v>24.046478415501618</c:v>
                </c:pt>
                <c:pt idx="164">
                  <c:v>24.02723604435592</c:v>
                </c:pt>
                <c:pt idx="165">
                  <c:v>23.413111348129501</c:v>
                </c:pt>
                <c:pt idx="166">
                  <c:v>22.923818883088604</c:v>
                </c:pt>
                <c:pt idx="167">
                  <c:v>22.945725199087676</c:v>
                </c:pt>
                <c:pt idx="168">
                  <c:v>22.943015363590707</c:v>
                </c:pt>
                <c:pt idx="169">
                  <c:v>24.383397435106303</c:v>
                </c:pt>
                <c:pt idx="170">
                  <c:v>26.263030605245152</c:v>
                </c:pt>
                <c:pt idx="171">
                  <c:v>26.555839273111093</c:v>
                </c:pt>
                <c:pt idx="172">
                  <c:v>26.53511051111709</c:v>
                </c:pt>
                <c:pt idx="173">
                  <c:v>26.525146898266613</c:v>
                </c:pt>
                <c:pt idx="174">
                  <c:v>26.237706014355346</c:v>
                </c:pt>
                <c:pt idx="175">
                  <c:v>24.300989713559961</c:v>
                </c:pt>
                <c:pt idx="176">
                  <c:v>23.301087488393584</c:v>
                </c:pt>
                <c:pt idx="177">
                  <c:v>22.743909624293167</c:v>
                </c:pt>
                <c:pt idx="178">
                  <c:v>22.774732560863896</c:v>
                </c:pt>
                <c:pt idx="179">
                  <c:v>23.240753982648833</c:v>
                </c:pt>
                <c:pt idx="180">
                  <c:v>24.106360394267863</c:v>
                </c:pt>
                <c:pt idx="181">
                  <c:v>24.244509839949899</c:v>
                </c:pt>
                <c:pt idx="182">
                  <c:v>24.730473983636355</c:v>
                </c:pt>
                <c:pt idx="183">
                  <c:v>24.706220079774045</c:v>
                </c:pt>
                <c:pt idx="184">
                  <c:v>23.933145339337472</c:v>
                </c:pt>
                <c:pt idx="185">
                  <c:v>22.344754005910097</c:v>
                </c:pt>
                <c:pt idx="186">
                  <c:v>20.392098387569266</c:v>
                </c:pt>
                <c:pt idx="187">
                  <c:v>20.269475702568673</c:v>
                </c:pt>
                <c:pt idx="188">
                  <c:v>21.936306157254549</c:v>
                </c:pt>
                <c:pt idx="189">
                  <c:v>25.257305523034418</c:v>
                </c:pt>
                <c:pt idx="190">
                  <c:v>26.877089951725388</c:v>
                </c:pt>
                <c:pt idx="191">
                  <c:v>26.862740931911453</c:v>
                </c:pt>
                <c:pt idx="192">
                  <c:v>26.84378263806661</c:v>
                </c:pt>
                <c:pt idx="193">
                  <c:v>26.635227587689378</c:v>
                </c:pt>
                <c:pt idx="194">
                  <c:v>25.301152364000586</c:v>
                </c:pt>
                <c:pt idx="195">
                  <c:v>25.505413672960774</c:v>
                </c:pt>
                <c:pt idx="196">
                  <c:v>27.210396476455578</c:v>
                </c:pt>
                <c:pt idx="197">
                  <c:v>27.201773165273213</c:v>
                </c:pt>
                <c:pt idx="198">
                  <c:v>27.373452301972396</c:v>
                </c:pt>
                <c:pt idx="199">
                  <c:v>27.391615130253715</c:v>
                </c:pt>
                <c:pt idx="200">
                  <c:v>25.779266801002684</c:v>
                </c:pt>
                <c:pt idx="201">
                  <c:v>23.645385367919584</c:v>
                </c:pt>
                <c:pt idx="202">
                  <c:v>22.563773719737014</c:v>
                </c:pt>
                <c:pt idx="203">
                  <c:v>22.70347996464568</c:v>
                </c:pt>
                <c:pt idx="204">
                  <c:v>22.448918833586141</c:v>
                </c:pt>
                <c:pt idx="205">
                  <c:v>22.55612940620394</c:v>
                </c:pt>
                <c:pt idx="206">
                  <c:v>21.762488446504815</c:v>
                </c:pt>
                <c:pt idx="207">
                  <c:v>20.572704969353104</c:v>
                </c:pt>
                <c:pt idx="208">
                  <c:v>19.983364715015856</c:v>
                </c:pt>
                <c:pt idx="209">
                  <c:v>19.708730783494154</c:v>
                </c:pt>
                <c:pt idx="210">
                  <c:v>19.758864206733584</c:v>
                </c:pt>
                <c:pt idx="211">
                  <c:v>20.383315818456385</c:v>
                </c:pt>
                <c:pt idx="212">
                  <c:v>20.794106497709251</c:v>
                </c:pt>
                <c:pt idx="213">
                  <c:v>20.848156586196026</c:v>
                </c:pt>
                <c:pt idx="214">
                  <c:v>20.89546407664621</c:v>
                </c:pt>
                <c:pt idx="215">
                  <c:v>20.836058260685284</c:v>
                </c:pt>
                <c:pt idx="216">
                  <c:v>21.196023996362332</c:v>
                </c:pt>
                <c:pt idx="217">
                  <c:v>22.517582888982844</c:v>
                </c:pt>
                <c:pt idx="218">
                  <c:v>24.308619894851667</c:v>
                </c:pt>
                <c:pt idx="219">
                  <c:v>24.711826060341163</c:v>
                </c:pt>
                <c:pt idx="220">
                  <c:v>24.334188788515497</c:v>
                </c:pt>
                <c:pt idx="221">
                  <c:v>24.36647128867142</c:v>
                </c:pt>
                <c:pt idx="222">
                  <c:v>24.071762830626437</c:v>
                </c:pt>
                <c:pt idx="223">
                  <c:v>23.33080609309345</c:v>
                </c:pt>
                <c:pt idx="224">
                  <c:v>22.740757355689961</c:v>
                </c:pt>
                <c:pt idx="225">
                  <c:v>23.034741019207338</c:v>
                </c:pt>
                <c:pt idx="226">
                  <c:v>23.315186173086538</c:v>
                </c:pt>
                <c:pt idx="227">
                  <c:v>22.545570043275472</c:v>
                </c:pt>
                <c:pt idx="228">
                  <c:v>20.599352553213855</c:v>
                </c:pt>
                <c:pt idx="229">
                  <c:v>18.339540707660376</c:v>
                </c:pt>
                <c:pt idx="230">
                  <c:v>17.568772067560637</c:v>
                </c:pt>
                <c:pt idx="231">
                  <c:v>17.775195558764221</c:v>
                </c:pt>
                <c:pt idx="232">
                  <c:v>17.783093393073681</c:v>
                </c:pt>
                <c:pt idx="233">
                  <c:v>18.050391639135281</c:v>
                </c:pt>
                <c:pt idx="234">
                  <c:v>18.958415354787508</c:v>
                </c:pt>
                <c:pt idx="235">
                  <c:v>19.592900518597506</c:v>
                </c:pt>
                <c:pt idx="236">
                  <c:v>19.995727468698437</c:v>
                </c:pt>
                <c:pt idx="237">
                  <c:v>19.997870510308811</c:v>
                </c:pt>
                <c:pt idx="238">
                  <c:v>19.824389414498029</c:v>
                </c:pt>
                <c:pt idx="239">
                  <c:v>20.555274320934338</c:v>
                </c:pt>
                <c:pt idx="240">
                  <c:v>20.57047745553205</c:v>
                </c:pt>
                <c:pt idx="241">
                  <c:v>21.113888216106098</c:v>
                </c:pt>
                <c:pt idx="242">
                  <c:v>21.020079722304736</c:v>
                </c:pt>
                <c:pt idx="243">
                  <c:v>20.30824283840149</c:v>
                </c:pt>
                <c:pt idx="244">
                  <c:v>19.036257588189955</c:v>
                </c:pt>
                <c:pt idx="245">
                  <c:v>18.229208217759766</c:v>
                </c:pt>
                <c:pt idx="246">
                  <c:v>18.699518927410452</c:v>
                </c:pt>
                <c:pt idx="247">
                  <c:v>18.478492784447159</c:v>
                </c:pt>
                <c:pt idx="248">
                  <c:v>18.377130347721053</c:v>
                </c:pt>
                <c:pt idx="249">
                  <c:v>18.353006866301744</c:v>
                </c:pt>
                <c:pt idx="250">
                  <c:v>19.317524431492355</c:v>
                </c:pt>
                <c:pt idx="251">
                  <c:v>20.52060464055787</c:v>
                </c:pt>
                <c:pt idx="252">
                  <c:v>21.020462925814094</c:v>
                </c:pt>
                <c:pt idx="253">
                  <c:v>20.933964764927872</c:v>
                </c:pt>
                <c:pt idx="254">
                  <c:v>20.835242108604636</c:v>
                </c:pt>
                <c:pt idx="255">
                  <c:v>21.354549120765689</c:v>
                </c:pt>
                <c:pt idx="256">
                  <c:v>21.679658847678034</c:v>
                </c:pt>
                <c:pt idx="257">
                  <c:v>21.853385500137353</c:v>
                </c:pt>
                <c:pt idx="258">
                  <c:v>21.781572305341758</c:v>
                </c:pt>
                <c:pt idx="259">
                  <c:v>21.920498236730367</c:v>
                </c:pt>
                <c:pt idx="260">
                  <c:v>21.455166287348785</c:v>
                </c:pt>
                <c:pt idx="261">
                  <c:v>20.578308050511801</c:v>
                </c:pt>
                <c:pt idx="262">
                  <c:v>19.69295145105572</c:v>
                </c:pt>
                <c:pt idx="263">
                  <c:v>19.547417042480674</c:v>
                </c:pt>
                <c:pt idx="264">
                  <c:v>19.471758227725598</c:v>
                </c:pt>
                <c:pt idx="265">
                  <c:v>19.621039517362885</c:v>
                </c:pt>
                <c:pt idx="266">
                  <c:v>19.183629732876078</c:v>
                </c:pt>
                <c:pt idx="267">
                  <c:v>19.137878497760276</c:v>
                </c:pt>
                <c:pt idx="268">
                  <c:v>19.154223944980057</c:v>
                </c:pt>
                <c:pt idx="269">
                  <c:v>18.779783811419552</c:v>
                </c:pt>
                <c:pt idx="270">
                  <c:v>17.533728273941335</c:v>
                </c:pt>
                <c:pt idx="271">
                  <c:v>15.993614472944586</c:v>
                </c:pt>
                <c:pt idx="272">
                  <c:v>16.029159608381121</c:v>
                </c:pt>
                <c:pt idx="273">
                  <c:v>16.073125664259042</c:v>
                </c:pt>
                <c:pt idx="274">
                  <c:v>15.502038466952936</c:v>
                </c:pt>
                <c:pt idx="275">
                  <c:v>14.70619858899447</c:v>
                </c:pt>
                <c:pt idx="276">
                  <c:v>14.75536925933303</c:v>
                </c:pt>
                <c:pt idx="277">
                  <c:v>15.689734795547016</c:v>
                </c:pt>
                <c:pt idx="278">
                  <c:v>16.885174235133427</c:v>
                </c:pt>
                <c:pt idx="279">
                  <c:v>17.578185798301355</c:v>
                </c:pt>
                <c:pt idx="280">
                  <c:v>17.743485290473171</c:v>
                </c:pt>
                <c:pt idx="281">
                  <c:v>17.603906715882626</c:v>
                </c:pt>
                <c:pt idx="282">
                  <c:v>17.856212137841062</c:v>
                </c:pt>
                <c:pt idx="283">
                  <c:v>17.536339230000213</c:v>
                </c:pt>
                <c:pt idx="284">
                  <c:v>16.530096977672585</c:v>
                </c:pt>
                <c:pt idx="285">
                  <c:v>15.496429391667776</c:v>
                </c:pt>
                <c:pt idx="286">
                  <c:v>14.317847038156286</c:v>
                </c:pt>
                <c:pt idx="287">
                  <c:v>14.065009868758406</c:v>
                </c:pt>
                <c:pt idx="288">
                  <c:v>14.005165925919</c:v>
                </c:pt>
                <c:pt idx="289">
                  <c:v>14.418356687223822</c:v>
                </c:pt>
                <c:pt idx="290">
                  <c:v>14.27531994231742</c:v>
                </c:pt>
                <c:pt idx="291">
                  <c:v>13.702596333282278</c:v>
                </c:pt>
                <c:pt idx="292">
                  <c:v>12.661677911029937</c:v>
                </c:pt>
                <c:pt idx="293">
                  <c:v>11.244565418564505</c:v>
                </c:pt>
                <c:pt idx="294">
                  <c:v>10.418991364938334</c:v>
                </c:pt>
                <c:pt idx="295">
                  <c:v>10.33817085812572</c:v>
                </c:pt>
                <c:pt idx="296">
                  <c:v>11.317884222251982</c:v>
                </c:pt>
                <c:pt idx="297">
                  <c:v>12.815452659792751</c:v>
                </c:pt>
                <c:pt idx="298">
                  <c:v>14.143293261398654</c:v>
                </c:pt>
                <c:pt idx="299">
                  <c:v>14.925273499935134</c:v>
                </c:pt>
                <c:pt idx="300">
                  <c:v>15.198814372112077</c:v>
                </c:pt>
                <c:pt idx="301">
                  <c:v>15.228606757716577</c:v>
                </c:pt>
                <c:pt idx="302">
                  <c:v>15.415886085448093</c:v>
                </c:pt>
                <c:pt idx="303">
                  <c:v>15.995506414521175</c:v>
                </c:pt>
                <c:pt idx="304">
                  <c:v>16.83930299850703</c:v>
                </c:pt>
                <c:pt idx="305">
                  <c:v>17.81515846849943</c:v>
                </c:pt>
                <c:pt idx="306">
                  <c:v>17.936361324472482</c:v>
                </c:pt>
                <c:pt idx="307">
                  <c:v>18.337644622698239</c:v>
                </c:pt>
                <c:pt idx="308">
                  <c:v>18.588156285625658</c:v>
                </c:pt>
                <c:pt idx="309">
                  <c:v>17.608518156738416</c:v>
                </c:pt>
                <c:pt idx="310">
                  <c:v>15.276799034265995</c:v>
                </c:pt>
                <c:pt idx="311">
                  <c:v>12.676403224072764</c:v>
                </c:pt>
                <c:pt idx="312">
                  <c:v>13.35192210718998</c:v>
                </c:pt>
                <c:pt idx="313">
                  <c:v>15.137753901555563</c:v>
                </c:pt>
                <c:pt idx="314">
                  <c:v>15.89921907446492</c:v>
                </c:pt>
                <c:pt idx="315">
                  <c:v>15.79527595113932</c:v>
                </c:pt>
                <c:pt idx="316">
                  <c:v>15.545996822176619</c:v>
                </c:pt>
                <c:pt idx="317">
                  <c:v>15.484612955570681</c:v>
                </c:pt>
                <c:pt idx="318">
                  <c:v>14.786597236983962</c:v>
                </c:pt>
                <c:pt idx="319">
                  <c:v>14.719956421631904</c:v>
                </c:pt>
                <c:pt idx="320">
                  <c:v>14.842526917620869</c:v>
                </c:pt>
                <c:pt idx="321">
                  <c:v>14.86915674608619</c:v>
                </c:pt>
                <c:pt idx="322">
                  <c:v>15.090928847872043</c:v>
                </c:pt>
                <c:pt idx="323">
                  <c:v>14.898502928073938</c:v>
                </c:pt>
                <c:pt idx="324">
                  <c:v>13.839353284373335</c:v>
                </c:pt>
                <c:pt idx="325">
                  <c:v>12.282577822626829</c:v>
                </c:pt>
                <c:pt idx="326">
                  <c:v>10.830927769838974</c:v>
                </c:pt>
                <c:pt idx="327">
                  <c:v>9.7178350623336467</c:v>
                </c:pt>
                <c:pt idx="328">
                  <c:v>8.9425888662891975</c:v>
                </c:pt>
                <c:pt idx="329">
                  <c:v>8.4498634893447679</c:v>
                </c:pt>
              </c:numCache>
            </c:numRef>
          </c:yVal>
          <c:smooth val="1"/>
          <c:extLst>
            <c:ext xmlns:c16="http://schemas.microsoft.com/office/drawing/2014/chart" uri="{C3380CC4-5D6E-409C-BE32-E72D297353CC}">
              <c16:uniqueId val="{00000001-C2B7-44B2-9704-AD71D05E6392}"/>
            </c:ext>
          </c:extLst>
        </c:ser>
        <c:ser>
          <c:idx val="2"/>
          <c:order val="2"/>
          <c:tx>
            <c:strRef>
              <c:f>'LC3.3'!$N$1</c:f>
              <c:strCache>
                <c:ptCount val="1"/>
                <c:pt idx="0">
                  <c:v>upper stdev</c:v>
                </c:pt>
              </c:strCache>
            </c:strRef>
          </c:tx>
          <c:spPr>
            <a:ln w="19050" cap="rnd">
              <a:solidFill>
                <a:srgbClr val="0070C0">
                  <a:alpha val="24000"/>
                </a:srgbClr>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'LC3.3'!$N$2:$N$331</c:f>
              <c:numCache>
                <c:formatCode>General</c:formatCode>
                <c:ptCount val="330"/>
                <c:pt idx="0">
                  <c:v>14.722948697561062</c:v>
                </c:pt>
                <c:pt idx="1">
                  <c:v>15.433316180636233</c:v>
                </c:pt>
                <c:pt idx="2">
                  <c:v>14.95566513182631</c:v>
                </c:pt>
                <c:pt idx="3">
                  <c:v>15.243643538564115</c:v>
                </c:pt>
                <c:pt idx="4">
                  <c:v>17.018816755927482</c:v>
                </c:pt>
                <c:pt idx="5">
                  <c:v>22.363108066161399</c:v>
                </c:pt>
                <c:pt idx="6">
                  <c:v>22.596521201431631</c:v>
                </c:pt>
                <c:pt idx="7">
                  <c:v>16.536742648334602</c:v>
                </c:pt>
                <c:pt idx="8">
                  <c:v>12.749555717865741</c:v>
                </c:pt>
                <c:pt idx="9">
                  <c:v>12.842911389809466</c:v>
                </c:pt>
                <c:pt idx="10">
                  <c:v>12.575194131668511</c:v>
                </c:pt>
                <c:pt idx="11">
                  <c:v>12.152835971467981</c:v>
                </c:pt>
                <c:pt idx="12">
                  <c:v>16.040017302562667</c:v>
                </c:pt>
                <c:pt idx="13">
                  <c:v>22.910939481769468</c:v>
                </c:pt>
                <c:pt idx="14">
                  <c:v>30.351474222830863</c:v>
                </c:pt>
                <c:pt idx="15">
                  <c:v>33.57167650822182</c:v>
                </c:pt>
                <c:pt idx="16">
                  <c:v>34.047360070457174</c:v>
                </c:pt>
                <c:pt idx="17">
                  <c:v>34.78612394968993</c:v>
                </c:pt>
                <c:pt idx="18">
                  <c:v>36.821994008413633</c:v>
                </c:pt>
                <c:pt idx="19">
                  <c:v>37.830316746842549</c:v>
                </c:pt>
                <c:pt idx="20">
                  <c:v>37.430017185595737</c:v>
                </c:pt>
                <c:pt idx="21">
                  <c:v>37.362448278474723</c:v>
                </c:pt>
                <c:pt idx="22">
                  <c:v>37.06203986533778</c:v>
                </c:pt>
                <c:pt idx="23">
                  <c:v>38.042167366321458</c:v>
                </c:pt>
                <c:pt idx="24">
                  <c:v>39.17061309557598</c:v>
                </c:pt>
                <c:pt idx="25">
                  <c:v>38.320098941993258</c:v>
                </c:pt>
                <c:pt idx="26">
                  <c:v>35.546372692896014</c:v>
                </c:pt>
                <c:pt idx="27">
                  <c:v>33.821969981054629</c:v>
                </c:pt>
                <c:pt idx="28">
                  <c:v>33.880322106084719</c:v>
                </c:pt>
                <c:pt idx="29">
                  <c:v>34.461619219458036</c:v>
                </c:pt>
                <c:pt idx="30">
                  <c:v>34.059383564882324</c:v>
                </c:pt>
                <c:pt idx="31">
                  <c:v>33.442400475842142</c:v>
                </c:pt>
                <c:pt idx="32">
                  <c:v>33.595186298512409</c:v>
                </c:pt>
                <c:pt idx="33">
                  <c:v>33.590579876126561</c:v>
                </c:pt>
                <c:pt idx="34">
                  <c:v>33.48030635774559</c:v>
                </c:pt>
                <c:pt idx="35">
                  <c:v>33.086691117064134</c:v>
                </c:pt>
                <c:pt idx="36">
                  <c:v>33.107597636662774</c:v>
                </c:pt>
                <c:pt idx="37">
                  <c:v>32.836942664784075</c:v>
                </c:pt>
                <c:pt idx="38">
                  <c:v>33.06623517026425</c:v>
                </c:pt>
                <c:pt idx="39">
                  <c:v>32.960824250419115</c:v>
                </c:pt>
                <c:pt idx="40">
                  <c:v>33.229167933811283</c:v>
                </c:pt>
                <c:pt idx="41">
                  <c:v>33.874476947366773</c:v>
                </c:pt>
                <c:pt idx="42">
                  <c:v>34.745789822524642</c:v>
                </c:pt>
                <c:pt idx="43">
                  <c:v>34.980806457019561</c:v>
                </c:pt>
                <c:pt idx="44">
                  <c:v>34.926957572618939</c:v>
                </c:pt>
                <c:pt idx="45">
                  <c:v>34.964474068199628</c:v>
                </c:pt>
                <c:pt idx="46">
                  <c:v>34.747115093498849</c:v>
                </c:pt>
                <c:pt idx="47">
                  <c:v>34.38851111041248</c:v>
                </c:pt>
                <c:pt idx="48">
                  <c:v>34.554551599511974</c:v>
                </c:pt>
                <c:pt idx="49">
                  <c:v>34.72333817547878</c:v>
                </c:pt>
                <c:pt idx="50">
                  <c:v>34.637548651201676</c:v>
                </c:pt>
                <c:pt idx="51">
                  <c:v>34.473850968396896</c:v>
                </c:pt>
                <c:pt idx="52">
                  <c:v>35.016040276237341</c:v>
                </c:pt>
                <c:pt idx="53">
                  <c:v>35.000724940101748</c:v>
                </c:pt>
                <c:pt idx="54">
                  <c:v>35.094682961011046</c:v>
                </c:pt>
                <c:pt idx="55">
                  <c:v>34.649327393687756</c:v>
                </c:pt>
                <c:pt idx="56">
                  <c:v>34.540357256483389</c:v>
                </c:pt>
                <c:pt idx="57">
                  <c:v>34.421395943345004</c:v>
                </c:pt>
                <c:pt idx="58">
                  <c:v>34.406538644162687</c:v>
                </c:pt>
                <c:pt idx="59">
                  <c:v>34.471317454120381</c:v>
                </c:pt>
                <c:pt idx="60">
                  <c:v>34.617746300055309</c:v>
                </c:pt>
                <c:pt idx="61">
                  <c:v>35.069224282352963</c:v>
                </c:pt>
                <c:pt idx="62">
                  <c:v>35.287397178691414</c:v>
                </c:pt>
                <c:pt idx="63">
                  <c:v>35.779960721012671</c:v>
                </c:pt>
                <c:pt idx="64">
                  <c:v>35.613894243394199</c:v>
                </c:pt>
                <c:pt idx="65">
                  <c:v>34.271006784148945</c:v>
                </c:pt>
                <c:pt idx="66">
                  <c:v>33.566157503930299</c:v>
                </c:pt>
                <c:pt idx="67">
                  <c:v>33.571215848589901</c:v>
                </c:pt>
                <c:pt idx="68">
                  <c:v>33.504738973475362</c:v>
                </c:pt>
                <c:pt idx="69">
                  <c:v>33.250537942445312</c:v>
                </c:pt>
                <c:pt idx="70">
                  <c:v>33.425537896528731</c:v>
                </c:pt>
                <c:pt idx="71">
                  <c:v>34.129884597057405</c:v>
                </c:pt>
                <c:pt idx="72">
                  <c:v>33.319340059734103</c:v>
                </c:pt>
                <c:pt idx="73">
                  <c:v>32.569484707917056</c:v>
                </c:pt>
                <c:pt idx="74">
                  <c:v>32.409036157571421</c:v>
                </c:pt>
                <c:pt idx="75">
                  <c:v>31.464850824171972</c:v>
                </c:pt>
                <c:pt idx="76">
                  <c:v>31.26655901165601</c:v>
                </c:pt>
                <c:pt idx="77">
                  <c:v>31.244004726297891</c:v>
                </c:pt>
                <c:pt idx="78">
                  <c:v>31.187430807891996</c:v>
                </c:pt>
                <c:pt idx="79">
                  <c:v>31.087156863827769</c:v>
                </c:pt>
                <c:pt idx="80">
                  <c:v>31.015729200072055</c:v>
                </c:pt>
                <c:pt idx="81">
                  <c:v>31.395897208457033</c:v>
                </c:pt>
                <c:pt idx="82">
                  <c:v>31.414008030189368</c:v>
                </c:pt>
                <c:pt idx="83">
                  <c:v>31.985407826381266</c:v>
                </c:pt>
                <c:pt idx="84">
                  <c:v>32.090572498593453</c:v>
                </c:pt>
                <c:pt idx="85">
                  <c:v>33.371999059069168</c:v>
                </c:pt>
                <c:pt idx="86">
                  <c:v>33.552589386681014</c:v>
                </c:pt>
                <c:pt idx="87">
                  <c:v>32.598358289373522</c:v>
                </c:pt>
                <c:pt idx="88">
                  <c:v>32.888732996450742</c:v>
                </c:pt>
                <c:pt idx="89">
                  <c:v>37.50590064800609</c:v>
                </c:pt>
                <c:pt idx="90">
                  <c:v>44.84755389104054</c:v>
                </c:pt>
                <c:pt idx="91">
                  <c:v>51.921107785241283</c:v>
                </c:pt>
                <c:pt idx="92">
                  <c:v>56.801747840938027</c:v>
                </c:pt>
                <c:pt idx="93">
                  <c:v>55.160831147263401</c:v>
                </c:pt>
                <c:pt idx="94">
                  <c:v>51.669720314821518</c:v>
                </c:pt>
                <c:pt idx="95">
                  <c:v>47.628961398035223</c:v>
                </c:pt>
                <c:pt idx="96">
                  <c:v>39.837924352881657</c:v>
                </c:pt>
                <c:pt idx="97">
                  <c:v>31.288814564698505</c:v>
                </c:pt>
                <c:pt idx="98">
                  <c:v>25.524042173420362</c:v>
                </c:pt>
                <c:pt idx="99">
                  <c:v>22.908888981611085</c:v>
                </c:pt>
                <c:pt idx="100">
                  <c:v>23.373871969090388</c:v>
                </c:pt>
                <c:pt idx="101">
                  <c:v>22.073124433188916</c:v>
                </c:pt>
                <c:pt idx="102">
                  <c:v>17.910874097094666</c:v>
                </c:pt>
                <c:pt idx="103">
                  <c:v>14.23362462682568</c:v>
                </c:pt>
                <c:pt idx="104">
                  <c:v>12.385463810384614</c:v>
                </c:pt>
                <c:pt idx="105">
                  <c:v>12.396970614199727</c:v>
                </c:pt>
                <c:pt idx="106">
                  <c:v>12.432369044112278</c:v>
                </c:pt>
                <c:pt idx="107">
                  <c:v>11.293762433784472</c:v>
                </c:pt>
                <c:pt idx="108">
                  <c:v>10.990339723912163</c:v>
                </c:pt>
                <c:pt idx="109">
                  <c:v>10.975743376821409</c:v>
                </c:pt>
                <c:pt idx="110">
                  <c:v>11.068743660432469</c:v>
                </c:pt>
                <c:pt idx="111">
                  <c:v>11.186223772734113</c:v>
                </c:pt>
                <c:pt idx="112">
                  <c:v>12.219906662265561</c:v>
                </c:pt>
                <c:pt idx="113">
                  <c:v>12.932834727614823</c:v>
                </c:pt>
                <c:pt idx="114">
                  <c:v>13.265879447445636</c:v>
                </c:pt>
                <c:pt idx="115">
                  <c:v>13.502672081310676</c:v>
                </c:pt>
                <c:pt idx="116">
                  <c:v>12.977436807296995</c:v>
                </c:pt>
                <c:pt idx="117">
                  <c:v>12.127242042904093</c:v>
                </c:pt>
                <c:pt idx="118">
                  <c:v>11.585040294727875</c:v>
                </c:pt>
                <c:pt idx="119">
                  <c:v>11.35902207046853</c:v>
                </c:pt>
                <c:pt idx="120">
                  <c:v>11.549344374908564</c:v>
                </c:pt>
                <c:pt idx="121">
                  <c:v>10.869533359124839</c:v>
                </c:pt>
                <c:pt idx="122">
                  <c:v>10.944923217226673</c:v>
                </c:pt>
                <c:pt idx="123">
                  <c:v>12.00824158451584</c:v>
                </c:pt>
                <c:pt idx="124">
                  <c:v>14.728131768391624</c:v>
                </c:pt>
                <c:pt idx="125">
                  <c:v>18.192899754460171</c:v>
                </c:pt>
                <c:pt idx="126">
                  <c:v>19.072079742009524</c:v>
                </c:pt>
                <c:pt idx="127">
                  <c:v>18.125936971041302</c:v>
                </c:pt>
                <c:pt idx="128">
                  <c:v>16.341357300966838</c:v>
                </c:pt>
                <c:pt idx="129">
                  <c:v>15.04233672384767</c:v>
                </c:pt>
                <c:pt idx="130">
                  <c:v>14.270485318873209</c:v>
                </c:pt>
                <c:pt idx="131">
                  <c:v>13.961116478988846</c:v>
                </c:pt>
                <c:pt idx="132">
                  <c:v>14.094940367217667</c:v>
                </c:pt>
                <c:pt idx="133">
                  <c:v>13.721812409809303</c:v>
                </c:pt>
                <c:pt idx="134">
                  <c:v>14.354434973869978</c:v>
                </c:pt>
                <c:pt idx="135">
                  <c:v>16.058238565642903</c:v>
                </c:pt>
                <c:pt idx="136">
                  <c:v>18.071735203372715</c:v>
                </c:pt>
                <c:pt idx="137">
                  <c:v>19.502725843551389</c:v>
                </c:pt>
                <c:pt idx="138">
                  <c:v>20.127539951921523</c:v>
                </c:pt>
                <c:pt idx="139">
                  <c:v>18.073072750693818</c:v>
                </c:pt>
                <c:pt idx="140">
                  <c:v>15.189808801539865</c:v>
                </c:pt>
                <c:pt idx="141">
                  <c:v>13.059991141813521</c:v>
                </c:pt>
                <c:pt idx="142">
                  <c:v>12.964293856711933</c:v>
                </c:pt>
                <c:pt idx="143">
                  <c:v>13.022607852128093</c:v>
                </c:pt>
                <c:pt idx="144">
                  <c:v>13.028367030783651</c:v>
                </c:pt>
                <c:pt idx="145">
                  <c:v>15.09355671257145</c:v>
                </c:pt>
                <c:pt idx="146">
                  <c:v>18.404139732351489</c:v>
                </c:pt>
                <c:pt idx="147">
                  <c:v>18.173342472868004</c:v>
                </c:pt>
                <c:pt idx="148">
                  <c:v>16.201866692306353</c:v>
                </c:pt>
                <c:pt idx="149">
                  <c:v>15.460605484870761</c:v>
                </c:pt>
                <c:pt idx="150">
                  <c:v>15.822000178628702</c:v>
                </c:pt>
                <c:pt idx="151">
                  <c:v>15.974415494222697</c:v>
                </c:pt>
                <c:pt idx="152">
                  <c:v>16.617330673429105</c:v>
                </c:pt>
                <c:pt idx="153">
                  <c:v>18.174409207294715</c:v>
                </c:pt>
                <c:pt idx="154">
                  <c:v>19.1569316875743</c:v>
                </c:pt>
                <c:pt idx="155">
                  <c:v>19.410841798738776</c:v>
                </c:pt>
                <c:pt idx="156">
                  <c:v>19.434932078573343</c:v>
                </c:pt>
                <c:pt idx="157">
                  <c:v>19.262322421096471</c:v>
                </c:pt>
                <c:pt idx="158">
                  <c:v>19.077113249266706</c:v>
                </c:pt>
                <c:pt idx="159">
                  <c:v>19.037513999144302</c:v>
                </c:pt>
                <c:pt idx="160">
                  <c:v>18.788914834257685</c:v>
                </c:pt>
                <c:pt idx="161">
                  <c:v>19.179636077112541</c:v>
                </c:pt>
                <c:pt idx="162">
                  <c:v>20.214856488957246</c:v>
                </c:pt>
                <c:pt idx="163">
                  <c:v>22.065152246800906</c:v>
                </c:pt>
                <c:pt idx="164">
                  <c:v>22.547617028369128</c:v>
                </c:pt>
                <c:pt idx="165">
                  <c:v>22.546665082776865</c:v>
                </c:pt>
                <c:pt idx="166">
                  <c:v>22.59904468868562</c:v>
                </c:pt>
                <c:pt idx="167">
                  <c:v>22.491922444242086</c:v>
                </c:pt>
                <c:pt idx="168">
                  <c:v>22.489730015390162</c:v>
                </c:pt>
                <c:pt idx="169">
                  <c:v>21.974589693563452</c:v>
                </c:pt>
                <c:pt idx="170">
                  <c:v>21.902765837702947</c:v>
                </c:pt>
                <c:pt idx="171">
                  <c:v>22.498736564375864</c:v>
                </c:pt>
                <c:pt idx="172">
                  <c:v>22.99897029563904</c:v>
                </c:pt>
                <c:pt idx="173">
                  <c:v>23.05641540774748</c:v>
                </c:pt>
                <c:pt idx="174">
                  <c:v>21.858446797734636</c:v>
                </c:pt>
                <c:pt idx="175">
                  <c:v>21.872063572550513</c:v>
                </c:pt>
                <c:pt idx="176">
                  <c:v>21.814488654079987</c:v>
                </c:pt>
                <c:pt idx="177">
                  <c:v>21.811504049298001</c:v>
                </c:pt>
                <c:pt idx="178">
                  <c:v>21.804710063259215</c:v>
                </c:pt>
                <c:pt idx="179">
                  <c:v>22.11320235249265</c:v>
                </c:pt>
                <c:pt idx="180">
                  <c:v>22.073351249488152</c:v>
                </c:pt>
                <c:pt idx="181">
                  <c:v>22.463232505207486</c:v>
                </c:pt>
                <c:pt idx="182">
                  <c:v>20.962260443683885</c:v>
                </c:pt>
                <c:pt idx="183">
                  <c:v>19.095907683347409</c:v>
                </c:pt>
                <c:pt idx="184">
                  <c:v>18.475168510645361</c:v>
                </c:pt>
                <c:pt idx="185">
                  <c:v>18.430130211382171</c:v>
                </c:pt>
                <c:pt idx="186">
                  <c:v>18.506689638176514</c:v>
                </c:pt>
                <c:pt idx="187">
                  <c:v>18.36478637590454</c:v>
                </c:pt>
                <c:pt idx="188">
                  <c:v>18.610030951261777</c:v>
                </c:pt>
                <c:pt idx="189">
                  <c:v>18.19020283100582</c:v>
                </c:pt>
                <c:pt idx="190">
                  <c:v>18.915497926063104</c:v>
                </c:pt>
                <c:pt idx="191">
                  <c:v>19.935386669254846</c:v>
                </c:pt>
                <c:pt idx="192">
                  <c:v>20.020104980834088</c:v>
                </c:pt>
                <c:pt idx="193">
                  <c:v>19.496953457707761</c:v>
                </c:pt>
                <c:pt idx="194">
                  <c:v>19.603123904198206</c:v>
                </c:pt>
                <c:pt idx="195">
                  <c:v>19.547311500017845</c:v>
                </c:pt>
                <c:pt idx="196">
                  <c:v>20.194228415429713</c:v>
                </c:pt>
                <c:pt idx="197">
                  <c:v>22.350956678197324</c:v>
                </c:pt>
                <c:pt idx="198">
                  <c:v>21.808686769376937</c:v>
                </c:pt>
                <c:pt idx="199">
                  <c:v>19.392223568946928</c:v>
                </c:pt>
                <c:pt idx="200">
                  <c:v>18.467565554379512</c:v>
                </c:pt>
                <c:pt idx="201">
                  <c:v>18.783102806493797</c:v>
                </c:pt>
                <c:pt idx="202">
                  <c:v>18.977614360970726</c:v>
                </c:pt>
                <c:pt idx="203">
                  <c:v>19.171184502016658</c:v>
                </c:pt>
                <c:pt idx="204">
                  <c:v>20.180074152867782</c:v>
                </c:pt>
                <c:pt idx="205">
                  <c:v>19.505099479018501</c:v>
                </c:pt>
                <c:pt idx="206">
                  <c:v>18.51470194702306</c:v>
                </c:pt>
                <c:pt idx="207">
                  <c:v>18.32225757154125</c:v>
                </c:pt>
                <c:pt idx="208">
                  <c:v>18.43394605464287</c:v>
                </c:pt>
                <c:pt idx="209">
                  <c:v>18.45765409711148</c:v>
                </c:pt>
                <c:pt idx="210">
                  <c:v>18.50547618851197</c:v>
                </c:pt>
                <c:pt idx="211">
                  <c:v>18.912453874873673</c:v>
                </c:pt>
                <c:pt idx="212">
                  <c:v>19.304599204064459</c:v>
                </c:pt>
                <c:pt idx="213">
                  <c:v>18.580875225715516</c:v>
                </c:pt>
                <c:pt idx="214">
                  <c:v>17.515459065153689</c:v>
                </c:pt>
                <c:pt idx="215">
                  <c:v>17.447503070172083</c:v>
                </c:pt>
                <c:pt idx="216">
                  <c:v>17.392492345008311</c:v>
                </c:pt>
                <c:pt idx="217">
                  <c:v>17.151425515892981</c:v>
                </c:pt>
                <c:pt idx="218">
                  <c:v>17.93775629525279</c:v>
                </c:pt>
                <c:pt idx="219">
                  <c:v>20.188063484706237</c:v>
                </c:pt>
                <c:pt idx="220">
                  <c:v>21.664449936806278</c:v>
                </c:pt>
                <c:pt idx="221">
                  <c:v>21.48313644248779</c:v>
                </c:pt>
                <c:pt idx="222">
                  <c:v>21.236153103079406</c:v>
                </c:pt>
                <c:pt idx="223">
                  <c:v>21.358953068145745</c:v>
                </c:pt>
                <c:pt idx="224">
                  <c:v>21.340309541834014</c:v>
                </c:pt>
                <c:pt idx="225">
                  <c:v>20.026376652760781</c:v>
                </c:pt>
                <c:pt idx="226">
                  <c:v>17.895938400575908</c:v>
                </c:pt>
                <c:pt idx="227">
                  <c:v>16.124384129439559</c:v>
                </c:pt>
                <c:pt idx="228">
                  <c:v>15.407455200207806</c:v>
                </c:pt>
                <c:pt idx="229">
                  <c:v>15.797064636906688</c:v>
                </c:pt>
                <c:pt idx="230">
                  <c:v>16.026995537336504</c:v>
                </c:pt>
                <c:pt idx="231">
                  <c:v>16.171161242015078</c:v>
                </c:pt>
                <c:pt idx="232">
                  <c:v>16.765809290336055</c:v>
                </c:pt>
                <c:pt idx="233">
                  <c:v>17.25442515150316</c:v>
                </c:pt>
                <c:pt idx="234">
                  <c:v>17.19416584975983</c:v>
                </c:pt>
                <c:pt idx="235">
                  <c:v>17.35105789189485</c:v>
                </c:pt>
                <c:pt idx="236">
                  <c:v>17.872599166774503</c:v>
                </c:pt>
                <c:pt idx="237">
                  <c:v>18.771412002969388</c:v>
                </c:pt>
                <c:pt idx="238">
                  <c:v>19.562483762133141</c:v>
                </c:pt>
                <c:pt idx="239">
                  <c:v>19.424429139335707</c:v>
                </c:pt>
                <c:pt idx="240">
                  <c:v>19.462063150261187</c:v>
                </c:pt>
                <c:pt idx="241">
                  <c:v>17.517653753538085</c:v>
                </c:pt>
                <c:pt idx="242">
                  <c:v>15.700188720156788</c:v>
                </c:pt>
                <c:pt idx="243">
                  <c:v>15.092711739873918</c:v>
                </c:pt>
                <c:pt idx="244">
                  <c:v>15.191532152934537</c:v>
                </c:pt>
                <c:pt idx="245">
                  <c:v>15.378125799377283</c:v>
                </c:pt>
                <c:pt idx="246">
                  <c:v>15.695296899524365</c:v>
                </c:pt>
                <c:pt idx="247">
                  <c:v>17.027567886173909</c:v>
                </c:pt>
                <c:pt idx="248">
                  <c:v>17.329587694332201</c:v>
                </c:pt>
                <c:pt idx="249">
                  <c:v>17.319482939746241</c:v>
                </c:pt>
                <c:pt idx="250">
                  <c:v>17.046391966473255</c:v>
                </c:pt>
                <c:pt idx="251">
                  <c:v>17.019619425049846</c:v>
                </c:pt>
                <c:pt idx="252">
                  <c:v>17.585337940767886</c:v>
                </c:pt>
                <c:pt idx="253">
                  <c:v>18.513341986840878</c:v>
                </c:pt>
                <c:pt idx="254">
                  <c:v>19.397650772669525</c:v>
                </c:pt>
                <c:pt idx="255">
                  <c:v>19.460605317813794</c:v>
                </c:pt>
                <c:pt idx="256">
                  <c:v>19.424803802796475</c:v>
                </c:pt>
                <c:pt idx="257">
                  <c:v>19.577866247260321</c:v>
                </c:pt>
                <c:pt idx="258">
                  <c:v>19.897107296642037</c:v>
                </c:pt>
                <c:pt idx="259">
                  <c:v>19.251188266978836</c:v>
                </c:pt>
                <c:pt idx="260">
                  <c:v>18.661747884911303</c:v>
                </c:pt>
                <c:pt idx="261">
                  <c:v>18.661063403710436</c:v>
                </c:pt>
                <c:pt idx="262">
                  <c:v>18.690497140722961</c:v>
                </c:pt>
                <c:pt idx="263">
                  <c:v>17.886575667870758</c:v>
                </c:pt>
                <c:pt idx="264">
                  <c:v>17.587902876103076</c:v>
                </c:pt>
                <c:pt idx="265">
                  <c:v>17.6170262941387</c:v>
                </c:pt>
                <c:pt idx="266">
                  <c:v>17.567559705243205</c:v>
                </c:pt>
                <c:pt idx="267">
                  <c:v>16.170434501533599</c:v>
                </c:pt>
                <c:pt idx="268">
                  <c:v>14.934023649127329</c:v>
                </c:pt>
                <c:pt idx="269">
                  <c:v>14.505984395046209</c:v>
                </c:pt>
                <c:pt idx="270">
                  <c:v>14.480550357739318</c:v>
                </c:pt>
                <c:pt idx="271">
                  <c:v>14.590632929644499</c:v>
                </c:pt>
                <c:pt idx="272">
                  <c:v>13.683641512848689</c:v>
                </c:pt>
                <c:pt idx="273">
                  <c:v>12.913721561822232</c:v>
                </c:pt>
                <c:pt idx="274">
                  <c:v>12.594416670339438</c:v>
                </c:pt>
                <c:pt idx="275">
                  <c:v>12.753365790038034</c:v>
                </c:pt>
                <c:pt idx="276">
                  <c:v>12.743325925775391</c:v>
                </c:pt>
                <c:pt idx="277">
                  <c:v>12.966329137605415</c:v>
                </c:pt>
                <c:pt idx="278">
                  <c:v>13.784229563023993</c:v>
                </c:pt>
                <c:pt idx="279">
                  <c:v>14.737246441301581</c:v>
                </c:pt>
                <c:pt idx="280">
                  <c:v>15.519832719883023</c:v>
                </c:pt>
                <c:pt idx="281">
                  <c:v>16.158883325590825</c:v>
                </c:pt>
                <c:pt idx="282">
                  <c:v>15.273092757824321</c:v>
                </c:pt>
                <c:pt idx="283">
                  <c:v>13.765051720847431</c:v>
                </c:pt>
                <c:pt idx="284">
                  <c:v>13.109076371589419</c:v>
                </c:pt>
                <c:pt idx="285">
                  <c:v>13.000024962201087</c:v>
                </c:pt>
                <c:pt idx="286">
                  <c:v>13.183033616069578</c:v>
                </c:pt>
                <c:pt idx="287">
                  <c:v>13.215218335546094</c:v>
                </c:pt>
                <c:pt idx="288">
                  <c:v>13.525598933100694</c:v>
                </c:pt>
                <c:pt idx="289">
                  <c:v>12.354102877459598</c:v>
                </c:pt>
                <c:pt idx="290">
                  <c:v>10.938229621337555</c:v>
                </c:pt>
                <c:pt idx="291">
                  <c:v>10.162983399339252</c:v>
                </c:pt>
                <c:pt idx="292">
                  <c:v>9.5246581322246264</c:v>
                </c:pt>
                <c:pt idx="293">
                  <c:v>8.7300200795811058</c:v>
                </c:pt>
                <c:pt idx="294">
                  <c:v>8.1306590426261227</c:v>
                </c:pt>
                <c:pt idx="295">
                  <c:v>8.1261889946579924</c:v>
                </c:pt>
                <c:pt idx="296">
                  <c:v>7.8816433214714419</c:v>
                </c:pt>
                <c:pt idx="297">
                  <c:v>7.8939865461406917</c:v>
                </c:pt>
                <c:pt idx="298">
                  <c:v>9.0055645792951893</c:v>
                </c:pt>
                <c:pt idx="299">
                  <c:v>11.003179789367753</c:v>
                </c:pt>
                <c:pt idx="300">
                  <c:v>12.810985298111559</c:v>
                </c:pt>
                <c:pt idx="301">
                  <c:v>13.860231145855046</c:v>
                </c:pt>
                <c:pt idx="302">
                  <c:v>14.464172312080152</c:v>
                </c:pt>
                <c:pt idx="303">
                  <c:v>14.768256294870531</c:v>
                </c:pt>
                <c:pt idx="304">
                  <c:v>14.864392867847911</c:v>
                </c:pt>
                <c:pt idx="305">
                  <c:v>15.124620929406515</c:v>
                </c:pt>
                <c:pt idx="306">
                  <c:v>15.873748603348991</c:v>
                </c:pt>
                <c:pt idx="307">
                  <c:v>14.633739535140915</c:v>
                </c:pt>
                <c:pt idx="308">
                  <c:v>11.974741069628799</c:v>
                </c:pt>
                <c:pt idx="309">
                  <c:v>9.9236440122040044</c:v>
                </c:pt>
                <c:pt idx="310">
                  <c:v>9.098659149875953</c:v>
                </c:pt>
                <c:pt idx="311">
                  <c:v>9.6713488188779309</c:v>
                </c:pt>
                <c:pt idx="312">
                  <c:v>9.4555705669175065</c:v>
                </c:pt>
                <c:pt idx="313">
                  <c:v>9.8561778470742745</c:v>
                </c:pt>
                <c:pt idx="314">
                  <c:v>11.271820557689718</c:v>
                </c:pt>
                <c:pt idx="315">
                  <c:v>12.895493075912928</c:v>
                </c:pt>
                <c:pt idx="316">
                  <c:v>13.739372993340794</c:v>
                </c:pt>
                <c:pt idx="317">
                  <c:v>13.303210824724127</c:v>
                </c:pt>
                <c:pt idx="318">
                  <c:v>13.325644953302007</c:v>
                </c:pt>
                <c:pt idx="319">
                  <c:v>13.345972465192302</c:v>
                </c:pt>
                <c:pt idx="320">
                  <c:v>13.386632298989117</c:v>
                </c:pt>
                <c:pt idx="321">
                  <c:v>13.16388820214787</c:v>
                </c:pt>
                <c:pt idx="322">
                  <c:v>12.196067594866136</c:v>
                </c:pt>
                <c:pt idx="323">
                  <c:v>10.823378327417778</c:v>
                </c:pt>
                <c:pt idx="324">
                  <c:v>9.5157912395013007</c:v>
                </c:pt>
                <c:pt idx="325">
                  <c:v>8.6146620615001961</c:v>
                </c:pt>
                <c:pt idx="326">
                  <c:v>8.1774774427354249</c:v>
                </c:pt>
                <c:pt idx="327">
                  <c:v>7.9213607902990422</c:v>
                </c:pt>
                <c:pt idx="328">
                  <c:v>7.9841043091106387</c:v>
                </c:pt>
                <c:pt idx="329">
                  <c:v>8.0293855914298788</c:v>
                </c:pt>
              </c:numCache>
            </c:numRef>
          </c:yVal>
          <c:smooth val="1"/>
          <c:extLst>
            <c:ext xmlns:c16="http://schemas.microsoft.com/office/drawing/2014/chart" uri="{C3380CC4-5D6E-409C-BE32-E72D297353CC}">
              <c16:uniqueId val="{00000002-C2B7-44B2-9704-AD71D05E6392}"/>
            </c:ext>
          </c:extLst>
        </c:ser>
        <c:dLbls>
          <c:showLegendKey val="0"/>
          <c:showVal val="0"/>
          <c:showCatName val="0"/>
          <c:showSerName val="0"/>
          <c:showPercent val="0"/>
          <c:showBubbleSize val="0"/>
        </c:dLbls>
        <c:axId val="1048307039"/>
        <c:axId val="1023090575"/>
      </c:scatterChart>
      <c:scatterChart>
        <c:scatterStyle val="lineMarker"/>
        <c:varyColors val="0"/>
        <c:ser>
          <c:idx val="3"/>
          <c:order val="3"/>
          <c:tx>
            <c:strRef>
              <c:f>'LC3.3'!$O$1</c:f>
              <c:strCache>
                <c:ptCount val="1"/>
                <c:pt idx="0">
                  <c:v>elevation</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C2B7-44B2-9704-AD71D05E6392}"/>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C2B7-44B2-9704-AD71D05E6392}"/>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C2B7-44B2-9704-AD71D05E6392}"/>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C2B7-44B2-9704-AD71D05E6392}"/>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C2B7-44B2-9704-AD71D05E6392}"/>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C2B7-44B2-9704-AD71D05E6392}"/>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C2B7-44B2-9704-AD71D05E6392}"/>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C2B7-44B2-9704-AD71D05E6392}"/>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2B7-44B2-9704-AD71D05E6392}"/>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2B7-44B2-9704-AD71D05E6392}"/>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C2B7-44B2-9704-AD71D05E6392}"/>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C2B7-44B2-9704-AD71D05E6392}"/>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C2B7-44B2-9704-AD71D05E6392}"/>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2B7-44B2-9704-AD71D05E6392}"/>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2B7-44B2-9704-AD71D05E6392}"/>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2B7-44B2-9704-AD71D05E6392}"/>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C2B7-44B2-9704-AD71D05E6392}"/>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C2B7-44B2-9704-AD71D05E6392}"/>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C2B7-44B2-9704-AD71D05E6392}"/>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2B7-44B2-9704-AD71D05E6392}"/>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2B7-44B2-9704-AD71D05E6392}"/>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2B7-44B2-9704-AD71D05E6392}"/>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C2B7-44B2-9704-AD71D05E6392}"/>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C2B7-44B2-9704-AD71D05E6392}"/>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C2B7-44B2-9704-AD71D05E6392}"/>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C2B7-44B2-9704-AD71D05E6392}"/>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2B7-44B2-9704-AD71D05E6392}"/>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2B7-44B2-9704-AD71D05E6392}"/>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C2B7-44B2-9704-AD71D05E6392}"/>
                </c:ext>
              </c:extLst>
            </c:dLbl>
            <c:dLbl>
              <c:idx val="29"/>
              <c:tx>
                <c:rich>
                  <a:bodyPr/>
                  <a:lstStyle/>
                  <a:p>
                    <a:fld id="{ECD6E823-253A-4887-9D93-8D2400FD7A7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C2B7-44B2-9704-AD71D05E6392}"/>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C2B7-44B2-9704-AD71D05E6392}"/>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2B7-44B2-9704-AD71D05E6392}"/>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2B7-44B2-9704-AD71D05E6392}"/>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C2B7-44B2-9704-AD71D05E6392}"/>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C2B7-44B2-9704-AD71D05E6392}"/>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C2B7-44B2-9704-AD71D05E6392}"/>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C2B7-44B2-9704-AD71D05E6392}"/>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2B7-44B2-9704-AD71D05E6392}"/>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2B7-44B2-9704-AD71D05E6392}"/>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2B7-44B2-9704-AD71D05E6392}"/>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C2B7-44B2-9704-AD71D05E6392}"/>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C2B7-44B2-9704-AD71D05E6392}"/>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C2B7-44B2-9704-AD71D05E6392}"/>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2B7-44B2-9704-AD71D05E6392}"/>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2B7-44B2-9704-AD71D05E6392}"/>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2B7-44B2-9704-AD71D05E6392}"/>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C2B7-44B2-9704-AD71D05E6392}"/>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C2B7-44B2-9704-AD71D05E6392}"/>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C2B7-44B2-9704-AD71D05E6392}"/>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C2B7-44B2-9704-AD71D05E6392}"/>
                </c:ext>
              </c:extLst>
            </c:dLbl>
            <c:dLbl>
              <c:idx val="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C2B7-44B2-9704-AD71D05E6392}"/>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C2B7-44B2-9704-AD71D05E6392}"/>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C2B7-44B2-9704-AD71D05E6392}"/>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C2B7-44B2-9704-AD71D05E6392}"/>
                </c:ext>
              </c:extLst>
            </c:dLbl>
            <c:dLbl>
              <c:idx val="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C2B7-44B2-9704-AD71D05E6392}"/>
                </c:ext>
              </c:extLst>
            </c:dLbl>
            <c:dLbl>
              <c:idx val="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C2B7-44B2-9704-AD71D05E6392}"/>
                </c:ext>
              </c:extLst>
            </c:dLbl>
            <c:dLbl>
              <c:idx val="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C2B7-44B2-9704-AD71D05E6392}"/>
                </c:ext>
              </c:extLst>
            </c:dLbl>
            <c:dLbl>
              <c:idx val="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C2B7-44B2-9704-AD71D05E6392}"/>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C2B7-44B2-9704-AD71D05E6392}"/>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C2B7-44B2-9704-AD71D05E6392}"/>
                </c:ext>
              </c:extLst>
            </c:dLbl>
            <c:dLbl>
              <c:idx val="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C2B7-44B2-9704-AD71D05E6392}"/>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C2B7-44B2-9704-AD71D05E6392}"/>
                </c:ext>
              </c:extLst>
            </c:dLbl>
            <c:dLbl>
              <c:idx val="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C2B7-44B2-9704-AD71D05E6392}"/>
                </c:ext>
              </c:extLst>
            </c:dLbl>
            <c:dLbl>
              <c:idx val="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C2B7-44B2-9704-AD71D05E6392}"/>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C2B7-44B2-9704-AD71D05E6392}"/>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C2B7-44B2-9704-AD71D05E6392}"/>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C2B7-44B2-9704-AD71D05E6392}"/>
                </c:ext>
              </c:extLst>
            </c:dLbl>
            <c:dLbl>
              <c:idx val="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C2B7-44B2-9704-AD71D05E6392}"/>
                </c:ext>
              </c:extLst>
            </c:dLbl>
            <c:dLbl>
              <c:idx val="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C2B7-44B2-9704-AD71D05E6392}"/>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C2B7-44B2-9704-AD71D05E6392}"/>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C2B7-44B2-9704-AD71D05E6392}"/>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C2B7-44B2-9704-AD71D05E6392}"/>
                </c:ext>
              </c:extLst>
            </c:dLbl>
            <c:dLbl>
              <c:idx val="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C2B7-44B2-9704-AD71D05E6392}"/>
                </c:ext>
              </c:extLst>
            </c:dLbl>
            <c:dLbl>
              <c:idx val="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C2B7-44B2-9704-AD71D05E6392}"/>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C2B7-44B2-9704-AD71D05E6392}"/>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C2B7-44B2-9704-AD71D05E6392}"/>
                </c:ext>
              </c:extLst>
            </c:dLbl>
            <c:dLbl>
              <c:idx val="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C2B7-44B2-9704-AD71D05E6392}"/>
                </c:ext>
              </c:extLst>
            </c:dLbl>
            <c:dLbl>
              <c:idx val="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C2B7-44B2-9704-AD71D05E6392}"/>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C2B7-44B2-9704-AD71D05E6392}"/>
                </c:ext>
              </c:extLst>
            </c:dLbl>
            <c:dLbl>
              <c:idx val="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C2B7-44B2-9704-AD71D05E6392}"/>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C2B7-44B2-9704-AD71D05E6392}"/>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C2B7-44B2-9704-AD71D05E6392}"/>
                </c:ext>
              </c:extLst>
            </c:dLbl>
            <c:dLbl>
              <c:idx val="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C2B7-44B2-9704-AD71D05E6392}"/>
                </c:ext>
              </c:extLst>
            </c:dLbl>
            <c:dLbl>
              <c:idx val="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C2B7-44B2-9704-AD71D05E6392}"/>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C2B7-44B2-9704-AD71D05E6392}"/>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C2B7-44B2-9704-AD71D05E6392}"/>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C2B7-44B2-9704-AD71D05E6392}"/>
                </c:ext>
              </c:extLst>
            </c:dLbl>
            <c:dLbl>
              <c:idx val="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C2B7-44B2-9704-AD71D05E6392}"/>
                </c:ext>
              </c:extLst>
            </c:dLbl>
            <c:dLbl>
              <c:idx val="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C2B7-44B2-9704-AD71D05E6392}"/>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C2B7-44B2-9704-AD71D05E6392}"/>
                </c:ext>
              </c:extLst>
            </c:dLbl>
            <c:dLbl>
              <c:idx val="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C2B7-44B2-9704-AD71D05E6392}"/>
                </c:ext>
              </c:extLst>
            </c:dLbl>
            <c:dLbl>
              <c:idx val="91"/>
              <c:tx>
                <c:rich>
                  <a:bodyPr/>
                  <a:lstStyle/>
                  <a:p>
                    <a:fld id="{AD739033-E123-4A7B-86B6-940DF9B3EE6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E-C2B7-44B2-9704-AD71D05E6392}"/>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C2B7-44B2-9704-AD71D05E6392}"/>
                </c:ext>
              </c:extLst>
            </c:dLbl>
            <c:dLbl>
              <c:idx val="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C2B7-44B2-9704-AD71D05E6392}"/>
                </c:ext>
              </c:extLst>
            </c:dLbl>
            <c:dLbl>
              <c:idx val="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C2B7-44B2-9704-AD71D05E6392}"/>
                </c:ext>
              </c:extLst>
            </c:dLbl>
            <c:dLbl>
              <c:idx val="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C2B7-44B2-9704-AD71D05E6392}"/>
                </c:ext>
              </c:extLst>
            </c:dLbl>
            <c:dLbl>
              <c:idx val="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C2B7-44B2-9704-AD71D05E6392}"/>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C2B7-44B2-9704-AD71D05E6392}"/>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C2B7-44B2-9704-AD71D05E6392}"/>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C2B7-44B2-9704-AD71D05E6392}"/>
                </c:ext>
              </c:extLst>
            </c:dLbl>
            <c:dLbl>
              <c:idx val="1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C2B7-44B2-9704-AD71D05E6392}"/>
                </c:ext>
              </c:extLst>
            </c:dLbl>
            <c:dLbl>
              <c:idx val="1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C2B7-44B2-9704-AD71D05E6392}"/>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C2B7-44B2-9704-AD71D05E6392}"/>
                </c:ext>
              </c:extLst>
            </c:dLbl>
            <c:dLbl>
              <c:idx val="1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C2B7-44B2-9704-AD71D05E6392}"/>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C2B7-44B2-9704-AD71D05E6392}"/>
                </c:ext>
              </c:extLst>
            </c:dLbl>
            <c:dLbl>
              <c:idx val="1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C2B7-44B2-9704-AD71D05E6392}"/>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C2B7-44B2-9704-AD71D05E6392}"/>
                </c:ext>
              </c:extLst>
            </c:dLbl>
            <c:dLbl>
              <c:idx val="107"/>
              <c:tx>
                <c:rich>
                  <a:bodyPr/>
                  <a:lstStyle/>
                  <a:p>
                    <a:fld id="{664D6E2E-3EA9-4CD9-A471-D294F8A2DCD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E-C2B7-44B2-9704-AD71D05E6392}"/>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C2B7-44B2-9704-AD71D05E6392}"/>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C2B7-44B2-9704-AD71D05E6392}"/>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C2B7-44B2-9704-AD71D05E6392}"/>
                </c:ext>
              </c:extLst>
            </c:dLbl>
            <c:dLbl>
              <c:idx val="1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C2B7-44B2-9704-AD71D05E6392}"/>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C2B7-44B2-9704-AD71D05E6392}"/>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C2B7-44B2-9704-AD71D05E6392}"/>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C2B7-44B2-9704-AD71D05E6392}"/>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C2B7-44B2-9704-AD71D05E6392}"/>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C2B7-44B2-9704-AD71D05E6392}"/>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C2B7-44B2-9704-AD71D05E6392}"/>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C2B7-44B2-9704-AD71D05E6392}"/>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C2B7-44B2-9704-AD71D05E6392}"/>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C2B7-44B2-9704-AD71D05E6392}"/>
                </c:ext>
              </c:extLst>
            </c:dLbl>
            <c:dLbl>
              <c:idx val="1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C2B7-44B2-9704-AD71D05E6392}"/>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C2B7-44B2-9704-AD71D05E6392}"/>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C2B7-44B2-9704-AD71D05E6392}"/>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C2B7-44B2-9704-AD71D05E6392}"/>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C2B7-44B2-9704-AD71D05E6392}"/>
                </c:ext>
              </c:extLst>
            </c:dLbl>
            <c:dLbl>
              <c:idx val="1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C2B7-44B2-9704-AD71D05E6392}"/>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C2B7-44B2-9704-AD71D05E6392}"/>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C2B7-44B2-9704-AD71D05E6392}"/>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C2B7-44B2-9704-AD71D05E6392}"/>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C2B7-44B2-9704-AD71D05E6392}"/>
                </c:ext>
              </c:extLst>
            </c:dLbl>
            <c:dLbl>
              <c:idx val="1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C2B7-44B2-9704-AD71D05E6392}"/>
                </c:ext>
              </c:extLst>
            </c:dLbl>
            <c:dLbl>
              <c:idx val="1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C2B7-44B2-9704-AD71D05E6392}"/>
                </c:ext>
              </c:extLst>
            </c:dLbl>
            <c:dLbl>
              <c:idx val="1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C2B7-44B2-9704-AD71D05E6392}"/>
                </c:ext>
              </c:extLst>
            </c:dLbl>
            <c:dLbl>
              <c:idx val="134"/>
              <c:tx>
                <c:rich>
                  <a:bodyPr/>
                  <a:lstStyle/>
                  <a:p>
                    <a:fld id="{715DF06B-0238-46CE-B0F3-0A54A57E92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9-C2B7-44B2-9704-AD71D05E6392}"/>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C2B7-44B2-9704-AD71D05E6392}"/>
                </c:ext>
              </c:extLst>
            </c:dLbl>
            <c:dLbl>
              <c:idx val="1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C2B7-44B2-9704-AD71D05E6392}"/>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C2B7-44B2-9704-AD71D05E6392}"/>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C2B7-44B2-9704-AD71D05E6392}"/>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C2B7-44B2-9704-AD71D05E6392}"/>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C2B7-44B2-9704-AD71D05E6392}"/>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C2B7-44B2-9704-AD71D05E6392}"/>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C2B7-44B2-9704-AD71D05E6392}"/>
                </c:ext>
              </c:extLst>
            </c:dLbl>
            <c:dLbl>
              <c:idx val="1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C2B7-44B2-9704-AD71D05E6392}"/>
                </c:ext>
              </c:extLst>
            </c:dLbl>
            <c:dLbl>
              <c:idx val="1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C2B7-44B2-9704-AD71D05E6392}"/>
                </c:ext>
              </c:extLst>
            </c:dLbl>
            <c:dLbl>
              <c:idx val="1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C2B7-44B2-9704-AD71D05E6392}"/>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C2B7-44B2-9704-AD71D05E6392}"/>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C2B7-44B2-9704-AD71D05E6392}"/>
                </c:ext>
              </c:extLst>
            </c:dLbl>
            <c:dLbl>
              <c:idx val="1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C2B7-44B2-9704-AD71D05E6392}"/>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C2B7-44B2-9704-AD71D05E6392}"/>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C2B7-44B2-9704-AD71D05E6392}"/>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C2B7-44B2-9704-AD71D05E6392}"/>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C2B7-44B2-9704-AD71D05E6392}"/>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C2B7-44B2-9704-AD71D05E6392}"/>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C2B7-44B2-9704-AD71D05E6392}"/>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C2B7-44B2-9704-AD71D05E6392}"/>
                </c:ext>
              </c:extLst>
            </c:dLbl>
            <c:dLbl>
              <c:idx val="1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C2B7-44B2-9704-AD71D05E6392}"/>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C2B7-44B2-9704-AD71D05E6392}"/>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C2B7-44B2-9704-AD71D05E6392}"/>
                </c:ext>
              </c:extLst>
            </c:dLbl>
            <c:dLbl>
              <c:idx val="1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C2B7-44B2-9704-AD71D05E6392}"/>
                </c:ext>
              </c:extLst>
            </c:dLbl>
            <c:dLbl>
              <c:idx val="1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C2B7-44B2-9704-AD71D05E6392}"/>
                </c:ext>
              </c:extLst>
            </c:dLbl>
            <c:dLbl>
              <c:idx val="1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C2B7-44B2-9704-AD71D05E6392}"/>
                </c:ext>
              </c:extLst>
            </c:dLbl>
            <c:dLbl>
              <c:idx val="162"/>
              <c:tx>
                <c:rich>
                  <a:bodyPr/>
                  <a:lstStyle/>
                  <a:p>
                    <a:fld id="{DB85F3A9-1BB4-4EA7-A711-DEBF2FDA49C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A5-C2B7-44B2-9704-AD71D05E6392}"/>
                </c:ext>
              </c:extLst>
            </c:dLbl>
            <c:dLbl>
              <c:idx val="1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C2B7-44B2-9704-AD71D05E6392}"/>
                </c:ext>
              </c:extLst>
            </c:dLbl>
            <c:dLbl>
              <c:idx val="1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C2B7-44B2-9704-AD71D05E6392}"/>
                </c:ext>
              </c:extLst>
            </c:dLbl>
            <c:dLbl>
              <c:idx val="1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C2B7-44B2-9704-AD71D05E6392}"/>
                </c:ext>
              </c:extLst>
            </c:dLbl>
            <c:dLbl>
              <c:idx val="1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C2B7-44B2-9704-AD71D05E6392}"/>
                </c:ext>
              </c:extLst>
            </c:dLbl>
            <c:dLbl>
              <c:idx val="1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C2B7-44B2-9704-AD71D05E6392}"/>
                </c:ext>
              </c:extLst>
            </c:dLbl>
            <c:dLbl>
              <c:idx val="1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C2B7-44B2-9704-AD71D05E6392}"/>
                </c:ext>
              </c:extLst>
            </c:dLbl>
            <c:dLbl>
              <c:idx val="1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C2B7-44B2-9704-AD71D05E6392}"/>
                </c:ext>
              </c:extLst>
            </c:dLbl>
            <c:dLbl>
              <c:idx val="1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C2B7-44B2-9704-AD71D05E6392}"/>
                </c:ext>
              </c:extLst>
            </c:dLbl>
            <c:dLbl>
              <c:idx val="1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C2B7-44B2-9704-AD71D05E6392}"/>
                </c:ext>
              </c:extLst>
            </c:dLbl>
            <c:dLbl>
              <c:idx val="1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C2B7-44B2-9704-AD71D05E6392}"/>
                </c:ext>
              </c:extLst>
            </c:dLbl>
            <c:dLbl>
              <c:idx val="1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C2B7-44B2-9704-AD71D05E6392}"/>
                </c:ext>
              </c:extLst>
            </c:dLbl>
            <c:dLbl>
              <c:idx val="1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C2B7-44B2-9704-AD71D05E6392}"/>
                </c:ext>
              </c:extLst>
            </c:dLbl>
            <c:dLbl>
              <c:idx val="175"/>
              <c:tx>
                <c:rich>
                  <a:bodyPr/>
                  <a:lstStyle/>
                  <a:p>
                    <a:fld id="{39A7E203-3984-4814-B024-03C4C242B2C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2-C2B7-44B2-9704-AD71D05E6392}"/>
                </c:ext>
              </c:extLst>
            </c:dLbl>
            <c:dLbl>
              <c:idx val="1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C2B7-44B2-9704-AD71D05E6392}"/>
                </c:ext>
              </c:extLst>
            </c:dLbl>
            <c:dLbl>
              <c:idx val="1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C2B7-44B2-9704-AD71D05E6392}"/>
                </c:ext>
              </c:extLst>
            </c:dLbl>
            <c:dLbl>
              <c:idx val="1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C2B7-44B2-9704-AD71D05E6392}"/>
                </c:ext>
              </c:extLst>
            </c:dLbl>
            <c:dLbl>
              <c:idx val="1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C2B7-44B2-9704-AD71D05E6392}"/>
                </c:ext>
              </c:extLst>
            </c:dLbl>
            <c:dLbl>
              <c:idx val="1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C2B7-44B2-9704-AD71D05E6392}"/>
                </c:ext>
              </c:extLst>
            </c:dLbl>
            <c:dLbl>
              <c:idx val="1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C2B7-44B2-9704-AD71D05E6392}"/>
                </c:ext>
              </c:extLst>
            </c:dLbl>
            <c:dLbl>
              <c:idx val="1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C2B7-44B2-9704-AD71D05E6392}"/>
                </c:ext>
              </c:extLst>
            </c:dLbl>
            <c:dLbl>
              <c:idx val="183"/>
              <c:tx>
                <c:rich>
                  <a:bodyPr/>
                  <a:lstStyle/>
                  <a:p>
                    <a:fld id="{32FC4AC2-6F66-46EF-8453-ACB1CFD26B3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A-C2B7-44B2-9704-AD71D05E6392}"/>
                </c:ext>
              </c:extLst>
            </c:dLbl>
            <c:dLbl>
              <c:idx val="1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C2B7-44B2-9704-AD71D05E6392}"/>
                </c:ext>
              </c:extLst>
            </c:dLbl>
            <c:dLbl>
              <c:idx val="1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C2B7-44B2-9704-AD71D05E6392}"/>
                </c:ext>
              </c:extLst>
            </c:dLbl>
            <c:dLbl>
              <c:idx val="1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C2B7-44B2-9704-AD71D05E6392}"/>
                </c:ext>
              </c:extLst>
            </c:dLbl>
            <c:dLbl>
              <c:idx val="1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C2B7-44B2-9704-AD71D05E6392}"/>
                </c:ext>
              </c:extLst>
            </c:dLbl>
            <c:dLbl>
              <c:idx val="1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C2B7-44B2-9704-AD71D05E6392}"/>
                </c:ext>
              </c:extLst>
            </c:dLbl>
            <c:dLbl>
              <c:idx val="189"/>
              <c:tx>
                <c:rich>
                  <a:bodyPr/>
                  <a:lstStyle/>
                  <a:p>
                    <a:fld id="{CB4863E1-007A-42D1-8E00-4807B16C246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0-C2B7-44B2-9704-AD71D05E6392}"/>
                </c:ext>
              </c:extLst>
            </c:dLbl>
            <c:dLbl>
              <c:idx val="1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C2B7-44B2-9704-AD71D05E6392}"/>
                </c:ext>
              </c:extLst>
            </c:dLbl>
            <c:dLbl>
              <c:idx val="1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2-C2B7-44B2-9704-AD71D05E6392}"/>
                </c:ext>
              </c:extLst>
            </c:dLbl>
            <c:dLbl>
              <c:idx val="1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3-C2B7-44B2-9704-AD71D05E6392}"/>
                </c:ext>
              </c:extLst>
            </c:dLbl>
            <c:dLbl>
              <c:idx val="1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4-C2B7-44B2-9704-AD71D05E6392}"/>
                </c:ext>
              </c:extLst>
            </c:dLbl>
            <c:dLbl>
              <c:idx val="194"/>
              <c:tx>
                <c:rich>
                  <a:bodyPr/>
                  <a:lstStyle/>
                  <a:p>
                    <a:fld id="{2AE1C282-F85D-45C1-9601-EDA713F5061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5-C2B7-44B2-9704-AD71D05E6392}"/>
                </c:ext>
              </c:extLst>
            </c:dLbl>
            <c:dLbl>
              <c:idx val="1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6-C2B7-44B2-9704-AD71D05E6392}"/>
                </c:ext>
              </c:extLst>
            </c:dLbl>
            <c:dLbl>
              <c:idx val="1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7-C2B7-44B2-9704-AD71D05E6392}"/>
                </c:ext>
              </c:extLst>
            </c:dLbl>
            <c:dLbl>
              <c:idx val="1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8-C2B7-44B2-9704-AD71D05E6392}"/>
                </c:ext>
              </c:extLst>
            </c:dLbl>
            <c:dLbl>
              <c:idx val="198"/>
              <c:tx>
                <c:rich>
                  <a:bodyPr/>
                  <a:lstStyle/>
                  <a:p>
                    <a:fld id="{E7658C75-AE28-4CD0-87D6-76FACFE9552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9-C2B7-44B2-9704-AD71D05E6392}"/>
                </c:ext>
              </c:extLst>
            </c:dLbl>
            <c:dLbl>
              <c:idx val="1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A-C2B7-44B2-9704-AD71D05E6392}"/>
                </c:ext>
              </c:extLst>
            </c:dLbl>
            <c:dLbl>
              <c:idx val="2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B-C2B7-44B2-9704-AD71D05E6392}"/>
                </c:ext>
              </c:extLst>
            </c:dLbl>
            <c:dLbl>
              <c:idx val="2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C-C2B7-44B2-9704-AD71D05E6392}"/>
                </c:ext>
              </c:extLst>
            </c:dLbl>
            <c:dLbl>
              <c:idx val="202"/>
              <c:tx>
                <c:rich>
                  <a:bodyPr/>
                  <a:lstStyle/>
                  <a:p>
                    <a:fld id="{A59E97ED-6C1A-4E35-93B6-026B57A621E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D-C2B7-44B2-9704-AD71D05E6392}"/>
                </c:ext>
              </c:extLst>
            </c:dLbl>
            <c:dLbl>
              <c:idx val="2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E-C2B7-44B2-9704-AD71D05E6392}"/>
                </c:ext>
              </c:extLst>
            </c:dLbl>
            <c:dLbl>
              <c:idx val="2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F-C2B7-44B2-9704-AD71D05E6392}"/>
                </c:ext>
              </c:extLst>
            </c:dLbl>
            <c:dLbl>
              <c:idx val="2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0-C2B7-44B2-9704-AD71D05E6392}"/>
                </c:ext>
              </c:extLst>
            </c:dLbl>
            <c:dLbl>
              <c:idx val="2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1-C2B7-44B2-9704-AD71D05E6392}"/>
                </c:ext>
              </c:extLst>
            </c:dLbl>
            <c:dLbl>
              <c:idx val="2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2-C2B7-44B2-9704-AD71D05E6392}"/>
                </c:ext>
              </c:extLst>
            </c:dLbl>
            <c:dLbl>
              <c:idx val="2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3-C2B7-44B2-9704-AD71D05E6392}"/>
                </c:ext>
              </c:extLst>
            </c:dLbl>
            <c:dLbl>
              <c:idx val="2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4-C2B7-44B2-9704-AD71D05E6392}"/>
                </c:ext>
              </c:extLst>
            </c:dLbl>
            <c:dLbl>
              <c:idx val="2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5-C2B7-44B2-9704-AD71D05E6392}"/>
                </c:ext>
              </c:extLst>
            </c:dLbl>
            <c:dLbl>
              <c:idx val="2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6-C2B7-44B2-9704-AD71D05E6392}"/>
                </c:ext>
              </c:extLst>
            </c:dLbl>
            <c:dLbl>
              <c:idx val="2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7-C2B7-44B2-9704-AD71D05E6392}"/>
                </c:ext>
              </c:extLst>
            </c:dLbl>
            <c:dLbl>
              <c:idx val="2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8-C2B7-44B2-9704-AD71D05E6392}"/>
                </c:ext>
              </c:extLst>
            </c:dLbl>
            <c:dLbl>
              <c:idx val="2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9-C2B7-44B2-9704-AD71D05E6392}"/>
                </c:ext>
              </c:extLst>
            </c:dLbl>
            <c:dLbl>
              <c:idx val="2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A-C2B7-44B2-9704-AD71D05E6392}"/>
                </c:ext>
              </c:extLst>
            </c:dLbl>
            <c:dLbl>
              <c:idx val="2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B-C2B7-44B2-9704-AD71D05E6392}"/>
                </c:ext>
              </c:extLst>
            </c:dLbl>
            <c:dLbl>
              <c:idx val="2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C-C2B7-44B2-9704-AD71D05E6392}"/>
                </c:ext>
              </c:extLst>
            </c:dLbl>
            <c:dLbl>
              <c:idx val="218"/>
              <c:tx>
                <c:rich>
                  <a:bodyPr/>
                  <a:lstStyle/>
                  <a:p>
                    <a:fld id="{B11D5CEA-6A59-4D43-960D-92989B0E56D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DD-C2B7-44B2-9704-AD71D05E6392}"/>
                </c:ext>
              </c:extLst>
            </c:dLbl>
            <c:dLbl>
              <c:idx val="2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E-C2B7-44B2-9704-AD71D05E6392}"/>
                </c:ext>
              </c:extLst>
            </c:dLbl>
            <c:dLbl>
              <c:idx val="2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F-C2B7-44B2-9704-AD71D05E6392}"/>
                </c:ext>
              </c:extLst>
            </c:dLbl>
            <c:dLbl>
              <c:idx val="2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0-C2B7-44B2-9704-AD71D05E6392}"/>
                </c:ext>
              </c:extLst>
            </c:dLbl>
            <c:dLbl>
              <c:idx val="2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1-C2B7-44B2-9704-AD71D05E6392}"/>
                </c:ext>
              </c:extLst>
            </c:dLbl>
            <c:dLbl>
              <c:idx val="2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2-C2B7-44B2-9704-AD71D05E6392}"/>
                </c:ext>
              </c:extLst>
            </c:dLbl>
            <c:dLbl>
              <c:idx val="2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3-C2B7-44B2-9704-AD71D05E6392}"/>
                </c:ext>
              </c:extLst>
            </c:dLbl>
            <c:dLbl>
              <c:idx val="2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4-C2B7-44B2-9704-AD71D05E6392}"/>
                </c:ext>
              </c:extLst>
            </c:dLbl>
            <c:dLbl>
              <c:idx val="2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5-C2B7-44B2-9704-AD71D05E6392}"/>
                </c:ext>
              </c:extLst>
            </c:dLbl>
            <c:dLbl>
              <c:idx val="2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6-C2B7-44B2-9704-AD71D05E6392}"/>
                </c:ext>
              </c:extLst>
            </c:dLbl>
            <c:dLbl>
              <c:idx val="2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7-C2B7-44B2-9704-AD71D05E6392}"/>
                </c:ext>
              </c:extLst>
            </c:dLbl>
            <c:dLbl>
              <c:idx val="2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8-C2B7-44B2-9704-AD71D05E6392}"/>
                </c:ext>
              </c:extLst>
            </c:dLbl>
            <c:dLbl>
              <c:idx val="2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9-C2B7-44B2-9704-AD71D05E6392}"/>
                </c:ext>
              </c:extLst>
            </c:dLbl>
            <c:dLbl>
              <c:idx val="2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A-C2B7-44B2-9704-AD71D05E6392}"/>
                </c:ext>
              </c:extLst>
            </c:dLbl>
            <c:dLbl>
              <c:idx val="2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B-C2B7-44B2-9704-AD71D05E6392}"/>
                </c:ext>
              </c:extLst>
            </c:dLbl>
            <c:dLbl>
              <c:idx val="2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C-C2B7-44B2-9704-AD71D05E6392}"/>
                </c:ext>
              </c:extLst>
            </c:dLbl>
            <c:dLbl>
              <c:idx val="2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D-C2B7-44B2-9704-AD71D05E6392}"/>
                </c:ext>
              </c:extLst>
            </c:dLbl>
            <c:dLbl>
              <c:idx val="235"/>
              <c:tx>
                <c:rich>
                  <a:bodyPr/>
                  <a:lstStyle/>
                  <a:p>
                    <a:fld id="{EC48EA2F-AA75-418D-BCF8-CE1E505E98E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EE-C2B7-44B2-9704-AD71D05E6392}"/>
                </c:ext>
              </c:extLst>
            </c:dLbl>
            <c:dLbl>
              <c:idx val="2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F-C2B7-44B2-9704-AD71D05E6392}"/>
                </c:ext>
              </c:extLst>
            </c:dLbl>
            <c:dLbl>
              <c:idx val="2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0-C2B7-44B2-9704-AD71D05E6392}"/>
                </c:ext>
              </c:extLst>
            </c:dLbl>
            <c:dLbl>
              <c:idx val="2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1-C2B7-44B2-9704-AD71D05E6392}"/>
                </c:ext>
              </c:extLst>
            </c:dLbl>
            <c:dLbl>
              <c:idx val="2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2-C2B7-44B2-9704-AD71D05E6392}"/>
                </c:ext>
              </c:extLst>
            </c:dLbl>
            <c:dLbl>
              <c:idx val="2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3-C2B7-44B2-9704-AD71D05E6392}"/>
                </c:ext>
              </c:extLst>
            </c:dLbl>
            <c:dLbl>
              <c:idx val="2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4-C2B7-44B2-9704-AD71D05E6392}"/>
                </c:ext>
              </c:extLst>
            </c:dLbl>
            <c:dLbl>
              <c:idx val="2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5-C2B7-44B2-9704-AD71D05E6392}"/>
                </c:ext>
              </c:extLst>
            </c:dLbl>
            <c:dLbl>
              <c:idx val="2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6-C2B7-44B2-9704-AD71D05E6392}"/>
                </c:ext>
              </c:extLst>
            </c:dLbl>
            <c:dLbl>
              <c:idx val="244"/>
              <c:tx>
                <c:rich>
                  <a:bodyPr/>
                  <a:lstStyle/>
                  <a:p>
                    <a:fld id="{8669DD99-24A2-4C89-A305-56AEBF1AFE2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F7-C2B7-44B2-9704-AD71D05E6392}"/>
                </c:ext>
              </c:extLst>
            </c:dLbl>
            <c:dLbl>
              <c:idx val="2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8-C2B7-44B2-9704-AD71D05E6392}"/>
                </c:ext>
              </c:extLst>
            </c:dLbl>
            <c:dLbl>
              <c:idx val="2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9-C2B7-44B2-9704-AD71D05E6392}"/>
                </c:ext>
              </c:extLst>
            </c:dLbl>
            <c:dLbl>
              <c:idx val="2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A-C2B7-44B2-9704-AD71D05E6392}"/>
                </c:ext>
              </c:extLst>
            </c:dLbl>
            <c:dLbl>
              <c:idx val="2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B-C2B7-44B2-9704-AD71D05E6392}"/>
                </c:ext>
              </c:extLst>
            </c:dLbl>
            <c:dLbl>
              <c:idx val="2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C-C2B7-44B2-9704-AD71D05E6392}"/>
                </c:ext>
              </c:extLst>
            </c:dLbl>
            <c:dLbl>
              <c:idx val="2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D-C2B7-44B2-9704-AD71D05E6392}"/>
                </c:ext>
              </c:extLst>
            </c:dLbl>
            <c:dLbl>
              <c:idx val="2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E-C2B7-44B2-9704-AD71D05E6392}"/>
                </c:ext>
              </c:extLst>
            </c:dLbl>
            <c:dLbl>
              <c:idx val="2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F-C2B7-44B2-9704-AD71D05E6392}"/>
                </c:ext>
              </c:extLst>
            </c:dLbl>
            <c:dLbl>
              <c:idx val="2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0-C2B7-44B2-9704-AD71D05E6392}"/>
                </c:ext>
              </c:extLst>
            </c:dLbl>
            <c:dLbl>
              <c:idx val="254"/>
              <c:tx>
                <c:rich>
                  <a:bodyPr/>
                  <a:lstStyle/>
                  <a:p>
                    <a:fld id="{17C18591-6001-4739-AC64-79A1EA37F3C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101-C2B7-44B2-9704-AD71D05E6392}"/>
                </c:ext>
              </c:extLst>
            </c:dLbl>
            <c:dLbl>
              <c:idx val="2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2-C2B7-44B2-9704-AD71D05E6392}"/>
                </c:ext>
              </c:extLst>
            </c:dLbl>
            <c:dLbl>
              <c:idx val="2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3-C2B7-44B2-9704-AD71D05E6392}"/>
                </c:ext>
              </c:extLst>
            </c:dLbl>
            <c:dLbl>
              <c:idx val="2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4-C2B7-44B2-9704-AD71D05E6392}"/>
                </c:ext>
              </c:extLst>
            </c:dLbl>
            <c:dLbl>
              <c:idx val="2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5-C2B7-44B2-9704-AD71D05E6392}"/>
                </c:ext>
              </c:extLst>
            </c:dLbl>
            <c:dLbl>
              <c:idx val="2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6-C2B7-44B2-9704-AD71D05E6392}"/>
                </c:ext>
              </c:extLst>
            </c:dLbl>
            <c:dLbl>
              <c:idx val="2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7-C2B7-44B2-9704-AD71D05E6392}"/>
                </c:ext>
              </c:extLst>
            </c:dLbl>
            <c:dLbl>
              <c:idx val="2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8-C2B7-44B2-9704-AD71D05E6392}"/>
                </c:ext>
              </c:extLst>
            </c:dLbl>
            <c:dLbl>
              <c:idx val="2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9-C2B7-44B2-9704-AD71D05E6392}"/>
                </c:ext>
              </c:extLst>
            </c:dLbl>
            <c:dLbl>
              <c:idx val="2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A-C2B7-44B2-9704-AD71D05E6392}"/>
                </c:ext>
              </c:extLst>
            </c:dLbl>
            <c:dLbl>
              <c:idx val="2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B-C2B7-44B2-9704-AD71D05E6392}"/>
                </c:ext>
              </c:extLst>
            </c:dLbl>
            <c:dLbl>
              <c:idx val="2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C-C2B7-44B2-9704-AD71D05E6392}"/>
                </c:ext>
              </c:extLst>
            </c:dLbl>
            <c:dLbl>
              <c:idx val="2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D-C2B7-44B2-9704-AD71D05E6392}"/>
                </c:ext>
              </c:extLst>
            </c:dLbl>
            <c:dLbl>
              <c:idx val="2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E-C2B7-44B2-9704-AD71D05E6392}"/>
                </c:ext>
              </c:extLst>
            </c:dLbl>
            <c:dLbl>
              <c:idx val="2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F-C2B7-44B2-9704-AD71D05E6392}"/>
                </c:ext>
              </c:extLst>
            </c:dLbl>
            <c:dLbl>
              <c:idx val="2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0-C2B7-44B2-9704-AD71D05E6392}"/>
                </c:ext>
              </c:extLst>
            </c:dLbl>
            <c:dLbl>
              <c:idx val="2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1-C2B7-44B2-9704-AD71D05E6392}"/>
                </c:ext>
              </c:extLst>
            </c:dLbl>
            <c:dLbl>
              <c:idx val="2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2-C2B7-44B2-9704-AD71D05E6392}"/>
                </c:ext>
              </c:extLst>
            </c:dLbl>
            <c:dLbl>
              <c:idx val="2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3-C2B7-44B2-9704-AD71D05E6392}"/>
                </c:ext>
              </c:extLst>
            </c:dLbl>
            <c:dLbl>
              <c:idx val="2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4-C2B7-44B2-9704-AD71D05E6392}"/>
                </c:ext>
              </c:extLst>
            </c:dLbl>
            <c:dLbl>
              <c:idx val="2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5-C2B7-44B2-9704-AD71D05E6392}"/>
                </c:ext>
              </c:extLst>
            </c:dLbl>
            <c:dLbl>
              <c:idx val="2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6-C2B7-44B2-9704-AD71D05E6392}"/>
                </c:ext>
              </c:extLst>
            </c:dLbl>
            <c:dLbl>
              <c:idx val="2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7-C2B7-44B2-9704-AD71D05E6392}"/>
                </c:ext>
              </c:extLst>
            </c:dLbl>
            <c:dLbl>
              <c:idx val="2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8-C2B7-44B2-9704-AD71D05E6392}"/>
                </c:ext>
              </c:extLst>
            </c:dLbl>
            <c:dLbl>
              <c:idx val="2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9-C2B7-44B2-9704-AD71D05E6392}"/>
                </c:ext>
              </c:extLst>
            </c:dLbl>
            <c:dLbl>
              <c:idx val="2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A-C2B7-44B2-9704-AD71D05E6392}"/>
                </c:ext>
              </c:extLst>
            </c:dLbl>
            <c:dLbl>
              <c:idx val="2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B-C2B7-44B2-9704-AD71D05E6392}"/>
                </c:ext>
              </c:extLst>
            </c:dLbl>
            <c:dLbl>
              <c:idx val="2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C-C2B7-44B2-9704-AD71D05E6392}"/>
                </c:ext>
              </c:extLst>
            </c:dLbl>
            <c:dLbl>
              <c:idx val="282"/>
              <c:tx>
                <c:rich>
                  <a:bodyPr/>
                  <a:lstStyle/>
                  <a:p>
                    <a:fld id="{9BA5FBA4-2645-4F16-A6EE-52504DEC55A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11D-C2B7-44B2-9704-AD71D05E6392}"/>
                </c:ext>
              </c:extLst>
            </c:dLbl>
            <c:dLbl>
              <c:idx val="2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E-C2B7-44B2-9704-AD71D05E6392}"/>
                </c:ext>
              </c:extLst>
            </c:dLbl>
            <c:dLbl>
              <c:idx val="2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F-C2B7-44B2-9704-AD71D05E6392}"/>
                </c:ext>
              </c:extLst>
            </c:dLbl>
            <c:dLbl>
              <c:idx val="2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0-C2B7-44B2-9704-AD71D05E6392}"/>
                </c:ext>
              </c:extLst>
            </c:dLbl>
            <c:dLbl>
              <c:idx val="2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1-C2B7-44B2-9704-AD71D05E6392}"/>
                </c:ext>
              </c:extLst>
            </c:dLbl>
            <c:dLbl>
              <c:idx val="2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2-C2B7-44B2-9704-AD71D05E6392}"/>
                </c:ext>
              </c:extLst>
            </c:dLbl>
            <c:dLbl>
              <c:idx val="2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3-C2B7-44B2-9704-AD71D05E6392}"/>
                </c:ext>
              </c:extLst>
            </c:dLbl>
            <c:dLbl>
              <c:idx val="2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4-C2B7-44B2-9704-AD71D05E6392}"/>
                </c:ext>
              </c:extLst>
            </c:dLbl>
            <c:dLbl>
              <c:idx val="2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5-C2B7-44B2-9704-AD71D05E6392}"/>
                </c:ext>
              </c:extLst>
            </c:dLbl>
            <c:dLbl>
              <c:idx val="2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6-C2B7-44B2-9704-AD71D05E6392}"/>
                </c:ext>
              </c:extLst>
            </c:dLbl>
            <c:dLbl>
              <c:idx val="2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7-C2B7-44B2-9704-AD71D05E6392}"/>
                </c:ext>
              </c:extLst>
            </c:dLbl>
            <c:dLbl>
              <c:idx val="2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8-C2B7-44B2-9704-AD71D05E6392}"/>
                </c:ext>
              </c:extLst>
            </c:dLbl>
            <c:dLbl>
              <c:idx val="2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9-C2B7-44B2-9704-AD71D05E6392}"/>
                </c:ext>
              </c:extLst>
            </c:dLbl>
            <c:dLbl>
              <c:idx val="2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A-C2B7-44B2-9704-AD71D05E6392}"/>
                </c:ext>
              </c:extLst>
            </c:dLbl>
            <c:dLbl>
              <c:idx val="296"/>
              <c:tx>
                <c:rich>
                  <a:bodyPr/>
                  <a:lstStyle/>
                  <a:p>
                    <a:fld id="{11E288E4-D0C6-4CD0-B873-CB5D54F7635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12B-C2B7-44B2-9704-AD71D05E6392}"/>
                </c:ext>
              </c:extLst>
            </c:dLbl>
            <c:dLbl>
              <c:idx val="2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C-C2B7-44B2-9704-AD71D05E6392}"/>
                </c:ext>
              </c:extLst>
            </c:dLbl>
            <c:dLbl>
              <c:idx val="2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D-C2B7-44B2-9704-AD71D05E6392}"/>
                </c:ext>
              </c:extLst>
            </c:dLbl>
            <c:dLbl>
              <c:idx val="2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E-C2B7-44B2-9704-AD71D05E6392}"/>
                </c:ext>
              </c:extLst>
            </c:dLbl>
            <c:dLbl>
              <c:idx val="3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F-C2B7-44B2-9704-AD71D05E6392}"/>
                </c:ext>
              </c:extLst>
            </c:dLbl>
            <c:dLbl>
              <c:idx val="3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0-C2B7-44B2-9704-AD71D05E6392}"/>
                </c:ext>
              </c:extLst>
            </c:dLbl>
            <c:dLbl>
              <c:idx val="3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1-C2B7-44B2-9704-AD71D05E6392}"/>
                </c:ext>
              </c:extLst>
            </c:dLbl>
            <c:dLbl>
              <c:idx val="303"/>
              <c:tx>
                <c:rich>
                  <a:bodyPr/>
                  <a:lstStyle/>
                  <a:p>
                    <a:fld id="{830598B8-2F84-4824-87D2-BC5BF3EFA3A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132-C2B7-44B2-9704-AD71D05E6392}"/>
                </c:ext>
              </c:extLst>
            </c:dLbl>
            <c:dLbl>
              <c:idx val="3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3-C2B7-44B2-9704-AD71D05E6392}"/>
                </c:ext>
              </c:extLst>
            </c:dLbl>
            <c:dLbl>
              <c:idx val="3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4-C2B7-44B2-9704-AD71D05E6392}"/>
                </c:ext>
              </c:extLst>
            </c:dLbl>
            <c:dLbl>
              <c:idx val="3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5-C2B7-44B2-9704-AD71D05E6392}"/>
                </c:ext>
              </c:extLst>
            </c:dLbl>
            <c:dLbl>
              <c:idx val="3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6-C2B7-44B2-9704-AD71D05E6392}"/>
                </c:ext>
              </c:extLst>
            </c:dLbl>
            <c:dLbl>
              <c:idx val="3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7-C2B7-44B2-9704-AD71D05E6392}"/>
                </c:ext>
              </c:extLst>
            </c:dLbl>
            <c:dLbl>
              <c:idx val="3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8-C2B7-44B2-9704-AD71D05E6392}"/>
                </c:ext>
              </c:extLst>
            </c:dLbl>
            <c:dLbl>
              <c:idx val="3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9-C2B7-44B2-9704-AD71D05E6392}"/>
                </c:ext>
              </c:extLst>
            </c:dLbl>
            <c:dLbl>
              <c:idx val="3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A-C2B7-44B2-9704-AD71D05E6392}"/>
                </c:ext>
              </c:extLst>
            </c:dLbl>
            <c:dLbl>
              <c:idx val="3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B-C2B7-44B2-9704-AD71D05E6392}"/>
                </c:ext>
              </c:extLst>
            </c:dLbl>
            <c:dLbl>
              <c:idx val="3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C-C2B7-44B2-9704-AD71D05E6392}"/>
                </c:ext>
              </c:extLst>
            </c:dLbl>
            <c:dLbl>
              <c:idx val="3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D-C2B7-44B2-9704-AD71D05E6392}"/>
                </c:ext>
              </c:extLst>
            </c:dLbl>
            <c:dLbl>
              <c:idx val="3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E-C2B7-44B2-9704-AD71D05E6392}"/>
                </c:ext>
              </c:extLst>
            </c:dLbl>
            <c:dLbl>
              <c:idx val="3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F-C2B7-44B2-9704-AD71D05E6392}"/>
                </c:ext>
              </c:extLst>
            </c:dLbl>
            <c:dLbl>
              <c:idx val="3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0-C2B7-44B2-9704-AD71D05E6392}"/>
                </c:ext>
              </c:extLst>
            </c:dLbl>
            <c:dLbl>
              <c:idx val="3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1-C2B7-44B2-9704-AD71D05E6392}"/>
                </c:ext>
              </c:extLst>
            </c:dLbl>
            <c:dLbl>
              <c:idx val="3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2-C2B7-44B2-9704-AD71D05E6392}"/>
                </c:ext>
              </c:extLst>
            </c:dLbl>
            <c:dLbl>
              <c:idx val="3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3-C2B7-44B2-9704-AD71D05E6392}"/>
                </c:ext>
              </c:extLst>
            </c:dLbl>
            <c:dLbl>
              <c:idx val="3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4-C2B7-44B2-9704-AD71D05E6392}"/>
                </c:ext>
              </c:extLst>
            </c:dLbl>
            <c:dLbl>
              <c:idx val="3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5-C2B7-44B2-9704-AD71D05E6392}"/>
                </c:ext>
              </c:extLst>
            </c:dLbl>
            <c:dLbl>
              <c:idx val="3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6-C2B7-44B2-9704-AD71D05E6392}"/>
                </c:ext>
              </c:extLst>
            </c:dLbl>
            <c:dLbl>
              <c:idx val="3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7-C2B7-44B2-9704-AD71D05E6392}"/>
                </c:ext>
              </c:extLst>
            </c:dLbl>
            <c:dLbl>
              <c:idx val="3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8-C2B7-44B2-9704-AD71D05E6392}"/>
                </c:ext>
              </c:extLst>
            </c:dLbl>
            <c:dLbl>
              <c:idx val="3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9-C2B7-44B2-9704-AD71D05E6392}"/>
                </c:ext>
              </c:extLst>
            </c:dLbl>
            <c:dLbl>
              <c:idx val="3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A-C2B7-44B2-9704-AD71D05E6392}"/>
                </c:ext>
              </c:extLst>
            </c:dLbl>
            <c:dLbl>
              <c:idx val="3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B-C2B7-44B2-9704-AD71D05E6392}"/>
                </c:ext>
              </c:extLst>
            </c:dLbl>
            <c:dLbl>
              <c:idx val="3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C-C2B7-44B2-9704-AD71D05E639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'LC3.3'!$O$2:$O$331</c:f>
              <c:numCache>
                <c:formatCode>General</c:formatCode>
                <c:ptCount val="330"/>
                <c:pt idx="29">
                  <c:v>35.602522274627518</c:v>
                </c:pt>
                <c:pt idx="91">
                  <c:v>57.957071407991045</c:v>
                </c:pt>
                <c:pt idx="107">
                  <c:v>12.712801152927103</c:v>
                </c:pt>
                <c:pt idx="134">
                  <c:v>17.314180547992088</c:v>
                </c:pt>
                <c:pt idx="162">
                  <c:v>22.306503049683116</c:v>
                </c:pt>
                <c:pt idx="175">
                  <c:v>23.086526643055237</c:v>
                </c:pt>
                <c:pt idx="183">
                  <c:v>21.901063881560727</c:v>
                </c:pt>
                <c:pt idx="189">
                  <c:v>21.723754177020119</c:v>
                </c:pt>
                <c:pt idx="194">
                  <c:v>22.452138134099396</c:v>
                </c:pt>
                <c:pt idx="198">
                  <c:v>24.591069535674666</c:v>
                </c:pt>
                <c:pt idx="202">
                  <c:v>20.77069404035387</c:v>
                </c:pt>
                <c:pt idx="218">
                  <c:v>21.123188095052228</c:v>
                </c:pt>
                <c:pt idx="235">
                  <c:v>18.471979205246178</c:v>
                </c:pt>
                <c:pt idx="244">
                  <c:v>17.113894870562245</c:v>
                </c:pt>
                <c:pt idx="254">
                  <c:v>20.11644644063708</c:v>
                </c:pt>
                <c:pt idx="282">
                  <c:v>16.564652447832692</c:v>
                </c:pt>
                <c:pt idx="296">
                  <c:v>9.5997637718617117</c:v>
                </c:pt>
                <c:pt idx="303">
                  <c:v>15.381881354695853</c:v>
                </c:pt>
              </c:numCache>
            </c:numRef>
          </c:yVal>
          <c:smooth val="0"/>
          <c:extLst>
            <c:ext xmlns:c15="http://schemas.microsoft.com/office/drawing/2012/chart" uri="{02D57815-91ED-43cb-92C2-25804820EDAC}">
              <c15:datalabelsRange>
                <c15:f>'LC3.3'!$P$2:$P$331</c15:f>
                <c15:dlblRangeCache>
                  <c:ptCount val="330"/>
                  <c:pt idx="29">
                    <c:v>6.4</c:v>
                  </c:pt>
                  <c:pt idx="91">
                    <c:v>19.0</c:v>
                  </c:pt>
                  <c:pt idx="107">
                    <c:v>1.4</c:v>
                  </c:pt>
                  <c:pt idx="134">
                    <c:v>1.0</c:v>
                  </c:pt>
                  <c:pt idx="162">
                    <c:v>1.7</c:v>
                  </c:pt>
                  <c:pt idx="175">
                    <c:v>1.0</c:v>
                  </c:pt>
                  <c:pt idx="183">
                    <c:v>0.9</c:v>
                  </c:pt>
                  <c:pt idx="189">
                    <c:v>1.0</c:v>
                  </c:pt>
                  <c:pt idx="194">
                    <c:v>0.7</c:v>
                  </c:pt>
                  <c:pt idx="198">
                    <c:v>0.4</c:v>
                  </c:pt>
                  <c:pt idx="202">
                    <c:v>0.8</c:v>
                  </c:pt>
                  <c:pt idx="218">
                    <c:v>1.1</c:v>
                  </c:pt>
                  <c:pt idx="235">
                    <c:v>0.7</c:v>
                  </c:pt>
                  <c:pt idx="244">
                    <c:v>1.1</c:v>
                  </c:pt>
                  <c:pt idx="254">
                    <c:v>0.4</c:v>
                  </c:pt>
                  <c:pt idx="282">
                    <c:v>1.2</c:v>
                  </c:pt>
                  <c:pt idx="296">
                    <c:v>1.3</c:v>
                  </c:pt>
                  <c:pt idx="303">
                    <c:v>1.0</c:v>
                  </c:pt>
                </c15:dlblRangeCache>
              </c15:datalabelsRange>
            </c:ext>
            <c:ext xmlns:c16="http://schemas.microsoft.com/office/drawing/2014/chart" uri="{C3380CC4-5D6E-409C-BE32-E72D297353CC}">
              <c16:uniqueId val="{0000014D-C2B7-44B2-9704-AD71D05E6392}"/>
            </c:ext>
          </c:extLst>
        </c:ser>
        <c:dLbls>
          <c:showLegendKey val="0"/>
          <c:showVal val="0"/>
          <c:showCatName val="0"/>
          <c:showSerName val="0"/>
          <c:showPercent val="0"/>
          <c:showBubbleSize val="0"/>
        </c:dLbls>
        <c:axId val="1048307039"/>
        <c:axId val="1023090575"/>
      </c:scatterChart>
      <c:valAx>
        <c:axId val="10483070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090575"/>
        <c:crosses val="autoZero"/>
        <c:crossBetween val="midCat"/>
      </c:valAx>
      <c:valAx>
        <c:axId val="10230905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70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upstream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strRef>
              <c:f>'LC3.4'!$K$1</c:f>
              <c:strCache>
                <c:ptCount val="1"/>
                <c:pt idx="0">
                  <c:v>bed locaiton</c:v>
                </c:pt>
              </c:strCache>
            </c:strRef>
          </c:tx>
          <c:spPr>
            <a:ln w="19050" cap="rnd">
              <a:noFill/>
              <a:round/>
            </a:ln>
            <a:effectLst/>
          </c:spPr>
          <c:marker>
            <c:symbol val="circle"/>
            <c:size val="5"/>
            <c:spPr>
              <a:solidFill>
                <a:schemeClr val="accent4"/>
              </a:solidFill>
              <a:ln w="9525">
                <a:solidFill>
                  <a:schemeClr val="accent4"/>
                </a:solidFill>
              </a:ln>
              <a:effectLst/>
            </c:spPr>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'LC3.4'!$K$2:$K$160</c:f>
              <c:numCache>
                <c:formatCode>General</c:formatCode>
                <c:ptCount val="159"/>
                <c:pt idx="4">
                  <c:v>31.685117785936267</c:v>
                </c:pt>
                <c:pt idx="9">
                  <c:v>36.839956282271544</c:v>
                </c:pt>
                <c:pt idx="14">
                  <c:v>26.959944001807735</c:v>
                </c:pt>
                <c:pt idx="17">
                  <c:v>28.260843080081298</c:v>
                </c:pt>
                <c:pt idx="22">
                  <c:v>24.205760563270612</c:v>
                </c:pt>
                <c:pt idx="32">
                  <c:v>25.319824741439085</c:v>
                </c:pt>
                <c:pt idx="39">
                  <c:v>28.408011873697927</c:v>
                </c:pt>
                <c:pt idx="44">
                  <c:v>26.071193906321884</c:v>
                </c:pt>
                <c:pt idx="51">
                  <c:v>23.409987778303051</c:v>
                </c:pt>
                <c:pt idx="64">
                  <c:v>21.12507057489514</c:v>
                </c:pt>
                <c:pt idx="79">
                  <c:v>15.768383238687097</c:v>
                </c:pt>
                <c:pt idx="137">
                  <c:v>9.3830684726760438</c:v>
                </c:pt>
              </c:numCache>
            </c:numRef>
          </c:yVal>
          <c:smooth val="0"/>
          <c:extLst>
            <c:ext xmlns:c16="http://schemas.microsoft.com/office/drawing/2014/chart" uri="{C3380CC4-5D6E-409C-BE32-E72D297353CC}">
              <c16:uniqueId val="{00000000-06E5-4C42-9918-3666EFBD2BC7}"/>
            </c:ext>
          </c:extLst>
        </c:ser>
        <c:dLbls>
          <c:showLegendKey val="0"/>
          <c:showVal val="0"/>
          <c:showCatName val="0"/>
          <c:showSerName val="0"/>
          <c:showPercent val="0"/>
          <c:showBubbleSize val="0"/>
        </c:dLbls>
        <c:axId val="985410799"/>
        <c:axId val="847195983"/>
      </c:scatterChart>
      <c:scatterChart>
        <c:scatterStyle val="smoothMarker"/>
        <c:varyColors val="0"/>
        <c:ser>
          <c:idx val="0"/>
          <c:order val="0"/>
          <c:tx>
            <c:strRef>
              <c:f>'LC3.4'!$G$1</c:f>
              <c:strCache>
                <c:ptCount val="1"/>
                <c:pt idx="0">
                  <c:v>5 moving average</c:v>
                </c:pt>
              </c:strCache>
            </c:strRef>
          </c:tx>
          <c:spPr>
            <a:ln w="19050" cap="rnd">
              <a:solidFill>
                <a:schemeClr val="accent1"/>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1-06E5-4C42-9918-3666EFBD2BC7}"/>
                </c:ext>
              </c:extLst>
            </c:dLbl>
            <c:dLbl>
              <c:idx val="1"/>
              <c:tx>
                <c:rich>
                  <a:bodyPr/>
                  <a:lstStyle/>
                  <a:p>
                    <a:fld id="{D029EADC-94C3-47B8-A47F-4824CB7EE2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6E5-4C42-9918-3666EFBD2BC7}"/>
                </c:ext>
              </c:extLst>
            </c:dLbl>
            <c:dLbl>
              <c:idx val="2"/>
              <c:tx>
                <c:rich>
                  <a:bodyPr/>
                  <a:lstStyle/>
                  <a:p>
                    <a:fld id="{FD2DEB4F-7353-4012-BFB2-A8DE2B5748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6E5-4C42-9918-3666EFBD2BC7}"/>
                </c:ext>
              </c:extLst>
            </c:dLbl>
            <c:dLbl>
              <c:idx val="3"/>
              <c:tx>
                <c:rich>
                  <a:bodyPr/>
                  <a:lstStyle/>
                  <a:p>
                    <a:fld id="{4B7894F6-B395-4EF5-B7FF-7F219F0D22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6E5-4C42-9918-3666EFBD2BC7}"/>
                </c:ext>
              </c:extLst>
            </c:dLbl>
            <c:dLbl>
              <c:idx val="4"/>
              <c:tx>
                <c:rich>
                  <a:bodyPr/>
                  <a:lstStyle/>
                  <a:p>
                    <a:fld id="{EB00604A-F4C1-445B-B6E7-B11B1143B7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6E5-4C42-9918-3666EFBD2BC7}"/>
                </c:ext>
              </c:extLst>
            </c:dLbl>
            <c:dLbl>
              <c:idx val="5"/>
              <c:layout>
                <c:manualLayout>
                  <c:x val="-5.0640845739470572E-2"/>
                  <c:y val="5.0741232427170713E-2"/>
                </c:manualLayout>
              </c:layout>
              <c:tx>
                <c:rich>
                  <a:bodyPr/>
                  <a:lstStyle/>
                  <a:p>
                    <a:fld id="{7AC84D6E-F989-4F14-B891-051CFC5BDDB6}"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06E5-4C42-9918-3666EFBD2BC7}"/>
                </c:ext>
              </c:extLst>
            </c:dLbl>
            <c:dLbl>
              <c:idx val="6"/>
              <c:tx>
                <c:rich>
                  <a:bodyPr/>
                  <a:lstStyle/>
                  <a:p>
                    <a:fld id="{D63E073C-C371-4228-9EC6-9DCC398DA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06E5-4C42-9918-3666EFBD2BC7}"/>
                </c:ext>
              </c:extLst>
            </c:dLbl>
            <c:dLbl>
              <c:idx val="7"/>
              <c:tx>
                <c:rich>
                  <a:bodyPr/>
                  <a:lstStyle/>
                  <a:p>
                    <a:fld id="{64437AE1-9D13-4828-977B-DE48D38364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06E5-4C42-9918-3666EFBD2BC7}"/>
                </c:ext>
              </c:extLst>
            </c:dLbl>
            <c:dLbl>
              <c:idx val="8"/>
              <c:tx>
                <c:rich>
                  <a:bodyPr/>
                  <a:lstStyle/>
                  <a:p>
                    <a:fld id="{49AD26E3-CA41-40A1-8211-8F0B8331F0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06E5-4C42-9918-3666EFBD2BC7}"/>
                </c:ext>
              </c:extLst>
            </c:dLbl>
            <c:dLbl>
              <c:idx val="9"/>
              <c:tx>
                <c:rich>
                  <a:bodyPr/>
                  <a:lstStyle/>
                  <a:p>
                    <a:fld id="{FB248440-43AC-4F78-961D-A435D7F12F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06E5-4C42-9918-3666EFBD2BC7}"/>
                </c:ext>
              </c:extLst>
            </c:dLbl>
            <c:dLbl>
              <c:idx val="10"/>
              <c:layout>
                <c:manualLayout>
                  <c:x val="-3.3998621884087567E-2"/>
                  <c:y val="-6.9192589673414656E-2"/>
                </c:manualLayout>
              </c:layout>
              <c:tx>
                <c:rich>
                  <a:bodyPr/>
                  <a:lstStyle/>
                  <a:p>
                    <a:fld id="{6B88DBFD-F861-4068-BA9B-7691AEA96E27}"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06E5-4C42-9918-3666EFBD2BC7}"/>
                </c:ext>
              </c:extLst>
            </c:dLbl>
            <c:dLbl>
              <c:idx val="11"/>
              <c:tx>
                <c:rich>
                  <a:bodyPr/>
                  <a:lstStyle/>
                  <a:p>
                    <a:fld id="{6B56C953-A7C6-4903-96AD-B72A366CB2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06E5-4C42-9918-3666EFBD2BC7}"/>
                </c:ext>
              </c:extLst>
            </c:dLbl>
            <c:dLbl>
              <c:idx val="12"/>
              <c:tx>
                <c:rich>
                  <a:bodyPr/>
                  <a:lstStyle/>
                  <a:p>
                    <a:fld id="{FA361911-6FC1-4F98-880B-E75FAE2F62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06E5-4C42-9918-3666EFBD2BC7}"/>
                </c:ext>
              </c:extLst>
            </c:dLbl>
            <c:dLbl>
              <c:idx val="13"/>
              <c:tx>
                <c:rich>
                  <a:bodyPr/>
                  <a:lstStyle/>
                  <a:p>
                    <a:fld id="{9B3F8633-2672-4361-9A0D-9D4AD82C03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06E5-4C42-9918-3666EFBD2BC7}"/>
                </c:ext>
              </c:extLst>
            </c:dLbl>
            <c:dLbl>
              <c:idx val="14"/>
              <c:tx>
                <c:rich>
                  <a:bodyPr/>
                  <a:lstStyle/>
                  <a:p>
                    <a:fld id="{288B68E0-D5F0-47FA-AC06-AEAE1829AB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06E5-4C42-9918-3666EFBD2BC7}"/>
                </c:ext>
              </c:extLst>
            </c:dLbl>
            <c:dLbl>
              <c:idx val="15"/>
              <c:layout>
                <c:manualLayout>
                  <c:x val="-5.8961957667162078E-2"/>
                  <c:y val="2.7677035869365759E-2"/>
                </c:manualLayout>
              </c:layout>
              <c:tx>
                <c:rich>
                  <a:bodyPr/>
                  <a:lstStyle/>
                  <a:p>
                    <a:fld id="{FC1F9E45-C06E-4995-A6B5-B9A3E76C2996}"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06E5-4C42-9918-3666EFBD2BC7}"/>
                </c:ext>
              </c:extLst>
            </c:dLbl>
            <c:dLbl>
              <c:idx val="16"/>
              <c:tx>
                <c:rich>
                  <a:bodyPr/>
                  <a:lstStyle/>
                  <a:p>
                    <a:fld id="{6F790DF0-6677-45FE-BF8C-F6ED5D253F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06E5-4C42-9918-3666EFBD2BC7}"/>
                </c:ext>
              </c:extLst>
            </c:dLbl>
            <c:dLbl>
              <c:idx val="17"/>
              <c:tx>
                <c:rich>
                  <a:bodyPr/>
                  <a:lstStyle/>
                  <a:p>
                    <a:fld id="{68E92A0B-1339-40D3-BB51-DA256A818E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06E5-4C42-9918-3666EFBD2BC7}"/>
                </c:ext>
              </c:extLst>
            </c:dLbl>
            <c:dLbl>
              <c:idx val="18"/>
              <c:layout>
                <c:manualLayout>
                  <c:x val="-4.5093437787676237E-2"/>
                  <c:y val="-3.2289875180926818E-2"/>
                </c:manualLayout>
              </c:layout>
              <c:tx>
                <c:rich>
                  <a:bodyPr/>
                  <a:lstStyle/>
                  <a:p>
                    <a:fld id="{BCD40152-623A-41FD-B7D3-54D23B399D12}"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06E5-4C42-9918-3666EFBD2BC7}"/>
                </c:ext>
              </c:extLst>
            </c:dLbl>
            <c:dLbl>
              <c:idx val="19"/>
              <c:tx>
                <c:rich>
                  <a:bodyPr/>
                  <a:lstStyle/>
                  <a:p>
                    <a:fld id="{8348FFAD-7210-45C3-8F2B-3E9E299150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06E5-4C42-9918-3666EFBD2BC7}"/>
                </c:ext>
              </c:extLst>
            </c:dLbl>
            <c:dLbl>
              <c:idx val="20"/>
              <c:tx>
                <c:rich>
                  <a:bodyPr/>
                  <a:lstStyle/>
                  <a:p>
                    <a:fld id="{3793D611-73C2-4137-A3A4-943F6DBB37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06E5-4C42-9918-3666EFBD2BC7}"/>
                </c:ext>
              </c:extLst>
            </c:dLbl>
            <c:dLbl>
              <c:idx val="21"/>
              <c:tx>
                <c:rich>
                  <a:bodyPr/>
                  <a:lstStyle/>
                  <a:p>
                    <a:fld id="{7C5FAC98-304C-4D54-BC9E-8EB1BCB651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06E5-4C42-9918-3666EFBD2BC7}"/>
                </c:ext>
              </c:extLst>
            </c:dLbl>
            <c:dLbl>
              <c:idx val="22"/>
              <c:tx>
                <c:rich>
                  <a:bodyPr/>
                  <a:lstStyle/>
                  <a:p>
                    <a:fld id="{675D3ED2-A6CD-49C7-A391-2771D1BAD6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06E5-4C42-9918-3666EFBD2BC7}"/>
                </c:ext>
              </c:extLst>
            </c:dLbl>
            <c:dLbl>
              <c:idx val="23"/>
              <c:tx>
                <c:rich>
                  <a:bodyPr/>
                  <a:lstStyle/>
                  <a:p>
                    <a:fld id="{D40AB6F2-5504-43D7-B2C6-2A2413A4C9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06E5-4C42-9918-3666EFBD2BC7}"/>
                </c:ext>
              </c:extLst>
            </c:dLbl>
            <c:dLbl>
              <c:idx val="24"/>
              <c:tx>
                <c:rich>
                  <a:bodyPr/>
                  <a:lstStyle/>
                  <a:p>
                    <a:fld id="{1D9315B2-5E21-4D26-BA02-15C557487C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06E5-4C42-9918-3666EFBD2BC7}"/>
                </c:ext>
              </c:extLst>
            </c:dLbl>
            <c:dLbl>
              <c:idx val="25"/>
              <c:tx>
                <c:rich>
                  <a:bodyPr/>
                  <a:lstStyle/>
                  <a:p>
                    <a:fld id="{4968E134-6704-44AE-BD9C-AEB4EDBB6B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06E5-4C42-9918-3666EFBD2BC7}"/>
                </c:ext>
              </c:extLst>
            </c:dLbl>
            <c:dLbl>
              <c:idx val="26"/>
              <c:tx>
                <c:rich>
                  <a:bodyPr/>
                  <a:lstStyle/>
                  <a:p>
                    <a:fld id="{F64109A8-7062-448B-81F3-EACEDD1EA4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06E5-4C42-9918-3666EFBD2BC7}"/>
                </c:ext>
              </c:extLst>
            </c:dLbl>
            <c:dLbl>
              <c:idx val="27"/>
              <c:tx>
                <c:rich>
                  <a:bodyPr/>
                  <a:lstStyle/>
                  <a:p>
                    <a:fld id="{34C2A787-5DB1-4BC8-8862-66151B3DBE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06E5-4C42-9918-3666EFBD2BC7}"/>
                </c:ext>
              </c:extLst>
            </c:dLbl>
            <c:dLbl>
              <c:idx val="28"/>
              <c:tx>
                <c:rich>
                  <a:bodyPr/>
                  <a:lstStyle/>
                  <a:p>
                    <a:fld id="{92CCDFB3-256F-477C-B91D-CAFAFE9947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06E5-4C42-9918-3666EFBD2BC7}"/>
                </c:ext>
              </c:extLst>
            </c:dLbl>
            <c:dLbl>
              <c:idx val="29"/>
              <c:tx>
                <c:rich>
                  <a:bodyPr/>
                  <a:lstStyle/>
                  <a:p>
                    <a:fld id="{6F1A7FD7-C078-44EE-9391-9F893FC3FB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06E5-4C42-9918-3666EFBD2BC7}"/>
                </c:ext>
              </c:extLst>
            </c:dLbl>
            <c:dLbl>
              <c:idx val="30"/>
              <c:tx>
                <c:rich>
                  <a:bodyPr/>
                  <a:lstStyle/>
                  <a:p>
                    <a:fld id="{999807A1-D0A9-423A-AD45-685DBF8381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06E5-4C42-9918-3666EFBD2BC7}"/>
                </c:ext>
              </c:extLst>
            </c:dLbl>
            <c:dLbl>
              <c:idx val="31"/>
              <c:tx>
                <c:rich>
                  <a:bodyPr/>
                  <a:lstStyle/>
                  <a:p>
                    <a:fld id="{0A4740FA-EBE2-43F4-87B1-5289037DCD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06E5-4C42-9918-3666EFBD2BC7}"/>
                </c:ext>
              </c:extLst>
            </c:dLbl>
            <c:dLbl>
              <c:idx val="32"/>
              <c:tx>
                <c:rich>
                  <a:bodyPr/>
                  <a:lstStyle/>
                  <a:p>
                    <a:fld id="{20BC66E1-82A1-47BD-B115-6B49BFAC8F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06E5-4C42-9918-3666EFBD2BC7}"/>
                </c:ext>
              </c:extLst>
            </c:dLbl>
            <c:dLbl>
              <c:idx val="33"/>
              <c:tx>
                <c:rich>
                  <a:bodyPr/>
                  <a:lstStyle/>
                  <a:p>
                    <a:fld id="{6106F92B-186E-4CF9-B344-8E2FDE840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06E5-4C42-9918-3666EFBD2BC7}"/>
                </c:ext>
              </c:extLst>
            </c:dLbl>
            <c:dLbl>
              <c:idx val="34"/>
              <c:tx>
                <c:rich>
                  <a:bodyPr/>
                  <a:lstStyle/>
                  <a:p>
                    <a:fld id="{D05746CD-CC59-4670-A779-7BA12A7E0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06E5-4C42-9918-3666EFBD2BC7}"/>
                </c:ext>
              </c:extLst>
            </c:dLbl>
            <c:dLbl>
              <c:idx val="35"/>
              <c:tx>
                <c:rich>
                  <a:bodyPr/>
                  <a:lstStyle/>
                  <a:p>
                    <a:fld id="{6AED2D41-2005-45E0-B165-BB8541FB47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06E5-4C42-9918-3666EFBD2BC7}"/>
                </c:ext>
              </c:extLst>
            </c:dLbl>
            <c:dLbl>
              <c:idx val="36"/>
              <c:tx>
                <c:rich>
                  <a:bodyPr/>
                  <a:lstStyle/>
                  <a:p>
                    <a:fld id="{7B4A0F1B-86B6-4706-A345-D2C30D5F85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06E5-4C42-9918-3666EFBD2BC7}"/>
                </c:ext>
              </c:extLst>
            </c:dLbl>
            <c:dLbl>
              <c:idx val="37"/>
              <c:tx>
                <c:rich>
                  <a:bodyPr/>
                  <a:lstStyle/>
                  <a:p>
                    <a:fld id="{ECDD5FFD-755A-4344-A963-62BFF9D829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06E5-4C42-9918-3666EFBD2BC7}"/>
                </c:ext>
              </c:extLst>
            </c:dLbl>
            <c:dLbl>
              <c:idx val="38"/>
              <c:tx>
                <c:rich>
                  <a:bodyPr/>
                  <a:lstStyle/>
                  <a:p>
                    <a:fld id="{CC26DE68-ABA5-4627-B712-5B758C8D3E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06E5-4C42-9918-3666EFBD2BC7}"/>
                </c:ext>
              </c:extLst>
            </c:dLbl>
            <c:dLbl>
              <c:idx val="39"/>
              <c:tx>
                <c:rich>
                  <a:bodyPr/>
                  <a:lstStyle/>
                  <a:p>
                    <a:fld id="{57933338-A7A2-4CFF-BDF9-99E8A7B954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06E5-4C42-9918-3666EFBD2BC7}"/>
                </c:ext>
              </c:extLst>
            </c:dLbl>
            <c:dLbl>
              <c:idx val="40"/>
              <c:layout>
                <c:manualLayout>
                  <c:x val="-5.0640845739470572E-2"/>
                  <c:y val="-3.2289875180926818E-2"/>
                </c:manualLayout>
              </c:layout>
              <c:tx>
                <c:rich>
                  <a:bodyPr/>
                  <a:lstStyle/>
                  <a:p>
                    <a:fld id="{843DA77A-9180-42D7-AF50-BD601A04447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06E5-4C42-9918-3666EFBD2BC7}"/>
                </c:ext>
              </c:extLst>
            </c:dLbl>
            <c:dLbl>
              <c:idx val="41"/>
              <c:tx>
                <c:rich>
                  <a:bodyPr/>
                  <a:lstStyle/>
                  <a:p>
                    <a:fld id="{B1E4A8BD-1FCD-4F37-870D-6537C6E257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06E5-4C42-9918-3666EFBD2BC7}"/>
                </c:ext>
              </c:extLst>
            </c:dLbl>
            <c:dLbl>
              <c:idx val="42"/>
              <c:tx>
                <c:rich>
                  <a:bodyPr/>
                  <a:lstStyle/>
                  <a:p>
                    <a:fld id="{7B140A35-0DD5-4380-BCC6-8C630EB6F1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06E5-4C42-9918-3666EFBD2BC7}"/>
                </c:ext>
              </c:extLst>
            </c:dLbl>
            <c:dLbl>
              <c:idx val="43"/>
              <c:tx>
                <c:rich>
                  <a:bodyPr/>
                  <a:lstStyle/>
                  <a:p>
                    <a:fld id="{E86A329E-A10B-4BBB-8ED9-1FA3602571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06E5-4C42-9918-3666EFBD2BC7}"/>
                </c:ext>
              </c:extLst>
            </c:dLbl>
            <c:dLbl>
              <c:idx val="44"/>
              <c:tx>
                <c:rich>
                  <a:bodyPr/>
                  <a:lstStyle/>
                  <a:p>
                    <a:fld id="{54CDE04F-A4FC-4714-96C0-DCBE61103C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06E5-4C42-9918-3666EFBD2BC7}"/>
                </c:ext>
              </c:extLst>
            </c:dLbl>
            <c:dLbl>
              <c:idx val="45"/>
              <c:tx>
                <c:rich>
                  <a:bodyPr/>
                  <a:lstStyle/>
                  <a:p>
                    <a:fld id="{71DC2399-B44F-4800-83DD-FC5C61C066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06E5-4C42-9918-3666EFBD2BC7}"/>
                </c:ext>
              </c:extLst>
            </c:dLbl>
            <c:dLbl>
              <c:idx val="46"/>
              <c:tx>
                <c:rich>
                  <a:bodyPr/>
                  <a:lstStyle/>
                  <a:p>
                    <a:fld id="{AE9BBA21-051D-46FD-ABD5-106DE5F6D0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06E5-4C42-9918-3666EFBD2BC7}"/>
                </c:ext>
              </c:extLst>
            </c:dLbl>
            <c:dLbl>
              <c:idx val="47"/>
              <c:tx>
                <c:rich>
                  <a:bodyPr/>
                  <a:lstStyle/>
                  <a:p>
                    <a:fld id="{A6D3B481-8E03-48D3-B2E6-F5A9C6BDBA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06E5-4C42-9918-3666EFBD2BC7}"/>
                </c:ext>
              </c:extLst>
            </c:dLbl>
            <c:dLbl>
              <c:idx val="48"/>
              <c:tx>
                <c:rich>
                  <a:bodyPr/>
                  <a:lstStyle/>
                  <a:p>
                    <a:fld id="{B2003937-E954-47EF-BA24-FD9A3B0415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06E5-4C42-9918-3666EFBD2BC7}"/>
                </c:ext>
              </c:extLst>
            </c:dLbl>
            <c:dLbl>
              <c:idx val="49"/>
              <c:tx>
                <c:rich>
                  <a:bodyPr/>
                  <a:lstStyle/>
                  <a:p>
                    <a:fld id="{C0EA7F8C-41A4-435A-A23A-4C55E5E713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06E5-4C42-9918-3666EFBD2BC7}"/>
                </c:ext>
              </c:extLst>
            </c:dLbl>
            <c:dLbl>
              <c:idx val="50"/>
              <c:tx>
                <c:rich>
                  <a:bodyPr/>
                  <a:lstStyle/>
                  <a:p>
                    <a:fld id="{AF14E173-C423-415C-BBA2-4F7DCD517A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06E5-4C42-9918-3666EFBD2BC7}"/>
                </c:ext>
              </c:extLst>
            </c:dLbl>
            <c:dLbl>
              <c:idx val="51"/>
              <c:tx>
                <c:rich>
                  <a:bodyPr/>
                  <a:lstStyle/>
                  <a:p>
                    <a:fld id="{7E74FE55-399A-4F9A-91F9-A7ABFFEE1A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06E5-4C42-9918-3666EFBD2BC7}"/>
                </c:ext>
              </c:extLst>
            </c:dLbl>
            <c:dLbl>
              <c:idx val="52"/>
              <c:tx>
                <c:rich>
                  <a:bodyPr/>
                  <a:lstStyle/>
                  <a:p>
                    <a:fld id="{D5E911CF-19B8-4B4F-92FD-41A774E1B7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06E5-4C42-9918-3666EFBD2BC7}"/>
                </c:ext>
              </c:extLst>
            </c:dLbl>
            <c:dLbl>
              <c:idx val="53"/>
              <c:tx>
                <c:rich>
                  <a:bodyPr/>
                  <a:lstStyle/>
                  <a:p>
                    <a:fld id="{FF357A32-9490-4780-9DF2-CFB8CCF487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06E5-4C42-9918-3666EFBD2BC7}"/>
                </c:ext>
              </c:extLst>
            </c:dLbl>
            <c:dLbl>
              <c:idx val="54"/>
              <c:tx>
                <c:rich>
                  <a:bodyPr/>
                  <a:lstStyle/>
                  <a:p>
                    <a:fld id="{5F259C2B-E67D-4C50-8949-48B943D3A5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06E5-4C42-9918-3666EFBD2BC7}"/>
                </c:ext>
              </c:extLst>
            </c:dLbl>
            <c:dLbl>
              <c:idx val="55"/>
              <c:tx>
                <c:rich>
                  <a:bodyPr/>
                  <a:lstStyle/>
                  <a:p>
                    <a:fld id="{F1ABEAB0-EC0C-4FB9-BFFE-939AB5EFBD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06E5-4C42-9918-3666EFBD2BC7}"/>
                </c:ext>
              </c:extLst>
            </c:dLbl>
            <c:dLbl>
              <c:idx val="56"/>
              <c:tx>
                <c:rich>
                  <a:bodyPr/>
                  <a:lstStyle/>
                  <a:p>
                    <a:fld id="{9A066213-ED8C-4748-BAEB-95FE667581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06E5-4C42-9918-3666EFBD2BC7}"/>
                </c:ext>
              </c:extLst>
            </c:dLbl>
            <c:dLbl>
              <c:idx val="57"/>
              <c:tx>
                <c:rich>
                  <a:bodyPr/>
                  <a:lstStyle/>
                  <a:p>
                    <a:fld id="{462C3E58-1CA5-4BAE-9B14-7DF401DB0B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06E5-4C42-9918-3666EFBD2BC7}"/>
                </c:ext>
              </c:extLst>
            </c:dLbl>
            <c:dLbl>
              <c:idx val="58"/>
              <c:tx>
                <c:rich>
                  <a:bodyPr/>
                  <a:lstStyle/>
                  <a:p>
                    <a:fld id="{C9F62ADA-8EE7-4D17-B565-47C3BC8A3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06E5-4C42-9918-3666EFBD2BC7}"/>
                </c:ext>
              </c:extLst>
            </c:dLbl>
            <c:dLbl>
              <c:idx val="59"/>
              <c:tx>
                <c:rich>
                  <a:bodyPr/>
                  <a:lstStyle/>
                  <a:p>
                    <a:fld id="{30500C8B-B095-4DBB-BECA-DDA64EFA12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06E5-4C42-9918-3666EFBD2BC7}"/>
                </c:ext>
              </c:extLst>
            </c:dLbl>
            <c:dLbl>
              <c:idx val="60"/>
              <c:tx>
                <c:rich>
                  <a:bodyPr/>
                  <a:lstStyle/>
                  <a:p>
                    <a:fld id="{4DD73CB5-E6AA-4769-81EE-EE85101DDD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06E5-4C42-9918-3666EFBD2BC7}"/>
                </c:ext>
              </c:extLst>
            </c:dLbl>
            <c:dLbl>
              <c:idx val="61"/>
              <c:tx>
                <c:rich>
                  <a:bodyPr/>
                  <a:lstStyle/>
                  <a:p>
                    <a:fld id="{8A73725E-6EDC-4BAC-99DC-88C1833D4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06E5-4C42-9918-3666EFBD2BC7}"/>
                </c:ext>
              </c:extLst>
            </c:dLbl>
            <c:dLbl>
              <c:idx val="62"/>
              <c:tx>
                <c:rich>
                  <a:bodyPr/>
                  <a:lstStyle/>
                  <a:p>
                    <a:fld id="{1E92140F-2E37-49B4-918E-8F3EF21607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06E5-4C42-9918-3666EFBD2BC7}"/>
                </c:ext>
              </c:extLst>
            </c:dLbl>
            <c:dLbl>
              <c:idx val="63"/>
              <c:tx>
                <c:rich>
                  <a:bodyPr/>
                  <a:lstStyle/>
                  <a:p>
                    <a:fld id="{8F9F6FD6-9B6A-44C7-BC31-D9BA0A234F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06E5-4C42-9918-3666EFBD2BC7}"/>
                </c:ext>
              </c:extLst>
            </c:dLbl>
            <c:dLbl>
              <c:idx val="64"/>
              <c:tx>
                <c:rich>
                  <a:bodyPr/>
                  <a:lstStyle/>
                  <a:p>
                    <a:fld id="{21624F16-0FB5-4FB7-B7DD-1C4EAB4229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06E5-4C42-9918-3666EFBD2BC7}"/>
                </c:ext>
              </c:extLst>
            </c:dLbl>
            <c:dLbl>
              <c:idx val="65"/>
              <c:tx>
                <c:rich>
                  <a:bodyPr/>
                  <a:lstStyle/>
                  <a:p>
                    <a:fld id="{D8FA8401-E0B9-4174-A30F-8FA9C452D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06E5-4C42-9918-3666EFBD2BC7}"/>
                </c:ext>
              </c:extLst>
            </c:dLbl>
            <c:dLbl>
              <c:idx val="66"/>
              <c:tx>
                <c:rich>
                  <a:bodyPr/>
                  <a:lstStyle/>
                  <a:p>
                    <a:fld id="{35A2F57C-C2BE-4405-86A6-70649EADA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06E5-4C42-9918-3666EFBD2BC7}"/>
                </c:ext>
              </c:extLst>
            </c:dLbl>
            <c:dLbl>
              <c:idx val="67"/>
              <c:tx>
                <c:rich>
                  <a:bodyPr/>
                  <a:lstStyle/>
                  <a:p>
                    <a:fld id="{80734BD1-35D8-43C9-84F7-46CB0031E2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06E5-4C42-9918-3666EFBD2BC7}"/>
                </c:ext>
              </c:extLst>
            </c:dLbl>
            <c:dLbl>
              <c:idx val="68"/>
              <c:tx>
                <c:rich>
                  <a:bodyPr/>
                  <a:lstStyle/>
                  <a:p>
                    <a:fld id="{C05C77D5-EA1D-48F5-BF06-8F27FDB9BC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06E5-4C42-9918-3666EFBD2BC7}"/>
                </c:ext>
              </c:extLst>
            </c:dLbl>
            <c:dLbl>
              <c:idx val="69"/>
              <c:tx>
                <c:rich>
                  <a:bodyPr/>
                  <a:lstStyle/>
                  <a:p>
                    <a:fld id="{1030C62A-B474-4966-8636-5D28325F1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06E5-4C42-9918-3666EFBD2BC7}"/>
                </c:ext>
              </c:extLst>
            </c:dLbl>
            <c:dLbl>
              <c:idx val="70"/>
              <c:tx>
                <c:rich>
                  <a:bodyPr/>
                  <a:lstStyle/>
                  <a:p>
                    <a:fld id="{4D063CB8-4B42-42A6-BEF4-C41BAF2327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06E5-4C42-9918-3666EFBD2BC7}"/>
                </c:ext>
              </c:extLst>
            </c:dLbl>
            <c:dLbl>
              <c:idx val="71"/>
              <c:tx>
                <c:rich>
                  <a:bodyPr/>
                  <a:lstStyle/>
                  <a:p>
                    <a:fld id="{67ED6E0F-796A-4193-89F7-90ADB20004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06E5-4C42-9918-3666EFBD2BC7}"/>
                </c:ext>
              </c:extLst>
            </c:dLbl>
            <c:dLbl>
              <c:idx val="72"/>
              <c:tx>
                <c:rich>
                  <a:bodyPr/>
                  <a:lstStyle/>
                  <a:p>
                    <a:fld id="{70BC62A6-188D-4956-AF87-8BC2F5F26E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06E5-4C42-9918-3666EFBD2BC7}"/>
                </c:ext>
              </c:extLst>
            </c:dLbl>
            <c:dLbl>
              <c:idx val="73"/>
              <c:tx>
                <c:rich>
                  <a:bodyPr/>
                  <a:lstStyle/>
                  <a:p>
                    <a:fld id="{696D53A7-527D-45C8-A93B-1018BCB70F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06E5-4C42-9918-3666EFBD2BC7}"/>
                </c:ext>
              </c:extLst>
            </c:dLbl>
            <c:dLbl>
              <c:idx val="74"/>
              <c:tx>
                <c:rich>
                  <a:bodyPr/>
                  <a:lstStyle/>
                  <a:p>
                    <a:fld id="{1A5347AA-6355-4235-87F8-B45E98F4FF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06E5-4C42-9918-3666EFBD2BC7}"/>
                </c:ext>
              </c:extLst>
            </c:dLbl>
            <c:dLbl>
              <c:idx val="75"/>
              <c:tx>
                <c:rich>
                  <a:bodyPr/>
                  <a:lstStyle/>
                  <a:p>
                    <a:fld id="{C58161A0-BA62-4BB0-8A95-B9380F7904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06E5-4C42-9918-3666EFBD2BC7}"/>
                </c:ext>
              </c:extLst>
            </c:dLbl>
            <c:dLbl>
              <c:idx val="76"/>
              <c:tx>
                <c:rich>
                  <a:bodyPr/>
                  <a:lstStyle/>
                  <a:p>
                    <a:fld id="{B095332C-D30F-4DBB-BC7B-618FAEE225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06E5-4C42-9918-3666EFBD2BC7}"/>
                </c:ext>
              </c:extLst>
            </c:dLbl>
            <c:dLbl>
              <c:idx val="77"/>
              <c:tx>
                <c:rich>
                  <a:bodyPr/>
                  <a:lstStyle/>
                  <a:p>
                    <a:fld id="{385C3AEA-CE6D-4C02-A326-E90D379DF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06E5-4C42-9918-3666EFBD2BC7}"/>
                </c:ext>
              </c:extLst>
            </c:dLbl>
            <c:dLbl>
              <c:idx val="78"/>
              <c:tx>
                <c:rich>
                  <a:bodyPr/>
                  <a:lstStyle/>
                  <a:p>
                    <a:fld id="{551B8381-C50F-457A-A088-3E77C7CCE9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06E5-4C42-9918-3666EFBD2BC7}"/>
                </c:ext>
              </c:extLst>
            </c:dLbl>
            <c:dLbl>
              <c:idx val="79"/>
              <c:tx>
                <c:rich>
                  <a:bodyPr/>
                  <a:lstStyle/>
                  <a:p>
                    <a:fld id="{BC28CB2F-3CC7-4DC4-84DD-BE864A13A5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06E5-4C42-9918-3666EFBD2BC7}"/>
                </c:ext>
              </c:extLst>
            </c:dLbl>
            <c:dLbl>
              <c:idx val="80"/>
              <c:tx>
                <c:rich>
                  <a:bodyPr/>
                  <a:lstStyle/>
                  <a:p>
                    <a:fld id="{C7AE9E06-C192-4671-93B1-457F2D5F58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06E5-4C42-9918-3666EFBD2BC7}"/>
                </c:ext>
              </c:extLst>
            </c:dLbl>
            <c:dLbl>
              <c:idx val="81"/>
              <c:tx>
                <c:rich>
                  <a:bodyPr/>
                  <a:lstStyle/>
                  <a:p>
                    <a:fld id="{16B1A75F-C99E-4EF8-A4B8-A0CA0EFDE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06E5-4C42-9918-3666EFBD2BC7}"/>
                </c:ext>
              </c:extLst>
            </c:dLbl>
            <c:dLbl>
              <c:idx val="82"/>
              <c:tx>
                <c:rich>
                  <a:bodyPr/>
                  <a:lstStyle/>
                  <a:p>
                    <a:fld id="{F0919781-25F4-427B-B19F-B7AA72EF38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06E5-4C42-9918-3666EFBD2BC7}"/>
                </c:ext>
              </c:extLst>
            </c:dLbl>
            <c:dLbl>
              <c:idx val="83"/>
              <c:tx>
                <c:rich>
                  <a:bodyPr/>
                  <a:lstStyle/>
                  <a:p>
                    <a:fld id="{6EB1D9DA-99D0-4E60-9231-EA2787B765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06E5-4C42-9918-3666EFBD2BC7}"/>
                </c:ext>
              </c:extLst>
            </c:dLbl>
            <c:dLbl>
              <c:idx val="84"/>
              <c:tx>
                <c:rich>
                  <a:bodyPr/>
                  <a:lstStyle/>
                  <a:p>
                    <a:fld id="{16750AA8-B061-40B5-A95D-FC5CE56EFF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06E5-4C42-9918-3666EFBD2BC7}"/>
                </c:ext>
              </c:extLst>
            </c:dLbl>
            <c:dLbl>
              <c:idx val="85"/>
              <c:tx>
                <c:rich>
                  <a:bodyPr/>
                  <a:lstStyle/>
                  <a:p>
                    <a:fld id="{9FB95618-58AC-45FA-97C5-61D1B9125C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06E5-4C42-9918-3666EFBD2BC7}"/>
                </c:ext>
              </c:extLst>
            </c:dLbl>
            <c:dLbl>
              <c:idx val="86"/>
              <c:tx>
                <c:rich>
                  <a:bodyPr/>
                  <a:lstStyle/>
                  <a:p>
                    <a:fld id="{36F3A637-1610-4A61-9683-9411279649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06E5-4C42-9918-3666EFBD2BC7}"/>
                </c:ext>
              </c:extLst>
            </c:dLbl>
            <c:dLbl>
              <c:idx val="87"/>
              <c:tx>
                <c:rich>
                  <a:bodyPr/>
                  <a:lstStyle/>
                  <a:p>
                    <a:fld id="{7B07603F-149D-4F71-B3DC-1C40A1218B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06E5-4C42-9918-3666EFBD2BC7}"/>
                </c:ext>
              </c:extLst>
            </c:dLbl>
            <c:dLbl>
              <c:idx val="88"/>
              <c:tx>
                <c:rich>
                  <a:bodyPr/>
                  <a:lstStyle/>
                  <a:p>
                    <a:fld id="{A5E589A5-15D5-43D9-8B3C-9A1799363D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06E5-4C42-9918-3666EFBD2BC7}"/>
                </c:ext>
              </c:extLst>
            </c:dLbl>
            <c:dLbl>
              <c:idx val="89"/>
              <c:tx>
                <c:rich>
                  <a:bodyPr/>
                  <a:lstStyle/>
                  <a:p>
                    <a:fld id="{5B667359-91B1-429B-8052-8464B10091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06E5-4C42-9918-3666EFBD2BC7}"/>
                </c:ext>
              </c:extLst>
            </c:dLbl>
            <c:dLbl>
              <c:idx val="90"/>
              <c:tx>
                <c:rich>
                  <a:bodyPr/>
                  <a:lstStyle/>
                  <a:p>
                    <a:fld id="{73FF74FE-5EA4-4884-9267-795EFB5632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06E5-4C42-9918-3666EFBD2BC7}"/>
                </c:ext>
              </c:extLst>
            </c:dLbl>
            <c:dLbl>
              <c:idx val="91"/>
              <c:tx>
                <c:rich>
                  <a:bodyPr/>
                  <a:lstStyle/>
                  <a:p>
                    <a:fld id="{E5CACD5A-F186-4AE4-BBA7-ACCB170231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C-06E5-4C42-9918-3666EFBD2BC7}"/>
                </c:ext>
              </c:extLst>
            </c:dLbl>
            <c:dLbl>
              <c:idx val="92"/>
              <c:tx>
                <c:rich>
                  <a:bodyPr/>
                  <a:lstStyle/>
                  <a:p>
                    <a:fld id="{C05083FF-5CB9-4F67-B1DF-E7AD775D8B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D-06E5-4C42-9918-3666EFBD2BC7}"/>
                </c:ext>
              </c:extLst>
            </c:dLbl>
            <c:dLbl>
              <c:idx val="93"/>
              <c:tx>
                <c:rich>
                  <a:bodyPr/>
                  <a:lstStyle/>
                  <a:p>
                    <a:fld id="{F710BF92-5EF1-4B89-BCEF-28B6AEEEAE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E-06E5-4C42-9918-3666EFBD2BC7}"/>
                </c:ext>
              </c:extLst>
            </c:dLbl>
            <c:dLbl>
              <c:idx val="94"/>
              <c:tx>
                <c:rich>
                  <a:bodyPr/>
                  <a:lstStyle/>
                  <a:p>
                    <a:fld id="{DB7F4F58-2928-42B9-9A51-6A36DB91EA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F-06E5-4C42-9918-3666EFBD2BC7}"/>
                </c:ext>
              </c:extLst>
            </c:dLbl>
            <c:dLbl>
              <c:idx val="95"/>
              <c:tx>
                <c:rich>
                  <a:bodyPr/>
                  <a:lstStyle/>
                  <a:p>
                    <a:fld id="{2C6BC050-4F1D-47B5-93AD-0F1FD911F6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0-06E5-4C42-9918-3666EFBD2BC7}"/>
                </c:ext>
              </c:extLst>
            </c:dLbl>
            <c:dLbl>
              <c:idx val="96"/>
              <c:tx>
                <c:rich>
                  <a:bodyPr/>
                  <a:lstStyle/>
                  <a:p>
                    <a:fld id="{48E2259C-5DB0-4274-8839-7D723AD138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1-06E5-4C42-9918-3666EFBD2BC7}"/>
                </c:ext>
              </c:extLst>
            </c:dLbl>
            <c:dLbl>
              <c:idx val="97"/>
              <c:tx>
                <c:rich>
                  <a:bodyPr/>
                  <a:lstStyle/>
                  <a:p>
                    <a:fld id="{DA6E5B10-CC6E-40BA-991D-159C2ADE9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2-06E5-4C42-9918-3666EFBD2BC7}"/>
                </c:ext>
              </c:extLst>
            </c:dLbl>
            <c:dLbl>
              <c:idx val="98"/>
              <c:tx>
                <c:rich>
                  <a:bodyPr/>
                  <a:lstStyle/>
                  <a:p>
                    <a:fld id="{F017249A-8259-493A-AC45-E675C881B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3-06E5-4C42-9918-3666EFBD2BC7}"/>
                </c:ext>
              </c:extLst>
            </c:dLbl>
            <c:dLbl>
              <c:idx val="99"/>
              <c:tx>
                <c:rich>
                  <a:bodyPr/>
                  <a:lstStyle/>
                  <a:p>
                    <a:fld id="{B32560A7-0457-48EA-A21D-344C240A6B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4-06E5-4C42-9918-3666EFBD2BC7}"/>
                </c:ext>
              </c:extLst>
            </c:dLbl>
            <c:dLbl>
              <c:idx val="100"/>
              <c:tx>
                <c:rich>
                  <a:bodyPr/>
                  <a:lstStyle/>
                  <a:p>
                    <a:fld id="{63F9635A-7767-4BA1-B66B-CC0B5DF892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5-06E5-4C42-9918-3666EFBD2BC7}"/>
                </c:ext>
              </c:extLst>
            </c:dLbl>
            <c:dLbl>
              <c:idx val="101"/>
              <c:tx>
                <c:rich>
                  <a:bodyPr/>
                  <a:lstStyle/>
                  <a:p>
                    <a:fld id="{46AC8CA1-BC14-4E31-8569-09DB2D2085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6-06E5-4C42-9918-3666EFBD2BC7}"/>
                </c:ext>
              </c:extLst>
            </c:dLbl>
            <c:dLbl>
              <c:idx val="102"/>
              <c:tx>
                <c:rich>
                  <a:bodyPr/>
                  <a:lstStyle/>
                  <a:p>
                    <a:fld id="{8D131C53-F2A3-4C34-BA8E-573A65B37B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7-06E5-4C42-9918-3666EFBD2BC7}"/>
                </c:ext>
              </c:extLst>
            </c:dLbl>
            <c:dLbl>
              <c:idx val="103"/>
              <c:tx>
                <c:rich>
                  <a:bodyPr/>
                  <a:lstStyle/>
                  <a:p>
                    <a:fld id="{234304A1-D08C-4A82-8B3D-D6BDFFEF8A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8-06E5-4C42-9918-3666EFBD2BC7}"/>
                </c:ext>
              </c:extLst>
            </c:dLbl>
            <c:dLbl>
              <c:idx val="104"/>
              <c:tx>
                <c:rich>
                  <a:bodyPr/>
                  <a:lstStyle/>
                  <a:p>
                    <a:fld id="{74487BCE-6216-40DE-B597-A8CF4F032D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9-06E5-4C42-9918-3666EFBD2BC7}"/>
                </c:ext>
              </c:extLst>
            </c:dLbl>
            <c:dLbl>
              <c:idx val="105"/>
              <c:tx>
                <c:rich>
                  <a:bodyPr/>
                  <a:lstStyle/>
                  <a:p>
                    <a:fld id="{C886E3BF-2C43-4C16-BBCA-C3E00B81F4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A-06E5-4C42-9918-3666EFBD2BC7}"/>
                </c:ext>
              </c:extLst>
            </c:dLbl>
            <c:dLbl>
              <c:idx val="106"/>
              <c:tx>
                <c:rich>
                  <a:bodyPr/>
                  <a:lstStyle/>
                  <a:p>
                    <a:fld id="{A90B3F85-14D3-4C31-B300-37C4B088F7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B-06E5-4C42-9918-3666EFBD2BC7}"/>
                </c:ext>
              </c:extLst>
            </c:dLbl>
            <c:dLbl>
              <c:idx val="107"/>
              <c:tx>
                <c:rich>
                  <a:bodyPr/>
                  <a:lstStyle/>
                  <a:p>
                    <a:fld id="{A33534C0-6D17-4139-B62F-8500AC9D72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C-06E5-4C42-9918-3666EFBD2BC7}"/>
                </c:ext>
              </c:extLst>
            </c:dLbl>
            <c:dLbl>
              <c:idx val="108"/>
              <c:tx>
                <c:rich>
                  <a:bodyPr/>
                  <a:lstStyle/>
                  <a:p>
                    <a:fld id="{10BD6B04-AD77-4208-B4AF-312121F0AA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D-06E5-4C42-9918-3666EFBD2BC7}"/>
                </c:ext>
              </c:extLst>
            </c:dLbl>
            <c:dLbl>
              <c:idx val="109"/>
              <c:tx>
                <c:rich>
                  <a:bodyPr/>
                  <a:lstStyle/>
                  <a:p>
                    <a:fld id="{6D2B3F4F-B254-4ABC-866B-68FAD5FA8A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E-06E5-4C42-9918-3666EFBD2BC7}"/>
                </c:ext>
              </c:extLst>
            </c:dLbl>
            <c:dLbl>
              <c:idx val="110"/>
              <c:tx>
                <c:rich>
                  <a:bodyPr/>
                  <a:lstStyle/>
                  <a:p>
                    <a:fld id="{DB196D0E-B905-475E-9B41-F052D63FFD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F-06E5-4C42-9918-3666EFBD2BC7}"/>
                </c:ext>
              </c:extLst>
            </c:dLbl>
            <c:dLbl>
              <c:idx val="111"/>
              <c:tx>
                <c:rich>
                  <a:bodyPr/>
                  <a:lstStyle/>
                  <a:p>
                    <a:fld id="{767D53A1-EF63-4FC7-B5E1-AE08A0F8AC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0-06E5-4C42-9918-3666EFBD2BC7}"/>
                </c:ext>
              </c:extLst>
            </c:dLbl>
            <c:dLbl>
              <c:idx val="112"/>
              <c:tx>
                <c:rich>
                  <a:bodyPr/>
                  <a:lstStyle/>
                  <a:p>
                    <a:fld id="{8DF664CA-1B6E-4690-A5C6-9419C8CBF3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1-06E5-4C42-9918-3666EFBD2BC7}"/>
                </c:ext>
              </c:extLst>
            </c:dLbl>
            <c:dLbl>
              <c:idx val="113"/>
              <c:tx>
                <c:rich>
                  <a:bodyPr/>
                  <a:lstStyle/>
                  <a:p>
                    <a:fld id="{CD0E2F41-78B6-4EF4-B488-999938F1FB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2-06E5-4C42-9918-3666EFBD2BC7}"/>
                </c:ext>
              </c:extLst>
            </c:dLbl>
            <c:dLbl>
              <c:idx val="114"/>
              <c:tx>
                <c:rich>
                  <a:bodyPr/>
                  <a:lstStyle/>
                  <a:p>
                    <a:fld id="{7F2EE05D-AFCA-4FC1-88CD-82ACEE2A28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3-06E5-4C42-9918-3666EFBD2BC7}"/>
                </c:ext>
              </c:extLst>
            </c:dLbl>
            <c:dLbl>
              <c:idx val="115"/>
              <c:tx>
                <c:rich>
                  <a:bodyPr/>
                  <a:lstStyle/>
                  <a:p>
                    <a:fld id="{A48D4E76-9522-4ACD-8339-A3BB717A9A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4-06E5-4C42-9918-3666EFBD2BC7}"/>
                </c:ext>
              </c:extLst>
            </c:dLbl>
            <c:dLbl>
              <c:idx val="116"/>
              <c:tx>
                <c:rich>
                  <a:bodyPr/>
                  <a:lstStyle/>
                  <a:p>
                    <a:fld id="{F1E2B836-D8B1-4518-A5B1-0A71D696D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5-06E5-4C42-9918-3666EFBD2BC7}"/>
                </c:ext>
              </c:extLst>
            </c:dLbl>
            <c:dLbl>
              <c:idx val="117"/>
              <c:tx>
                <c:rich>
                  <a:bodyPr/>
                  <a:lstStyle/>
                  <a:p>
                    <a:fld id="{B72B918F-07B4-4E6F-BA99-759CAF8561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6-06E5-4C42-9918-3666EFBD2BC7}"/>
                </c:ext>
              </c:extLst>
            </c:dLbl>
            <c:dLbl>
              <c:idx val="118"/>
              <c:tx>
                <c:rich>
                  <a:bodyPr/>
                  <a:lstStyle/>
                  <a:p>
                    <a:fld id="{50B0CFFD-D9A2-47CF-8A55-AB3FD71FE4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7-06E5-4C42-9918-3666EFBD2BC7}"/>
                </c:ext>
              </c:extLst>
            </c:dLbl>
            <c:dLbl>
              <c:idx val="119"/>
              <c:tx>
                <c:rich>
                  <a:bodyPr/>
                  <a:lstStyle/>
                  <a:p>
                    <a:fld id="{4D848F5E-C12F-4BA2-A1DA-E1E2C37CC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8-06E5-4C42-9918-3666EFBD2BC7}"/>
                </c:ext>
              </c:extLst>
            </c:dLbl>
            <c:dLbl>
              <c:idx val="120"/>
              <c:tx>
                <c:rich>
                  <a:bodyPr/>
                  <a:lstStyle/>
                  <a:p>
                    <a:fld id="{4317CDAD-3FCD-476A-AECC-3D1714C3E9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9-06E5-4C42-9918-3666EFBD2BC7}"/>
                </c:ext>
              </c:extLst>
            </c:dLbl>
            <c:dLbl>
              <c:idx val="121"/>
              <c:tx>
                <c:rich>
                  <a:bodyPr/>
                  <a:lstStyle/>
                  <a:p>
                    <a:fld id="{868F17C6-C7FB-4499-8BE0-FFB41E0DD1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A-06E5-4C42-9918-3666EFBD2BC7}"/>
                </c:ext>
              </c:extLst>
            </c:dLbl>
            <c:dLbl>
              <c:idx val="122"/>
              <c:tx>
                <c:rich>
                  <a:bodyPr/>
                  <a:lstStyle/>
                  <a:p>
                    <a:fld id="{D86A0D28-E8A4-416E-9DAB-6F459A22F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B-06E5-4C42-9918-3666EFBD2BC7}"/>
                </c:ext>
              </c:extLst>
            </c:dLbl>
            <c:dLbl>
              <c:idx val="123"/>
              <c:tx>
                <c:rich>
                  <a:bodyPr/>
                  <a:lstStyle/>
                  <a:p>
                    <a:fld id="{635B4C1B-16A4-4306-BAB0-21FD88BBF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C-06E5-4C42-9918-3666EFBD2BC7}"/>
                </c:ext>
              </c:extLst>
            </c:dLbl>
            <c:dLbl>
              <c:idx val="124"/>
              <c:tx>
                <c:rich>
                  <a:bodyPr/>
                  <a:lstStyle/>
                  <a:p>
                    <a:fld id="{C8B75EB2-854F-477A-9F80-BD68BF7651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D-06E5-4C42-9918-3666EFBD2BC7}"/>
                </c:ext>
              </c:extLst>
            </c:dLbl>
            <c:dLbl>
              <c:idx val="125"/>
              <c:tx>
                <c:rich>
                  <a:bodyPr/>
                  <a:lstStyle/>
                  <a:p>
                    <a:fld id="{0EDD3312-BE04-4EF8-8BC1-F90D959BC1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E-06E5-4C42-9918-3666EFBD2BC7}"/>
                </c:ext>
              </c:extLst>
            </c:dLbl>
            <c:dLbl>
              <c:idx val="126"/>
              <c:tx>
                <c:rich>
                  <a:bodyPr/>
                  <a:lstStyle/>
                  <a:p>
                    <a:fld id="{670503F9-A797-42BF-AA03-87339332CC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F-06E5-4C42-9918-3666EFBD2BC7}"/>
                </c:ext>
              </c:extLst>
            </c:dLbl>
            <c:dLbl>
              <c:idx val="127"/>
              <c:tx>
                <c:rich>
                  <a:bodyPr/>
                  <a:lstStyle/>
                  <a:p>
                    <a:fld id="{F1CF1625-92BF-4FA9-99D0-65D7D2D803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0-06E5-4C42-9918-3666EFBD2BC7}"/>
                </c:ext>
              </c:extLst>
            </c:dLbl>
            <c:dLbl>
              <c:idx val="128"/>
              <c:tx>
                <c:rich>
                  <a:bodyPr/>
                  <a:lstStyle/>
                  <a:p>
                    <a:fld id="{501D559D-FC46-404F-A240-C6710B8ACC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1-06E5-4C42-9918-3666EFBD2BC7}"/>
                </c:ext>
              </c:extLst>
            </c:dLbl>
            <c:dLbl>
              <c:idx val="129"/>
              <c:tx>
                <c:rich>
                  <a:bodyPr/>
                  <a:lstStyle/>
                  <a:p>
                    <a:fld id="{778B48D6-B2F9-4C23-B8D8-2491EB7242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2-06E5-4C42-9918-3666EFBD2BC7}"/>
                </c:ext>
              </c:extLst>
            </c:dLbl>
            <c:dLbl>
              <c:idx val="130"/>
              <c:tx>
                <c:rich>
                  <a:bodyPr/>
                  <a:lstStyle/>
                  <a:p>
                    <a:fld id="{FCC0521A-7CD9-4818-8098-10A2887356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3-06E5-4C42-9918-3666EFBD2BC7}"/>
                </c:ext>
              </c:extLst>
            </c:dLbl>
            <c:dLbl>
              <c:idx val="131"/>
              <c:tx>
                <c:rich>
                  <a:bodyPr/>
                  <a:lstStyle/>
                  <a:p>
                    <a:fld id="{C523A6B5-4A29-4D8D-8D0C-C74C5B8A9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4-06E5-4C42-9918-3666EFBD2BC7}"/>
                </c:ext>
              </c:extLst>
            </c:dLbl>
            <c:dLbl>
              <c:idx val="132"/>
              <c:tx>
                <c:rich>
                  <a:bodyPr/>
                  <a:lstStyle/>
                  <a:p>
                    <a:fld id="{218FC37E-501A-4653-B806-2572643BEE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5-06E5-4C42-9918-3666EFBD2BC7}"/>
                </c:ext>
              </c:extLst>
            </c:dLbl>
            <c:dLbl>
              <c:idx val="133"/>
              <c:tx>
                <c:rich>
                  <a:bodyPr/>
                  <a:lstStyle/>
                  <a:p>
                    <a:fld id="{B973D6F0-A64B-4C13-85FD-6E3BA89271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6-06E5-4C42-9918-3666EFBD2BC7}"/>
                </c:ext>
              </c:extLst>
            </c:dLbl>
            <c:dLbl>
              <c:idx val="134"/>
              <c:tx>
                <c:rich>
                  <a:bodyPr/>
                  <a:lstStyle/>
                  <a:p>
                    <a:fld id="{543661AF-496D-4EC0-AB15-0413573699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7-06E5-4C42-9918-3666EFBD2BC7}"/>
                </c:ext>
              </c:extLst>
            </c:dLbl>
            <c:dLbl>
              <c:idx val="135"/>
              <c:tx>
                <c:rich>
                  <a:bodyPr/>
                  <a:lstStyle/>
                  <a:p>
                    <a:fld id="{9C3CB67B-4D58-49B9-BD12-631DF5B147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8-06E5-4C42-9918-3666EFBD2BC7}"/>
                </c:ext>
              </c:extLst>
            </c:dLbl>
            <c:dLbl>
              <c:idx val="136"/>
              <c:tx>
                <c:rich>
                  <a:bodyPr/>
                  <a:lstStyle/>
                  <a:p>
                    <a:fld id="{7E529320-47E1-4EA7-B4A4-23B554D77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9-06E5-4C42-9918-3666EFBD2BC7}"/>
                </c:ext>
              </c:extLst>
            </c:dLbl>
            <c:dLbl>
              <c:idx val="137"/>
              <c:tx>
                <c:rich>
                  <a:bodyPr/>
                  <a:lstStyle/>
                  <a:p>
                    <a:fld id="{8EF2336A-8445-4E6D-B9EE-0396EA008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A-06E5-4C42-9918-3666EFBD2BC7}"/>
                </c:ext>
              </c:extLst>
            </c:dLbl>
            <c:dLbl>
              <c:idx val="138"/>
              <c:tx>
                <c:rich>
                  <a:bodyPr/>
                  <a:lstStyle/>
                  <a:p>
                    <a:fld id="{2C03EBD9-C102-45F7-A205-E57C29EF44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B-06E5-4C42-9918-3666EFBD2BC7}"/>
                </c:ext>
              </c:extLst>
            </c:dLbl>
            <c:dLbl>
              <c:idx val="139"/>
              <c:tx>
                <c:rich>
                  <a:bodyPr/>
                  <a:lstStyle/>
                  <a:p>
                    <a:fld id="{39FD99FA-70FF-4631-8D8B-AA5F32B05E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C-06E5-4C42-9918-3666EFBD2BC7}"/>
                </c:ext>
              </c:extLst>
            </c:dLbl>
            <c:dLbl>
              <c:idx val="140"/>
              <c:tx>
                <c:rich>
                  <a:bodyPr/>
                  <a:lstStyle/>
                  <a:p>
                    <a:fld id="{64C4B47E-811E-4A01-BB64-59C498E903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D-06E5-4C42-9918-3666EFBD2BC7}"/>
                </c:ext>
              </c:extLst>
            </c:dLbl>
            <c:dLbl>
              <c:idx val="141"/>
              <c:tx>
                <c:rich>
                  <a:bodyPr/>
                  <a:lstStyle/>
                  <a:p>
                    <a:fld id="{176C2DBD-537B-4411-A82A-42E3768F69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E-06E5-4C42-9918-3666EFBD2BC7}"/>
                </c:ext>
              </c:extLst>
            </c:dLbl>
            <c:dLbl>
              <c:idx val="142"/>
              <c:tx>
                <c:rich>
                  <a:bodyPr/>
                  <a:lstStyle/>
                  <a:p>
                    <a:fld id="{C50FA807-42E6-4C50-8C8A-E50E61D3BA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F-06E5-4C42-9918-3666EFBD2BC7}"/>
                </c:ext>
              </c:extLst>
            </c:dLbl>
            <c:dLbl>
              <c:idx val="143"/>
              <c:tx>
                <c:rich>
                  <a:bodyPr/>
                  <a:lstStyle/>
                  <a:p>
                    <a:fld id="{82E4FF2F-5DD5-4036-B9F7-E93683E2AB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0-06E5-4C42-9918-3666EFBD2BC7}"/>
                </c:ext>
              </c:extLst>
            </c:dLbl>
            <c:dLbl>
              <c:idx val="144"/>
              <c:tx>
                <c:rich>
                  <a:bodyPr/>
                  <a:lstStyle/>
                  <a:p>
                    <a:fld id="{A644FA8A-4B00-44C4-80B1-0F1B46B075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1-06E5-4C42-9918-3666EFBD2BC7}"/>
                </c:ext>
              </c:extLst>
            </c:dLbl>
            <c:dLbl>
              <c:idx val="145"/>
              <c:tx>
                <c:rich>
                  <a:bodyPr/>
                  <a:lstStyle/>
                  <a:p>
                    <a:fld id="{31D070E5-F3C0-40B3-92F2-9F06D9797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2-06E5-4C42-9918-3666EFBD2BC7}"/>
                </c:ext>
              </c:extLst>
            </c:dLbl>
            <c:dLbl>
              <c:idx val="146"/>
              <c:tx>
                <c:rich>
                  <a:bodyPr/>
                  <a:lstStyle/>
                  <a:p>
                    <a:fld id="{54093067-179D-4FFF-AF36-7B87EFF0E7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3-06E5-4C42-9918-3666EFBD2BC7}"/>
                </c:ext>
              </c:extLst>
            </c:dLbl>
            <c:dLbl>
              <c:idx val="147"/>
              <c:tx>
                <c:rich>
                  <a:bodyPr/>
                  <a:lstStyle/>
                  <a:p>
                    <a:fld id="{710CC3C8-DF9E-4A15-A11F-97F14A3824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4-06E5-4C42-9918-3666EFBD2BC7}"/>
                </c:ext>
              </c:extLst>
            </c:dLbl>
            <c:dLbl>
              <c:idx val="148"/>
              <c:tx>
                <c:rich>
                  <a:bodyPr/>
                  <a:lstStyle/>
                  <a:p>
                    <a:fld id="{B8BD8B08-3BAE-4762-9759-F35B58A631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5-06E5-4C42-9918-3666EFBD2BC7}"/>
                </c:ext>
              </c:extLst>
            </c:dLbl>
            <c:dLbl>
              <c:idx val="149"/>
              <c:tx>
                <c:rich>
                  <a:bodyPr/>
                  <a:lstStyle/>
                  <a:p>
                    <a:fld id="{C093D3EB-535A-41F9-85EE-905AF9A5B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6-06E5-4C42-9918-3666EFBD2BC7}"/>
                </c:ext>
              </c:extLst>
            </c:dLbl>
            <c:dLbl>
              <c:idx val="150"/>
              <c:tx>
                <c:rich>
                  <a:bodyPr/>
                  <a:lstStyle/>
                  <a:p>
                    <a:fld id="{CCBDC233-DCC3-4AEF-B945-5E53C42D1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7-06E5-4C42-9918-3666EFBD2BC7}"/>
                </c:ext>
              </c:extLst>
            </c:dLbl>
            <c:dLbl>
              <c:idx val="151"/>
              <c:tx>
                <c:rich>
                  <a:bodyPr/>
                  <a:lstStyle/>
                  <a:p>
                    <a:fld id="{5A93EFC5-1623-4CB2-991C-8840413A49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8-06E5-4C42-9918-3666EFBD2BC7}"/>
                </c:ext>
              </c:extLst>
            </c:dLbl>
            <c:dLbl>
              <c:idx val="152"/>
              <c:tx>
                <c:rich>
                  <a:bodyPr/>
                  <a:lstStyle/>
                  <a:p>
                    <a:fld id="{3C523857-A87A-4DD8-9479-14D3610151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9-06E5-4C42-9918-3666EFBD2BC7}"/>
                </c:ext>
              </c:extLst>
            </c:dLbl>
            <c:dLbl>
              <c:idx val="153"/>
              <c:tx>
                <c:rich>
                  <a:bodyPr/>
                  <a:lstStyle/>
                  <a:p>
                    <a:fld id="{1B72446C-5E18-48DC-876D-EE622498C2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A-06E5-4C42-9918-3666EFBD2BC7}"/>
                </c:ext>
              </c:extLst>
            </c:dLbl>
            <c:dLbl>
              <c:idx val="154"/>
              <c:tx>
                <c:rich>
                  <a:bodyPr/>
                  <a:lstStyle/>
                  <a:p>
                    <a:fld id="{052DCC58-9795-4A45-9B44-4874AD6231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B-06E5-4C42-9918-3666EFBD2BC7}"/>
                </c:ext>
              </c:extLst>
            </c:dLbl>
            <c:dLbl>
              <c:idx val="155"/>
              <c:tx>
                <c:rich>
                  <a:bodyPr/>
                  <a:lstStyle/>
                  <a:p>
                    <a:fld id="{A42027CB-071D-4245-998C-8F5F3875CB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C-06E5-4C42-9918-3666EFBD2BC7}"/>
                </c:ext>
              </c:extLst>
            </c:dLbl>
            <c:dLbl>
              <c:idx val="156"/>
              <c:tx>
                <c:rich>
                  <a:bodyPr/>
                  <a:lstStyle/>
                  <a:p>
                    <a:fld id="{219F3980-FDC2-44AD-84DB-39D93A1327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D-06E5-4C42-9918-3666EFBD2BC7}"/>
                </c:ext>
              </c:extLst>
            </c:dLbl>
            <c:dLbl>
              <c:idx val="157"/>
              <c:tx>
                <c:rich>
                  <a:bodyPr/>
                  <a:lstStyle/>
                  <a:p>
                    <a:fld id="{FB634990-021D-4C94-A8F5-71DD8AAE7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E-06E5-4C42-9918-3666EFBD2BC7}"/>
                </c:ext>
              </c:extLst>
            </c:dLbl>
            <c:dLbl>
              <c:idx val="158"/>
              <c:tx>
                <c:rich>
                  <a:bodyPr/>
                  <a:lstStyle/>
                  <a:p>
                    <a:fld id="{8ED819F5-0DFE-466A-A1D8-9465CCAA28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F-06E5-4C42-9918-3666EFBD2BC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'LC3.4'!$G$2:$G$160</c:f>
              <c:numCache>
                <c:formatCode>General</c:formatCode>
                <c:ptCount val="159"/>
                <c:pt idx="0">
                  <c:v>28.416589303957391</c:v>
                </c:pt>
                <c:pt idx="1">
                  <c:v>29.198589290901047</c:v>
                </c:pt>
                <c:pt idx="2">
                  <c:v>29.642336530963679</c:v>
                </c:pt>
                <c:pt idx="3">
                  <c:v>30.653922342082023</c:v>
                </c:pt>
                <c:pt idx="4">
                  <c:v>31.685117785936267</c:v>
                </c:pt>
                <c:pt idx="5">
                  <c:v>33.626522233536797</c:v>
                </c:pt>
                <c:pt idx="6">
                  <c:v>35.881451623842146</c:v>
                </c:pt>
                <c:pt idx="7">
                  <c:v>37.368153179586429</c:v>
                </c:pt>
                <c:pt idx="8">
                  <c:v>37.767603987157102</c:v>
                </c:pt>
                <c:pt idx="9">
                  <c:v>36.839956282271544</c:v>
                </c:pt>
                <c:pt idx="10">
                  <c:v>34.317313785978186</c:v>
                </c:pt>
                <c:pt idx="11">
                  <c:v>30.931642781059786</c:v>
                </c:pt>
                <c:pt idx="12">
                  <c:v>28.296433758299166</c:v>
                </c:pt>
                <c:pt idx="13">
                  <c:v>27.110727628771951</c:v>
                </c:pt>
                <c:pt idx="14">
                  <c:v>26.959944001807735</c:v>
                </c:pt>
                <c:pt idx="15">
                  <c:v>27.342901645272331</c:v>
                </c:pt>
                <c:pt idx="16">
                  <c:v>28.021786326675407</c:v>
                </c:pt>
                <c:pt idx="17">
                  <c:v>28.260843080081298</c:v>
                </c:pt>
                <c:pt idx="18">
                  <c:v>28.000094966749099</c:v>
                </c:pt>
                <c:pt idx="19">
                  <c:v>27.430470911466649</c:v>
                </c:pt>
                <c:pt idx="20">
                  <c:v>26.32184274153628</c:v>
                </c:pt>
                <c:pt idx="21">
                  <c:v>25.048125421206141</c:v>
                </c:pt>
                <c:pt idx="22">
                  <c:v>24.205760563270612</c:v>
                </c:pt>
                <c:pt idx="23">
                  <c:v>23.555249432821817</c:v>
                </c:pt>
                <c:pt idx="24">
                  <c:v>22.91760220674815</c:v>
                </c:pt>
                <c:pt idx="25">
                  <c:v>22.790220771961614</c:v>
                </c:pt>
                <c:pt idx="26">
                  <c:v>23.255956898816617</c:v>
                </c:pt>
                <c:pt idx="27">
                  <c:v>24.147489610057342</c:v>
                </c:pt>
                <c:pt idx="28">
                  <c:v>25.252933859397036</c:v>
                </c:pt>
                <c:pt idx="29">
                  <c:v>26.232848212186969</c:v>
                </c:pt>
                <c:pt idx="30">
                  <c:v>26.578842362601687</c:v>
                </c:pt>
                <c:pt idx="31">
                  <c:v>26.130357143439745</c:v>
                </c:pt>
                <c:pt idx="32">
                  <c:v>25.319824741439085</c:v>
                </c:pt>
                <c:pt idx="33">
                  <c:v>24.855545433827565</c:v>
                </c:pt>
                <c:pt idx="34">
                  <c:v>25.116173000536271</c:v>
                </c:pt>
                <c:pt idx="35">
                  <c:v>26.481986245645032</c:v>
                </c:pt>
                <c:pt idx="36">
                  <c:v>28.296254111859877</c:v>
                </c:pt>
                <c:pt idx="37">
                  <c:v>29.401720039811902</c:v>
                </c:pt>
                <c:pt idx="38">
                  <c:v>29.228820932228569</c:v>
                </c:pt>
                <c:pt idx="39">
                  <c:v>28.408011873697927</c:v>
                </c:pt>
                <c:pt idx="40">
                  <c:v>27.071176031366189</c:v>
                </c:pt>
                <c:pt idx="41">
                  <c:v>25.81363603982669</c:v>
                </c:pt>
                <c:pt idx="42">
                  <c:v>25.305431198677788</c:v>
                </c:pt>
                <c:pt idx="43">
                  <c:v>25.945782299014251</c:v>
                </c:pt>
                <c:pt idx="44">
                  <c:v>26.071193906321884</c:v>
                </c:pt>
                <c:pt idx="45">
                  <c:v>25.387673326851367</c:v>
                </c:pt>
                <c:pt idx="46">
                  <c:v>24.645671390992629</c:v>
                </c:pt>
                <c:pt idx="47">
                  <c:v>24.40995500290979</c:v>
                </c:pt>
                <c:pt idx="48">
                  <c:v>23.773356232410443</c:v>
                </c:pt>
                <c:pt idx="49">
                  <c:v>23.432317391814969</c:v>
                </c:pt>
                <c:pt idx="50">
                  <c:v>23.534699190037696</c:v>
                </c:pt>
                <c:pt idx="51">
                  <c:v>23.409987778303051</c:v>
                </c:pt>
                <c:pt idx="52">
                  <c:v>22.807351640879695</c:v>
                </c:pt>
                <c:pt idx="53">
                  <c:v>22.33190254413779</c:v>
                </c:pt>
                <c:pt idx="54">
                  <c:v>22.070919581076783</c:v>
                </c:pt>
                <c:pt idx="55">
                  <c:v>21.997067679825346</c:v>
                </c:pt>
                <c:pt idx="56">
                  <c:v>22.14854734121726</c:v>
                </c:pt>
                <c:pt idx="57">
                  <c:v>22.210952215183539</c:v>
                </c:pt>
                <c:pt idx="58">
                  <c:v>22.297891030614231</c:v>
                </c:pt>
                <c:pt idx="59">
                  <c:v>23.098970983485771</c:v>
                </c:pt>
                <c:pt idx="60">
                  <c:v>23.986144736858179</c:v>
                </c:pt>
                <c:pt idx="61">
                  <c:v>23.933374748608717</c:v>
                </c:pt>
                <c:pt idx="62">
                  <c:v>23.163220973942082</c:v>
                </c:pt>
                <c:pt idx="63">
                  <c:v>22.375584945615323</c:v>
                </c:pt>
                <c:pt idx="64">
                  <c:v>21.12507057489514</c:v>
                </c:pt>
                <c:pt idx="65">
                  <c:v>19.664341860665527</c:v>
                </c:pt>
                <c:pt idx="66">
                  <c:v>18.871983735773902</c:v>
                </c:pt>
                <c:pt idx="67">
                  <c:v>18.526132508795548</c:v>
                </c:pt>
                <c:pt idx="68">
                  <c:v>17.72817205648257</c:v>
                </c:pt>
                <c:pt idx="69">
                  <c:v>16.83002337867087</c:v>
                </c:pt>
                <c:pt idx="70">
                  <c:v>16.148184061601512</c:v>
                </c:pt>
                <c:pt idx="71">
                  <c:v>15.527218210096319</c:v>
                </c:pt>
                <c:pt idx="72">
                  <c:v>15.004251373343269</c:v>
                </c:pt>
                <c:pt idx="73">
                  <c:v>15.092035955962647</c:v>
                </c:pt>
                <c:pt idx="74">
                  <c:v>15.578892364381201</c:v>
                </c:pt>
                <c:pt idx="75">
                  <c:v>15.963344215982488</c:v>
                </c:pt>
                <c:pt idx="76">
                  <c:v>16.166438891630058</c:v>
                </c:pt>
                <c:pt idx="77">
                  <c:v>16.463721056905086</c:v>
                </c:pt>
                <c:pt idx="78">
                  <c:v>16.411779803944295</c:v>
                </c:pt>
                <c:pt idx="79">
                  <c:v>15.768383238687097</c:v>
                </c:pt>
                <c:pt idx="80">
                  <c:v>15.127606440592846</c:v>
                </c:pt>
                <c:pt idx="81">
                  <c:v>14.931651808782997</c:v>
                </c:pt>
                <c:pt idx="82">
                  <c:v>14.991731995322187</c:v>
                </c:pt>
                <c:pt idx="83">
                  <c:v>15.251367525156908</c:v>
                </c:pt>
                <c:pt idx="84">
                  <c:v>15.758760170479908</c:v>
                </c:pt>
                <c:pt idx="85">
                  <c:v>16.572270786866859</c:v>
                </c:pt>
                <c:pt idx="86">
                  <c:v>17.441142184507431</c:v>
                </c:pt>
                <c:pt idx="87">
                  <c:v>18.083164423354589</c:v>
                </c:pt>
                <c:pt idx="88">
                  <c:v>18.502961729627486</c:v>
                </c:pt>
                <c:pt idx="89">
                  <c:v>18.844459664243903</c:v>
                </c:pt>
                <c:pt idx="90">
                  <c:v>18.913260492768877</c:v>
                </c:pt>
                <c:pt idx="91">
                  <c:v>18.521394085157752</c:v>
                </c:pt>
                <c:pt idx="92">
                  <c:v>18.025250719995007</c:v>
                </c:pt>
                <c:pt idx="93">
                  <c:v>17.644075325375933</c:v>
                </c:pt>
                <c:pt idx="94">
                  <c:v>17.298659117060843</c:v>
                </c:pt>
                <c:pt idx="95">
                  <c:v>16.996099568957185</c:v>
                </c:pt>
                <c:pt idx="96">
                  <c:v>16.808952307207573</c:v>
                </c:pt>
                <c:pt idx="97">
                  <c:v>16.633324285906649</c:v>
                </c:pt>
                <c:pt idx="98">
                  <c:v>16.285714867462588</c:v>
                </c:pt>
                <c:pt idx="99">
                  <c:v>15.814008769735384</c:v>
                </c:pt>
                <c:pt idx="100">
                  <c:v>15.204119341606434</c:v>
                </c:pt>
                <c:pt idx="101">
                  <c:v>14.617491337088428</c:v>
                </c:pt>
                <c:pt idx="102">
                  <c:v>14.03138690379294</c:v>
                </c:pt>
                <c:pt idx="103">
                  <c:v>13.49219323402923</c:v>
                </c:pt>
                <c:pt idx="104">
                  <c:v>12.882833453705121</c:v>
                </c:pt>
                <c:pt idx="105">
                  <c:v>12.273436072325975</c:v>
                </c:pt>
                <c:pt idx="106">
                  <c:v>11.770822662154757</c:v>
                </c:pt>
                <c:pt idx="107">
                  <c:v>11.470407461308087</c:v>
                </c:pt>
                <c:pt idx="108">
                  <c:v>11.258259636723455</c:v>
                </c:pt>
                <c:pt idx="109">
                  <c:v>11.099596231066233</c:v>
                </c:pt>
                <c:pt idx="110">
                  <c:v>11.051852310312375</c:v>
                </c:pt>
                <c:pt idx="111">
                  <c:v>11.068872360058638</c:v>
                </c:pt>
                <c:pt idx="112">
                  <c:v>10.86728618855523</c:v>
                </c:pt>
                <c:pt idx="113">
                  <c:v>10.528888531339382</c:v>
                </c:pt>
                <c:pt idx="114">
                  <c:v>10.20414922498742</c:v>
                </c:pt>
                <c:pt idx="115">
                  <c:v>9.8970727577976412</c:v>
                </c:pt>
                <c:pt idx="116">
                  <c:v>9.5208568062817314</c:v>
                </c:pt>
                <c:pt idx="117">
                  <c:v>9.1291791565089575</c:v>
                </c:pt>
                <c:pt idx="118">
                  <c:v>8.680824644618415</c:v>
                </c:pt>
                <c:pt idx="119">
                  <c:v>8.2037476426672118</c:v>
                </c:pt>
                <c:pt idx="120">
                  <c:v>7.7447338115698674</c:v>
                </c:pt>
                <c:pt idx="121">
                  <c:v>7.5298477198279468</c:v>
                </c:pt>
                <c:pt idx="122">
                  <c:v>7.4642796419091066</c:v>
                </c:pt>
                <c:pt idx="123">
                  <c:v>7.3484786940333064</c:v>
                </c:pt>
                <c:pt idx="124">
                  <c:v>7.2001454333825263</c:v>
                </c:pt>
                <c:pt idx="125">
                  <c:v>6.8455556641611084</c:v>
                </c:pt>
                <c:pt idx="126">
                  <c:v>6.0829654488993716</c:v>
                </c:pt>
                <c:pt idx="127">
                  <c:v>5.1647938266811373</c:v>
                </c:pt>
                <c:pt idx="128">
                  <c:v>4.3697416985069477</c:v>
                </c:pt>
                <c:pt idx="129">
                  <c:v>3.7826808983083828</c:v>
                </c:pt>
                <c:pt idx="130">
                  <c:v>4.3137815074375085</c:v>
                </c:pt>
                <c:pt idx="131">
                  <c:v>6.0481079068066101</c:v>
                </c:pt>
                <c:pt idx="132">
                  <c:v>8.2476224871358284</c:v>
                </c:pt>
                <c:pt idx="133">
                  <c:v>10.302278871796023</c:v>
                </c:pt>
                <c:pt idx="134">
                  <c:v>11.857909206127911</c:v>
                </c:pt>
                <c:pt idx="135">
                  <c:v>12.070839933957298</c:v>
                </c:pt>
                <c:pt idx="136">
                  <c:v>10.978939489914229</c:v>
                </c:pt>
                <c:pt idx="137">
                  <c:v>9.3830684726760438</c:v>
                </c:pt>
                <c:pt idx="138">
                  <c:v>7.8960237380909559</c:v>
                </c:pt>
                <c:pt idx="139">
                  <c:v>6.5524511485040309</c:v>
                </c:pt>
                <c:pt idx="140">
                  <c:v>5.4239232753480211</c:v>
                </c:pt>
                <c:pt idx="141">
                  <c:v>4.5776017153466082</c:v>
                </c:pt>
                <c:pt idx="142">
                  <c:v>3.9300645199300988</c:v>
                </c:pt>
                <c:pt idx="143">
                  <c:v>3.488410951093968</c:v>
                </c:pt>
                <c:pt idx="144">
                  <c:v>3.3812288469999245</c:v>
                </c:pt>
                <c:pt idx="145">
                  <c:v>3.5485132762042553</c:v>
                </c:pt>
                <c:pt idx="146">
                  <c:v>3.8946815159266031</c:v>
                </c:pt>
                <c:pt idx="147">
                  <c:v>4.37500854965797</c:v>
                </c:pt>
                <c:pt idx="148">
                  <c:v>4.8328291916614914</c:v>
                </c:pt>
                <c:pt idx="149">
                  <c:v>5.0060879036157688</c:v>
                </c:pt>
                <c:pt idx="150">
                  <c:v>4.9771236500284575</c:v>
                </c:pt>
                <c:pt idx="151">
                  <c:v>4.8205216995968714</c:v>
                </c:pt>
                <c:pt idx="152">
                  <c:v>4.4685969748384275</c:v>
                </c:pt>
                <c:pt idx="153">
                  <c:v>3.9533197826172026</c:v>
                </c:pt>
                <c:pt idx="154">
                  <c:v>3.4783151568013784</c:v>
                </c:pt>
                <c:pt idx="155">
                  <c:v>2.9271373356561368</c:v>
                </c:pt>
                <c:pt idx="156">
                  <c:v>2.3228903630156168</c:v>
                </c:pt>
                <c:pt idx="157">
                  <c:v>1.9741252561547276</c:v>
                </c:pt>
                <c:pt idx="158">
                  <c:v>1.6195277495297014</c:v>
                </c:pt>
              </c:numCache>
            </c:numRef>
          </c:yVal>
          <c:smooth val="1"/>
          <c:extLst>
            <c:ext xmlns:c15="http://schemas.microsoft.com/office/drawing/2012/chart" uri="{02D57815-91ED-43cb-92C2-25804820EDAC}">
              <c15:datalabelsRange>
                <c15:f>'LC3.4'!$L:$L</c15:f>
                <c15:dlblRangeCache>
                  <c:ptCount val="1048576"/>
                  <c:pt idx="0">
                    <c:v>Bedding Thickness (m)</c:v>
                  </c:pt>
                  <c:pt idx="5">
                    <c:v>6.47</c:v>
                  </c:pt>
                  <c:pt idx="10">
                    <c:v>2.38</c:v>
                  </c:pt>
                  <c:pt idx="15">
                    <c:v>0.66</c:v>
                  </c:pt>
                  <c:pt idx="18">
                    <c:v>0.56</c:v>
                  </c:pt>
                  <c:pt idx="23">
                    <c:v>0.76</c:v>
                  </c:pt>
                  <c:pt idx="33">
                    <c:v>1.48</c:v>
                  </c:pt>
                  <c:pt idx="40">
                    <c:v>1.04</c:v>
                  </c:pt>
                  <c:pt idx="45">
                    <c:v>0.61</c:v>
                  </c:pt>
                  <c:pt idx="52">
                    <c:v>0.48</c:v>
                  </c:pt>
                  <c:pt idx="65">
                    <c:v>1.13</c:v>
                  </c:pt>
                  <c:pt idx="80">
                    <c:v>0.29</c:v>
                  </c:pt>
                  <c:pt idx="138">
                    <c:v>0.57</c:v>
                  </c:pt>
                </c15:dlblRangeCache>
              </c15:datalabelsRange>
            </c:ext>
            <c:ext xmlns:c16="http://schemas.microsoft.com/office/drawing/2014/chart" uri="{C3380CC4-5D6E-409C-BE32-E72D297353CC}">
              <c16:uniqueId val="{000000A0-06E5-4C42-9918-3666EFBD2BC7}"/>
            </c:ext>
          </c:extLst>
        </c:ser>
        <c:ser>
          <c:idx val="1"/>
          <c:order val="1"/>
          <c:tx>
            <c:strRef>
              <c:f>'LC3.4'!$I$1</c:f>
              <c:strCache>
                <c:ptCount val="1"/>
                <c:pt idx="0">
                  <c:v>lower stddev</c:v>
                </c:pt>
              </c:strCache>
            </c:strRef>
          </c:tx>
          <c:spPr>
            <a:ln w="19050" cap="rnd">
              <a:solidFill>
                <a:srgbClr val="0070C0">
                  <a:alpha val="25000"/>
                </a:srgbClr>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'LC3.4'!$I$2:$I$160</c:f>
              <c:numCache>
                <c:formatCode>General</c:formatCode>
                <c:ptCount val="159"/>
                <c:pt idx="0">
                  <c:v>30.740937045151956</c:v>
                </c:pt>
                <c:pt idx="1">
                  <c:v>31.657821732060352</c:v>
                </c:pt>
                <c:pt idx="2">
                  <c:v>31.991895258694008</c:v>
                </c:pt>
                <c:pt idx="3">
                  <c:v>31.791260213696642</c:v>
                </c:pt>
                <c:pt idx="4">
                  <c:v>32.979073972556428</c:v>
                </c:pt>
                <c:pt idx="5">
                  <c:v>37.508813433639091</c:v>
                </c:pt>
                <c:pt idx="6">
                  <c:v>41.244210994298015</c:v>
                </c:pt>
                <c:pt idx="7">
                  <c:v>42.186714944120766</c:v>
                </c:pt>
                <c:pt idx="8">
                  <c:v>41.970296866098501</c:v>
                </c:pt>
                <c:pt idx="9">
                  <c:v>42.402852172982676</c:v>
                </c:pt>
                <c:pt idx="10">
                  <c:v>40.730885167598089</c:v>
                </c:pt>
                <c:pt idx="11">
                  <c:v>36.078093800862455</c:v>
                </c:pt>
                <c:pt idx="12">
                  <c:v>31.302392090397024</c:v>
                </c:pt>
                <c:pt idx="13">
                  <c:v>28.564652401262322</c:v>
                </c:pt>
                <c:pt idx="14">
                  <c:v>28.150963648243209</c:v>
                </c:pt>
                <c:pt idx="15">
                  <c:v>29.021815717943305</c:v>
                </c:pt>
                <c:pt idx="16">
                  <c:v>29.652365483593517</c:v>
                </c:pt>
                <c:pt idx="17">
                  <c:v>29.502561500848138</c:v>
                </c:pt>
                <c:pt idx="18">
                  <c:v>29.629574146044671</c:v>
                </c:pt>
                <c:pt idx="19">
                  <c:v>29.317614295602716</c:v>
                </c:pt>
                <c:pt idx="20">
                  <c:v>28.264259573542784</c:v>
                </c:pt>
                <c:pt idx="21">
                  <c:v>26.612807661228654</c:v>
                </c:pt>
                <c:pt idx="22">
                  <c:v>25.675204000749655</c:v>
                </c:pt>
                <c:pt idx="23">
                  <c:v>24.870576246043733</c:v>
                </c:pt>
                <c:pt idx="24">
                  <c:v>23.562507627130667</c:v>
                </c:pt>
                <c:pt idx="25">
                  <c:v>23.168843294761366</c:v>
                </c:pt>
                <c:pt idx="26">
                  <c:v>24.428642499512378</c:v>
                </c:pt>
                <c:pt idx="27">
                  <c:v>26.151772771065744</c:v>
                </c:pt>
                <c:pt idx="28">
                  <c:v>27.624488313257906</c:v>
                </c:pt>
                <c:pt idx="29">
                  <c:v>28.130151440718379</c:v>
                </c:pt>
                <c:pt idx="30">
                  <c:v>27.898094835335524</c:v>
                </c:pt>
                <c:pt idx="31">
                  <c:v>28.189773704167308</c:v>
                </c:pt>
                <c:pt idx="32">
                  <c:v>27.671197047784084</c:v>
                </c:pt>
                <c:pt idx="33">
                  <c:v>26.711135407827353</c:v>
                </c:pt>
                <c:pt idx="34">
                  <c:v>27.443996077448258</c:v>
                </c:pt>
                <c:pt idx="35">
                  <c:v>30.324305502599909</c:v>
                </c:pt>
                <c:pt idx="36">
                  <c:v>32.225834205736859</c:v>
                </c:pt>
                <c:pt idx="37">
                  <c:v>32.064350819735481</c:v>
                </c:pt>
                <c:pt idx="38">
                  <c:v>32.200147070000789</c:v>
                </c:pt>
                <c:pt idx="39">
                  <c:v>32.06113894063207</c:v>
                </c:pt>
                <c:pt idx="40">
                  <c:v>30.302615154689882</c:v>
                </c:pt>
                <c:pt idx="41">
                  <c:v>27.43231590642694</c:v>
                </c:pt>
                <c:pt idx="42">
                  <c:v>25.924580536789726</c:v>
                </c:pt>
                <c:pt idx="43">
                  <c:v>27.257135392589191</c:v>
                </c:pt>
                <c:pt idx="44">
                  <c:v>27.23973436100955</c:v>
                </c:pt>
                <c:pt idx="45">
                  <c:v>27.640920959670435</c:v>
                </c:pt>
                <c:pt idx="46">
                  <c:v>27.308362939527196</c:v>
                </c:pt>
                <c:pt idx="47">
                  <c:v>26.967383722214532</c:v>
                </c:pt>
                <c:pt idx="48">
                  <c:v>25.43340533262722</c:v>
                </c:pt>
                <c:pt idx="49">
                  <c:v>24.890880789419228</c:v>
                </c:pt>
                <c:pt idx="50">
                  <c:v>24.866783203202381</c:v>
                </c:pt>
                <c:pt idx="51">
                  <c:v>24.928808317151542</c:v>
                </c:pt>
                <c:pt idx="52">
                  <c:v>24.193555689714042</c:v>
                </c:pt>
                <c:pt idx="53">
                  <c:v>23.10023751545199</c:v>
                </c:pt>
                <c:pt idx="54">
                  <c:v>22.491748728511769</c:v>
                </c:pt>
                <c:pt idx="55">
                  <c:v>22.385536519433433</c:v>
                </c:pt>
                <c:pt idx="56">
                  <c:v>22.392714517346523</c:v>
                </c:pt>
                <c:pt idx="57">
                  <c:v>22.394604258884915</c:v>
                </c:pt>
                <c:pt idx="58">
                  <c:v>22.664709156532222</c:v>
                </c:pt>
                <c:pt idx="59">
                  <c:v>24.862982708625289</c:v>
                </c:pt>
                <c:pt idx="60">
                  <c:v>26.128616194281928</c:v>
                </c:pt>
                <c:pt idx="61">
                  <c:v>26.133003499629812</c:v>
                </c:pt>
                <c:pt idx="62">
                  <c:v>26.509798136919983</c:v>
                </c:pt>
                <c:pt idx="63">
                  <c:v>26.216092816163361</c:v>
                </c:pt>
                <c:pt idx="64">
                  <c:v>24.388599816680134</c:v>
                </c:pt>
                <c:pt idx="65">
                  <c:v>21.063367825621082</c:v>
                </c:pt>
                <c:pt idx="66">
                  <c:v>19.630620025808454</c:v>
                </c:pt>
                <c:pt idx="67">
                  <c:v>19.811308987149292</c:v>
                </c:pt>
                <c:pt idx="68">
                  <c:v>19.701765927851916</c:v>
                </c:pt>
                <c:pt idx="69">
                  <c:v>18.554250041364039</c:v>
                </c:pt>
                <c:pt idx="70">
                  <c:v>17.326375431659834</c:v>
                </c:pt>
                <c:pt idx="71">
                  <c:v>16.209078824349046</c:v>
                </c:pt>
                <c:pt idx="72">
                  <c:v>15.669968413390462</c:v>
                </c:pt>
                <c:pt idx="73">
                  <c:v>15.786632127722264</c:v>
                </c:pt>
                <c:pt idx="74">
                  <c:v>17.026817118713304</c:v>
                </c:pt>
                <c:pt idx="75">
                  <c:v>17.68543251900401</c:v>
                </c:pt>
                <c:pt idx="76">
                  <c:v>17.785623368852264</c:v>
                </c:pt>
                <c:pt idx="77">
                  <c:v>17.661602819585298</c:v>
                </c:pt>
                <c:pt idx="78">
                  <c:v>17.668953319036358</c:v>
                </c:pt>
                <c:pt idx="79">
                  <c:v>16.90450897113891</c:v>
                </c:pt>
                <c:pt idx="80">
                  <c:v>15.720180410008229</c:v>
                </c:pt>
                <c:pt idx="81">
                  <c:v>15.340283920668217</c:v>
                </c:pt>
                <c:pt idx="82">
                  <c:v>15.506117030529735</c:v>
                </c:pt>
                <c:pt idx="83">
                  <c:v>16.104789332168675</c:v>
                </c:pt>
                <c:pt idx="84">
                  <c:v>16.884629412708676</c:v>
                </c:pt>
                <c:pt idx="85">
                  <c:v>17.943217627061134</c:v>
                </c:pt>
                <c:pt idx="86">
                  <c:v>18.874933853712541</c:v>
                </c:pt>
                <c:pt idx="87">
                  <c:v>19.275319561602878</c:v>
                </c:pt>
                <c:pt idx="88">
                  <c:v>19.29366100523875</c:v>
                </c:pt>
                <c:pt idx="89">
                  <c:v>19.152307929759964</c:v>
                </c:pt>
                <c:pt idx="90">
                  <c:v>19.156610807456801</c:v>
                </c:pt>
                <c:pt idx="91">
                  <c:v>19.219460448978143</c:v>
                </c:pt>
                <c:pt idx="92">
                  <c:v>19.101969672362014</c:v>
                </c:pt>
                <c:pt idx="93">
                  <c:v>18.80738041321991</c:v>
                </c:pt>
                <c:pt idx="94">
                  <c:v>18.226013564302082</c:v>
                </c:pt>
                <c:pt idx="95">
                  <c:v>17.381681818259207</c:v>
                </c:pt>
                <c:pt idx="96">
                  <c:v>17.234724398465481</c:v>
                </c:pt>
                <c:pt idx="97">
                  <c:v>17.322555395965281</c:v>
                </c:pt>
                <c:pt idx="98">
                  <c:v>17.305622171425171</c:v>
                </c:pt>
                <c:pt idx="99">
                  <c:v>16.862455468294041</c:v>
                </c:pt>
                <c:pt idx="100">
                  <c:v>16.007551681403047</c:v>
                </c:pt>
                <c:pt idx="101">
                  <c:v>15.432173996704057</c:v>
                </c:pt>
                <c:pt idx="102">
                  <c:v>14.99190020180262</c:v>
                </c:pt>
                <c:pt idx="103">
                  <c:v>14.565154055252915</c:v>
                </c:pt>
                <c:pt idx="104">
                  <c:v>13.874921339628466</c:v>
                </c:pt>
                <c:pt idx="105">
                  <c:v>13.115786696976448</c:v>
                </c:pt>
                <c:pt idx="106">
                  <c:v>12.489922390348218</c:v>
                </c:pt>
                <c:pt idx="107">
                  <c:v>12.002991531899667</c:v>
                </c:pt>
                <c:pt idx="108">
                  <c:v>11.571782028877459</c:v>
                </c:pt>
                <c:pt idx="109">
                  <c:v>11.239940180781701</c:v>
                </c:pt>
                <c:pt idx="110">
                  <c:v>11.174078471889663</c:v>
                </c:pt>
                <c:pt idx="111">
                  <c:v>11.172430827499541</c:v>
                </c:pt>
                <c:pt idx="112">
                  <c:v>11.264388943100894</c:v>
                </c:pt>
                <c:pt idx="113">
                  <c:v>11.209178386913894</c:v>
                </c:pt>
                <c:pt idx="114">
                  <c:v>10.993765428314493</c:v>
                </c:pt>
                <c:pt idx="115">
                  <c:v>10.594860352834495</c:v>
                </c:pt>
                <c:pt idx="116">
                  <c:v>9.9128086726016829</c:v>
                </c:pt>
                <c:pt idx="117">
                  <c:v>9.6607839978240531</c:v>
                </c:pt>
                <c:pt idx="118">
                  <c:v>9.6197869999747283</c:v>
                </c:pt>
                <c:pt idx="119">
                  <c:v>9.3053455304995687</c:v>
                </c:pt>
                <c:pt idx="120">
                  <c:v>8.6527160403863714</c:v>
                </c:pt>
                <c:pt idx="121">
                  <c:v>8.0911022812035203</c:v>
                </c:pt>
                <c:pt idx="122">
                  <c:v>7.9379238241738754</c:v>
                </c:pt>
                <c:pt idx="123">
                  <c:v>7.9430512432870559</c:v>
                </c:pt>
                <c:pt idx="124">
                  <c:v>7.9769238845283876</c:v>
                </c:pt>
                <c:pt idx="125">
                  <c:v>7.9691784842883244</c:v>
                </c:pt>
                <c:pt idx="126">
                  <c:v>7.4530596421370587</c:v>
                </c:pt>
                <c:pt idx="127">
                  <c:v>6.5622938668880328</c:v>
                </c:pt>
                <c:pt idx="128">
                  <c:v>5.8259076024733503</c:v>
                </c:pt>
                <c:pt idx="129">
                  <c:v>4.8380878907040774</c:v>
                </c:pt>
                <c:pt idx="130">
                  <c:v>6.4729683591496663</c:v>
                </c:pt>
                <c:pt idx="131">
                  <c:v>10.448296086694393</c:v>
                </c:pt>
                <c:pt idx="132">
                  <c:v>13.578144577282179</c:v>
                </c:pt>
                <c:pt idx="133">
                  <c:v>14.885160997772399</c:v>
                </c:pt>
                <c:pt idx="134">
                  <c:v>14.276267783084267</c:v>
                </c:pt>
                <c:pt idx="135">
                  <c:v>14.082608012289427</c:v>
                </c:pt>
                <c:pt idx="136">
                  <c:v>13.758483124284719</c:v>
                </c:pt>
                <c:pt idx="137">
                  <c:v>12.073408618715575</c:v>
                </c:pt>
                <c:pt idx="138">
                  <c:v>10.12413587260983</c:v>
                </c:pt>
                <c:pt idx="139">
                  <c:v>8.3747498847179163</c:v>
                </c:pt>
                <c:pt idx="140">
                  <c:v>6.9938237077110497</c:v>
                </c:pt>
                <c:pt idx="141">
                  <c:v>5.905888444593729</c:v>
                </c:pt>
                <c:pt idx="142">
                  <c:v>4.9550124452163544</c:v>
                </c:pt>
                <c:pt idx="143">
                  <c:v>3.9938167689971662</c:v>
                </c:pt>
                <c:pt idx="144">
                  <c:v>3.6654096381491827</c:v>
                </c:pt>
                <c:pt idx="145">
                  <c:v>4.0563964091271822</c:v>
                </c:pt>
                <c:pt idx="146">
                  <c:v>4.6491822160242728</c:v>
                </c:pt>
                <c:pt idx="147">
                  <c:v>5.2350559250193847</c:v>
                </c:pt>
                <c:pt idx="148">
                  <c:v>5.5984144135275979</c:v>
                </c:pt>
                <c:pt idx="149">
                  <c:v>5.5510363751764888</c:v>
                </c:pt>
                <c:pt idx="150">
                  <c:v>5.5702528868206427</c:v>
                </c:pt>
                <c:pt idx="151">
                  <c:v>5.5178821646287535</c:v>
                </c:pt>
                <c:pt idx="152">
                  <c:v>5.1948778697265965</c:v>
                </c:pt>
                <c:pt idx="153">
                  <c:v>4.5690676640042911</c:v>
                </c:pt>
                <c:pt idx="154">
                  <c:v>4.2772901632179758</c:v>
                </c:pt>
                <c:pt idx="155">
                  <c:v>4.0295670870533877</c:v>
                </c:pt>
                <c:pt idx="156">
                  <c:v>3.4058853033955496</c:v>
                </c:pt>
                <c:pt idx="157">
                  <c:v>2.8418368380912549</c:v>
                </c:pt>
                <c:pt idx="158">
                  <c:v>2.2318583252092701</c:v>
                </c:pt>
              </c:numCache>
            </c:numRef>
          </c:yVal>
          <c:smooth val="1"/>
          <c:extLst>
            <c:ext xmlns:c16="http://schemas.microsoft.com/office/drawing/2014/chart" uri="{C3380CC4-5D6E-409C-BE32-E72D297353CC}">
              <c16:uniqueId val="{000000A1-06E5-4C42-9918-3666EFBD2BC7}"/>
            </c:ext>
          </c:extLst>
        </c:ser>
        <c:ser>
          <c:idx val="2"/>
          <c:order val="2"/>
          <c:tx>
            <c:strRef>
              <c:f>'LC3.4'!$J$1</c:f>
              <c:strCache>
                <c:ptCount val="1"/>
                <c:pt idx="0">
                  <c:v>upper stdev</c:v>
                </c:pt>
              </c:strCache>
            </c:strRef>
          </c:tx>
          <c:spPr>
            <a:ln w="19050" cap="rnd">
              <a:solidFill>
                <a:srgbClr val="0070C0">
                  <a:alpha val="25000"/>
                </a:srgbClr>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'LC3.4'!$J$2:$J$160</c:f>
              <c:numCache>
                <c:formatCode>General</c:formatCode>
                <c:ptCount val="159"/>
                <c:pt idx="0">
                  <c:v>26.092241562762826</c:v>
                </c:pt>
                <c:pt idx="1">
                  <c:v>26.739356849741743</c:v>
                </c:pt>
                <c:pt idx="2">
                  <c:v>27.292777803233349</c:v>
                </c:pt>
                <c:pt idx="3">
                  <c:v>29.516584470467404</c:v>
                </c:pt>
                <c:pt idx="4">
                  <c:v>30.391161599316106</c:v>
                </c:pt>
                <c:pt idx="5">
                  <c:v>29.744231033434502</c:v>
                </c:pt>
                <c:pt idx="6">
                  <c:v>30.518692253386277</c:v>
                </c:pt>
                <c:pt idx="7">
                  <c:v>32.549591415052092</c:v>
                </c:pt>
                <c:pt idx="8">
                  <c:v>33.564911108215703</c:v>
                </c:pt>
                <c:pt idx="9">
                  <c:v>31.277060391560415</c:v>
                </c:pt>
                <c:pt idx="10">
                  <c:v>27.903742404358287</c:v>
                </c:pt>
                <c:pt idx="11">
                  <c:v>25.785191761257121</c:v>
                </c:pt>
                <c:pt idx="12">
                  <c:v>25.290475426201308</c:v>
                </c:pt>
                <c:pt idx="13">
                  <c:v>25.65680285628158</c:v>
                </c:pt>
                <c:pt idx="14">
                  <c:v>25.76892435537226</c:v>
                </c:pt>
                <c:pt idx="15">
                  <c:v>25.663987572601357</c:v>
                </c:pt>
                <c:pt idx="16">
                  <c:v>26.391207169757298</c:v>
                </c:pt>
                <c:pt idx="17">
                  <c:v>27.019124659314457</c:v>
                </c:pt>
                <c:pt idx="18">
                  <c:v>26.370615787453527</c:v>
                </c:pt>
                <c:pt idx="19">
                  <c:v>25.543327527330582</c:v>
                </c:pt>
                <c:pt idx="20">
                  <c:v>24.379425909529775</c:v>
                </c:pt>
                <c:pt idx="21">
                  <c:v>23.483443181183628</c:v>
                </c:pt>
                <c:pt idx="22">
                  <c:v>22.736317125791569</c:v>
                </c:pt>
                <c:pt idx="23">
                  <c:v>22.239922619599902</c:v>
                </c:pt>
                <c:pt idx="24">
                  <c:v>22.272696786365632</c:v>
                </c:pt>
                <c:pt idx="25">
                  <c:v>22.411598249161862</c:v>
                </c:pt>
                <c:pt idx="26">
                  <c:v>22.083271298120856</c:v>
                </c:pt>
                <c:pt idx="27">
                  <c:v>22.14320644904894</c:v>
                </c:pt>
                <c:pt idx="28">
                  <c:v>22.881379405536165</c:v>
                </c:pt>
                <c:pt idx="29">
                  <c:v>24.335544983655559</c:v>
                </c:pt>
                <c:pt idx="30">
                  <c:v>25.259589889867851</c:v>
                </c:pt>
                <c:pt idx="31">
                  <c:v>24.070940582712183</c:v>
                </c:pt>
                <c:pt idx="32">
                  <c:v>22.968452435094086</c:v>
                </c:pt>
                <c:pt idx="33">
                  <c:v>22.999955459827778</c:v>
                </c:pt>
                <c:pt idx="34">
                  <c:v>22.788349923624285</c:v>
                </c:pt>
                <c:pt idx="35">
                  <c:v>22.639666988690156</c:v>
                </c:pt>
                <c:pt idx="36">
                  <c:v>24.366674017982895</c:v>
                </c:pt>
                <c:pt idx="37">
                  <c:v>26.739089259888324</c:v>
                </c:pt>
                <c:pt idx="38">
                  <c:v>26.257494794456349</c:v>
                </c:pt>
                <c:pt idx="39">
                  <c:v>24.754884806763783</c:v>
                </c:pt>
                <c:pt idx="40">
                  <c:v>23.839736908042497</c:v>
                </c:pt>
                <c:pt idx="41">
                  <c:v>24.194956173226441</c:v>
                </c:pt>
                <c:pt idx="42">
                  <c:v>24.686281860565849</c:v>
                </c:pt>
                <c:pt idx="43">
                  <c:v>24.634429205439311</c:v>
                </c:pt>
                <c:pt idx="44">
                  <c:v>24.902653451634219</c:v>
                </c:pt>
                <c:pt idx="45">
                  <c:v>23.134425694032299</c:v>
                </c:pt>
                <c:pt idx="46">
                  <c:v>21.982979842458061</c:v>
                </c:pt>
                <c:pt idx="47">
                  <c:v>21.852526283605048</c:v>
                </c:pt>
                <c:pt idx="48">
                  <c:v>22.113307132193665</c:v>
                </c:pt>
                <c:pt idx="49">
                  <c:v>21.973753994210711</c:v>
                </c:pt>
                <c:pt idx="50">
                  <c:v>22.20261517687301</c:v>
                </c:pt>
                <c:pt idx="51">
                  <c:v>21.89116723945456</c:v>
                </c:pt>
                <c:pt idx="52">
                  <c:v>21.421147592045347</c:v>
                </c:pt>
                <c:pt idx="53">
                  <c:v>21.56356757282359</c:v>
                </c:pt>
                <c:pt idx="54">
                  <c:v>21.650090433641797</c:v>
                </c:pt>
                <c:pt idx="55">
                  <c:v>21.608598840217258</c:v>
                </c:pt>
                <c:pt idx="56">
                  <c:v>21.904380165087996</c:v>
                </c:pt>
                <c:pt idx="57">
                  <c:v>22.027300171482164</c:v>
                </c:pt>
                <c:pt idx="58">
                  <c:v>21.93107290469624</c:v>
                </c:pt>
                <c:pt idx="59">
                  <c:v>21.334959258346252</c:v>
                </c:pt>
                <c:pt idx="60">
                  <c:v>21.84367327943443</c:v>
                </c:pt>
                <c:pt idx="61">
                  <c:v>21.733745997587622</c:v>
                </c:pt>
                <c:pt idx="62">
                  <c:v>19.81664381096418</c:v>
                </c:pt>
                <c:pt idx="63">
                  <c:v>18.535077075067285</c:v>
                </c:pt>
                <c:pt idx="64">
                  <c:v>17.861541333110146</c:v>
                </c:pt>
                <c:pt idx="65">
                  <c:v>18.265315895709971</c:v>
                </c:pt>
                <c:pt idx="66">
                  <c:v>18.11334744573935</c:v>
                </c:pt>
                <c:pt idx="67">
                  <c:v>17.240956030441804</c:v>
                </c:pt>
                <c:pt idx="68">
                  <c:v>15.754578185113225</c:v>
                </c:pt>
                <c:pt idx="69">
                  <c:v>15.1057967159777</c:v>
                </c:pt>
                <c:pt idx="70">
                  <c:v>14.969992691543188</c:v>
                </c:pt>
                <c:pt idx="71">
                  <c:v>14.845357595843591</c:v>
                </c:pt>
                <c:pt idx="72">
                  <c:v>14.338534333296076</c:v>
                </c:pt>
                <c:pt idx="73">
                  <c:v>14.39743978420303</c:v>
                </c:pt>
                <c:pt idx="74">
                  <c:v>14.130967610049098</c:v>
                </c:pt>
                <c:pt idx="75">
                  <c:v>14.241255912960966</c:v>
                </c:pt>
                <c:pt idx="76">
                  <c:v>14.547254414407853</c:v>
                </c:pt>
                <c:pt idx="77">
                  <c:v>15.265839294224875</c:v>
                </c:pt>
                <c:pt idx="78">
                  <c:v>15.15460628885223</c:v>
                </c:pt>
                <c:pt idx="79">
                  <c:v>14.632257506235282</c:v>
                </c:pt>
                <c:pt idx="80">
                  <c:v>14.535032471177463</c:v>
                </c:pt>
                <c:pt idx="81">
                  <c:v>14.523019696897776</c:v>
                </c:pt>
                <c:pt idx="82">
                  <c:v>14.477346960114639</c:v>
                </c:pt>
                <c:pt idx="83">
                  <c:v>14.397945718145143</c:v>
                </c:pt>
                <c:pt idx="84">
                  <c:v>14.632890928251141</c:v>
                </c:pt>
                <c:pt idx="85">
                  <c:v>15.201323946672584</c:v>
                </c:pt>
                <c:pt idx="86">
                  <c:v>16.007350515302321</c:v>
                </c:pt>
                <c:pt idx="87">
                  <c:v>16.8910092851063</c:v>
                </c:pt>
                <c:pt idx="88">
                  <c:v>17.712262454016223</c:v>
                </c:pt>
                <c:pt idx="89">
                  <c:v>18.536611398727842</c:v>
                </c:pt>
                <c:pt idx="90">
                  <c:v>18.669910178080954</c:v>
                </c:pt>
                <c:pt idx="91">
                  <c:v>17.82332772133736</c:v>
                </c:pt>
                <c:pt idx="92">
                  <c:v>16.948531767628001</c:v>
                </c:pt>
                <c:pt idx="93">
                  <c:v>16.480770237531956</c:v>
                </c:pt>
                <c:pt idx="94">
                  <c:v>16.371304669819605</c:v>
                </c:pt>
                <c:pt idx="95">
                  <c:v>16.610517319655163</c:v>
                </c:pt>
                <c:pt idx="96">
                  <c:v>16.383180215949665</c:v>
                </c:pt>
                <c:pt idx="97">
                  <c:v>15.944093175848016</c:v>
                </c:pt>
                <c:pt idx="98">
                  <c:v>15.265807563500005</c:v>
                </c:pt>
                <c:pt idx="99">
                  <c:v>14.765562071176726</c:v>
                </c:pt>
                <c:pt idx="100">
                  <c:v>14.400687001809821</c:v>
                </c:pt>
                <c:pt idx="101">
                  <c:v>13.802808677472798</c:v>
                </c:pt>
                <c:pt idx="102">
                  <c:v>13.070873605783261</c:v>
                </c:pt>
                <c:pt idx="103">
                  <c:v>12.419232412805545</c:v>
                </c:pt>
                <c:pt idx="104">
                  <c:v>11.890745567781776</c:v>
                </c:pt>
                <c:pt idx="105">
                  <c:v>11.431085447675501</c:v>
                </c:pt>
                <c:pt idx="106">
                  <c:v>11.051722933961296</c:v>
                </c:pt>
                <c:pt idx="107">
                  <c:v>10.937823390716506</c:v>
                </c:pt>
                <c:pt idx="108">
                  <c:v>10.944737244569451</c:v>
                </c:pt>
                <c:pt idx="109">
                  <c:v>10.959252281350764</c:v>
                </c:pt>
                <c:pt idx="110">
                  <c:v>10.929626148735087</c:v>
                </c:pt>
                <c:pt idx="111">
                  <c:v>10.965313892617734</c:v>
                </c:pt>
                <c:pt idx="112">
                  <c:v>10.470183434009567</c:v>
                </c:pt>
                <c:pt idx="113">
                  <c:v>9.8485986757648689</c:v>
                </c:pt>
                <c:pt idx="114">
                  <c:v>9.4145330216603469</c:v>
                </c:pt>
                <c:pt idx="115">
                  <c:v>9.1992851627607877</c:v>
                </c:pt>
                <c:pt idx="116">
                  <c:v>9.1289049399617799</c:v>
                </c:pt>
                <c:pt idx="117">
                  <c:v>8.5975743151938619</c:v>
                </c:pt>
                <c:pt idx="118">
                  <c:v>7.7418622892621007</c:v>
                </c:pt>
                <c:pt idx="119">
                  <c:v>7.1021497548348549</c:v>
                </c:pt>
                <c:pt idx="120">
                  <c:v>6.8367515827533634</c:v>
                </c:pt>
                <c:pt idx="121">
                  <c:v>6.9685931584523724</c:v>
                </c:pt>
                <c:pt idx="122">
                  <c:v>6.9906354596443379</c:v>
                </c:pt>
                <c:pt idx="123">
                  <c:v>6.753906144779557</c:v>
                </c:pt>
                <c:pt idx="124">
                  <c:v>6.423366982236665</c:v>
                </c:pt>
                <c:pt idx="125">
                  <c:v>5.7219328440338924</c:v>
                </c:pt>
                <c:pt idx="126">
                  <c:v>4.7128712556616845</c:v>
                </c:pt>
                <c:pt idx="127">
                  <c:v>3.7672937864742417</c:v>
                </c:pt>
                <c:pt idx="128">
                  <c:v>2.9135757945405452</c:v>
                </c:pt>
                <c:pt idx="129">
                  <c:v>2.7272739059126883</c:v>
                </c:pt>
                <c:pt idx="130">
                  <c:v>2.1545946557253512</c:v>
                </c:pt>
                <c:pt idx="131">
                  <c:v>1.6479197269188273</c:v>
                </c:pt>
                <c:pt idx="132">
                  <c:v>2.9171003969894773</c:v>
                </c:pt>
                <c:pt idx="133">
                  <c:v>5.7193967458196466</c:v>
                </c:pt>
                <c:pt idx="134">
                  <c:v>9.4395506291715545</c:v>
                </c:pt>
                <c:pt idx="135">
                  <c:v>10.05907185562517</c:v>
                </c:pt>
                <c:pt idx="136">
                  <c:v>8.1993958555437381</c:v>
                </c:pt>
                <c:pt idx="137">
                  <c:v>6.6927283266365123</c:v>
                </c:pt>
                <c:pt idx="138">
                  <c:v>5.6679116035720822</c:v>
                </c:pt>
                <c:pt idx="139">
                  <c:v>4.7301524122901446</c:v>
                </c:pt>
                <c:pt idx="140">
                  <c:v>3.8540228429849925</c:v>
                </c:pt>
                <c:pt idx="141">
                  <c:v>3.2493149860994874</c:v>
                </c:pt>
                <c:pt idx="142">
                  <c:v>2.9051165946438435</c:v>
                </c:pt>
                <c:pt idx="143">
                  <c:v>2.9830051331907699</c:v>
                </c:pt>
                <c:pt idx="144">
                  <c:v>3.0970480558506663</c:v>
                </c:pt>
                <c:pt idx="145">
                  <c:v>3.0406301432813283</c:v>
                </c:pt>
                <c:pt idx="146">
                  <c:v>3.1401808158289333</c:v>
                </c:pt>
                <c:pt idx="147">
                  <c:v>3.5149611742965554</c:v>
                </c:pt>
                <c:pt idx="148">
                  <c:v>4.0672439697953848</c:v>
                </c:pt>
                <c:pt idx="149">
                  <c:v>4.4611394320550488</c:v>
                </c:pt>
                <c:pt idx="150">
                  <c:v>4.3839944132362723</c:v>
                </c:pt>
                <c:pt idx="151">
                  <c:v>4.1231612345649893</c:v>
                </c:pt>
                <c:pt idx="152">
                  <c:v>3.7423160799502591</c:v>
                </c:pt>
                <c:pt idx="153">
                  <c:v>3.3375719012301142</c:v>
                </c:pt>
                <c:pt idx="154">
                  <c:v>2.6793401503847805</c:v>
                </c:pt>
                <c:pt idx="155">
                  <c:v>1.8247075842588858</c:v>
                </c:pt>
                <c:pt idx="156">
                  <c:v>1.239895422635684</c:v>
                </c:pt>
                <c:pt idx="157">
                  <c:v>1.1064136742182005</c:v>
                </c:pt>
                <c:pt idx="158">
                  <c:v>1.0071971738501326</c:v>
                </c:pt>
              </c:numCache>
            </c:numRef>
          </c:yVal>
          <c:smooth val="1"/>
          <c:extLst>
            <c:ext xmlns:c16="http://schemas.microsoft.com/office/drawing/2014/chart" uri="{C3380CC4-5D6E-409C-BE32-E72D297353CC}">
              <c16:uniqueId val="{000000A2-06E5-4C42-9918-3666EFBD2BC7}"/>
            </c:ext>
          </c:extLst>
        </c:ser>
        <c:dLbls>
          <c:showLegendKey val="0"/>
          <c:showVal val="0"/>
          <c:showCatName val="0"/>
          <c:showSerName val="0"/>
          <c:showPercent val="0"/>
          <c:showBubbleSize val="0"/>
        </c:dLbls>
        <c:axId val="985410799"/>
        <c:axId val="847195983"/>
      </c:scatterChart>
      <c:valAx>
        <c:axId val="985410799"/>
        <c:scaling>
          <c:orientation val="minMax"/>
          <c:max val="1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7195983"/>
        <c:crosses val="autoZero"/>
        <c:crossBetween val="midCat"/>
      </c:valAx>
      <c:valAx>
        <c:axId val="8471959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54107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upstream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'LC1.1'!$G$1</c:f>
              <c:strCache>
                <c:ptCount val="1"/>
                <c:pt idx="0">
                  <c:v>5 moving average</c:v>
                </c:pt>
              </c:strCache>
            </c:strRef>
          </c:tx>
          <c:spPr>
            <a:ln w="19050" cap="rnd">
              <a:solidFill>
                <a:schemeClr val="accent1"/>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'LC1.1'!$G$2:$G$240</c:f>
              <c:numCache>
                <c:formatCode>General</c:formatCode>
                <c:ptCount val="239"/>
                <c:pt idx="0">
                  <c:v>23.039988218356029</c:v>
                </c:pt>
                <c:pt idx="1">
                  <c:v>30.311517198441216</c:v>
                </c:pt>
                <c:pt idx="2">
                  <c:v>35.225291826057763</c:v>
                </c:pt>
                <c:pt idx="3">
                  <c:v>44.941590868166969</c:v>
                </c:pt>
                <c:pt idx="4">
                  <c:v>50.118146140977771</c:v>
                </c:pt>
                <c:pt idx="5">
                  <c:v>49.579429109476507</c:v>
                </c:pt>
                <c:pt idx="6">
                  <c:v>46.030408375409422</c:v>
                </c:pt>
                <c:pt idx="7">
                  <c:v>41.820446664857606</c:v>
                </c:pt>
                <c:pt idx="8">
                  <c:v>38.214082509172684</c:v>
                </c:pt>
                <c:pt idx="9">
                  <c:v>35.792154828046833</c:v>
                </c:pt>
                <c:pt idx="10">
                  <c:v>34.577343795765238</c:v>
                </c:pt>
                <c:pt idx="11">
                  <c:v>34.158634699187211</c:v>
                </c:pt>
                <c:pt idx="12">
                  <c:v>34.171294124712894</c:v>
                </c:pt>
                <c:pt idx="13">
                  <c:v>34.260191718960513</c:v>
                </c:pt>
                <c:pt idx="14">
                  <c:v>34.472454759659698</c:v>
                </c:pt>
                <c:pt idx="15">
                  <c:v>34.929898462046154</c:v>
                </c:pt>
                <c:pt idx="16">
                  <c:v>35.212164624222382</c:v>
                </c:pt>
                <c:pt idx="17">
                  <c:v>35.075190297825529</c:v>
                </c:pt>
                <c:pt idx="18">
                  <c:v>35.020200344487151</c:v>
                </c:pt>
                <c:pt idx="19">
                  <c:v>35.455240127504133</c:v>
                </c:pt>
                <c:pt idx="20">
                  <c:v>36.268849681451954</c:v>
                </c:pt>
                <c:pt idx="21">
                  <c:v>37.037943513203757</c:v>
                </c:pt>
                <c:pt idx="22">
                  <c:v>37.213722217934659</c:v>
                </c:pt>
                <c:pt idx="23">
                  <c:v>36.666739123392503</c:v>
                </c:pt>
                <c:pt idx="24">
                  <c:v>35.725935153227276</c:v>
                </c:pt>
                <c:pt idx="25">
                  <c:v>35.002643784168548</c:v>
                </c:pt>
                <c:pt idx="26">
                  <c:v>34.973867302756247</c:v>
                </c:pt>
                <c:pt idx="27">
                  <c:v>35.247553021760112</c:v>
                </c:pt>
                <c:pt idx="28">
                  <c:v>35.253391228267901</c:v>
                </c:pt>
                <c:pt idx="29">
                  <c:v>34.974934771984124</c:v>
                </c:pt>
                <c:pt idx="30">
                  <c:v>34.331980163144735</c:v>
                </c:pt>
                <c:pt idx="31">
                  <c:v>33.419410363374254</c:v>
                </c:pt>
                <c:pt idx="32">
                  <c:v>32.877283626540425</c:v>
                </c:pt>
                <c:pt idx="33">
                  <c:v>32.789765468282255</c:v>
                </c:pt>
                <c:pt idx="34">
                  <c:v>32.443250646869075</c:v>
                </c:pt>
                <c:pt idx="35">
                  <c:v>31.702283441410412</c:v>
                </c:pt>
                <c:pt idx="36">
                  <c:v>31.525901477434921</c:v>
                </c:pt>
                <c:pt idx="37">
                  <c:v>32.680380179036817</c:v>
                </c:pt>
                <c:pt idx="38">
                  <c:v>34.756282901782512</c:v>
                </c:pt>
                <c:pt idx="39">
                  <c:v>36.888064412735467</c:v>
                </c:pt>
                <c:pt idx="40">
                  <c:v>38.226052502998634</c:v>
                </c:pt>
                <c:pt idx="41">
                  <c:v>38.187618909903748</c:v>
                </c:pt>
                <c:pt idx="42">
                  <c:v>37.367218744149724</c:v>
                </c:pt>
                <c:pt idx="43">
                  <c:v>36.606233015865406</c:v>
                </c:pt>
                <c:pt idx="44">
                  <c:v>36.312584164281205</c:v>
                </c:pt>
                <c:pt idx="45">
                  <c:v>37.074898121467427</c:v>
                </c:pt>
                <c:pt idx="46">
                  <c:v>38.942617144729418</c:v>
                </c:pt>
                <c:pt idx="47">
                  <c:v>41.08977788060561</c:v>
                </c:pt>
                <c:pt idx="48">
                  <c:v>43.093705068718236</c:v>
                </c:pt>
                <c:pt idx="49">
                  <c:v>44.630927597368597</c:v>
                </c:pt>
                <c:pt idx="50">
                  <c:v>44.951822208011329</c:v>
                </c:pt>
                <c:pt idx="51">
                  <c:v>43.827929325112521</c:v>
                </c:pt>
                <c:pt idx="52">
                  <c:v>41.517911023359702</c:v>
                </c:pt>
                <c:pt idx="53">
                  <c:v>38.694063607265548</c:v>
                </c:pt>
                <c:pt idx="54">
                  <c:v>36.533747364001101</c:v>
                </c:pt>
                <c:pt idx="55">
                  <c:v>35.588663688508881</c:v>
                </c:pt>
                <c:pt idx="56">
                  <c:v>35.834266964765661</c:v>
                </c:pt>
                <c:pt idx="57">
                  <c:v>36.947914793457855</c:v>
                </c:pt>
                <c:pt idx="58">
                  <c:v>37.535106420402471</c:v>
                </c:pt>
                <c:pt idx="59">
                  <c:v>36.789234565299161</c:v>
                </c:pt>
                <c:pt idx="60">
                  <c:v>36.211092579645921</c:v>
                </c:pt>
                <c:pt idx="61">
                  <c:v>36.990943695595682</c:v>
                </c:pt>
                <c:pt idx="62">
                  <c:v>38.457010803564586</c:v>
                </c:pt>
                <c:pt idx="63">
                  <c:v>40.238764537125604</c:v>
                </c:pt>
                <c:pt idx="64">
                  <c:v>42.381138405723355</c:v>
                </c:pt>
                <c:pt idx="65">
                  <c:v>44.240117950587504</c:v>
                </c:pt>
                <c:pt idx="66">
                  <c:v>45.072828359213567</c:v>
                </c:pt>
                <c:pt idx="67">
                  <c:v>44.833974613256501</c:v>
                </c:pt>
                <c:pt idx="68">
                  <c:v>44.197261285169823</c:v>
                </c:pt>
                <c:pt idx="69">
                  <c:v>44.091272391829321</c:v>
                </c:pt>
                <c:pt idx="70">
                  <c:v>45.069188819040804</c:v>
                </c:pt>
                <c:pt idx="71">
                  <c:v>46.594972457273386</c:v>
                </c:pt>
                <c:pt idx="72">
                  <c:v>47.262567867054749</c:v>
                </c:pt>
                <c:pt idx="73">
                  <c:v>46.434079676564252</c:v>
                </c:pt>
                <c:pt idx="74">
                  <c:v>44.649313264906517</c:v>
                </c:pt>
                <c:pt idx="75">
                  <c:v>42.272119051651458</c:v>
                </c:pt>
                <c:pt idx="76">
                  <c:v>39.726833829420954</c:v>
                </c:pt>
                <c:pt idx="77">
                  <c:v>37.810497861185354</c:v>
                </c:pt>
                <c:pt idx="78">
                  <c:v>36.295702691142786</c:v>
                </c:pt>
                <c:pt idx="79">
                  <c:v>34.348468524428952</c:v>
                </c:pt>
                <c:pt idx="80">
                  <c:v>31.590071813678264</c:v>
                </c:pt>
                <c:pt idx="81">
                  <c:v>27.898336424892658</c:v>
                </c:pt>
                <c:pt idx="82">
                  <c:v>23.940169902379175</c:v>
                </c:pt>
                <c:pt idx="83">
                  <c:v>21.389195849350422</c:v>
                </c:pt>
                <c:pt idx="84">
                  <c:v>20.853400402520982</c:v>
                </c:pt>
                <c:pt idx="85">
                  <c:v>21.357481453748228</c:v>
                </c:pt>
                <c:pt idx="86">
                  <c:v>21.984326574917677</c:v>
                </c:pt>
                <c:pt idx="87">
                  <c:v>22.473650621251334</c:v>
                </c:pt>
                <c:pt idx="88">
                  <c:v>22.606195135129191</c:v>
                </c:pt>
                <c:pt idx="89">
                  <c:v>22.326728656161002</c:v>
                </c:pt>
                <c:pt idx="90">
                  <c:v>21.912860595917795</c:v>
                </c:pt>
                <c:pt idx="91">
                  <c:v>21.720914450642056</c:v>
                </c:pt>
                <c:pt idx="92">
                  <c:v>22.046359664735924</c:v>
                </c:pt>
                <c:pt idx="93">
                  <c:v>22.699359419396359</c:v>
                </c:pt>
                <c:pt idx="94">
                  <c:v>22.993895427727558</c:v>
                </c:pt>
                <c:pt idx="95">
                  <c:v>22.809960766419827</c:v>
                </c:pt>
                <c:pt idx="96">
                  <c:v>22.630443456280123</c:v>
                </c:pt>
                <c:pt idx="97">
                  <c:v>22.495111821432573</c:v>
                </c:pt>
                <c:pt idx="98">
                  <c:v>22.197008941971539</c:v>
                </c:pt>
                <c:pt idx="99">
                  <c:v>21.769655445468487</c:v>
                </c:pt>
                <c:pt idx="100">
                  <c:v>21.195863341471625</c:v>
                </c:pt>
                <c:pt idx="101">
                  <c:v>20.396829539451797</c:v>
                </c:pt>
                <c:pt idx="102">
                  <c:v>19.498575447117936</c:v>
                </c:pt>
                <c:pt idx="103">
                  <c:v>18.701519927674116</c:v>
                </c:pt>
                <c:pt idx="104">
                  <c:v>18.261062849554111</c:v>
                </c:pt>
                <c:pt idx="105">
                  <c:v>18.198372869295508</c:v>
                </c:pt>
                <c:pt idx="106">
                  <c:v>18.233497456866498</c:v>
                </c:pt>
                <c:pt idx="107">
                  <c:v>18.117005183783291</c:v>
                </c:pt>
                <c:pt idx="108">
                  <c:v>17.630703926464182</c:v>
                </c:pt>
                <c:pt idx="109">
                  <c:v>16.714277795429176</c:v>
                </c:pt>
                <c:pt idx="110">
                  <c:v>15.699854645547243</c:v>
                </c:pt>
                <c:pt idx="111">
                  <c:v>15.054476767025117</c:v>
                </c:pt>
                <c:pt idx="112">
                  <c:v>15.036194465666238</c:v>
                </c:pt>
                <c:pt idx="113">
                  <c:v>15.687694232803537</c:v>
                </c:pt>
                <c:pt idx="114">
                  <c:v>16.609599345866293</c:v>
                </c:pt>
                <c:pt idx="115">
                  <c:v>17.185195978595655</c:v>
                </c:pt>
                <c:pt idx="116">
                  <c:v>17.209250333537064</c:v>
                </c:pt>
                <c:pt idx="117">
                  <c:v>16.863730017494582</c:v>
                </c:pt>
                <c:pt idx="118">
                  <c:v>16.259951052894582</c:v>
                </c:pt>
                <c:pt idx="119">
                  <c:v>15.540656645575543</c:v>
                </c:pt>
                <c:pt idx="120">
                  <c:v>14.994268368393756</c:v>
                </c:pt>
                <c:pt idx="121">
                  <c:v>14.586446971393148</c:v>
                </c:pt>
                <c:pt idx="122">
                  <c:v>14.004170262663314</c:v>
                </c:pt>
                <c:pt idx="123">
                  <c:v>13.133115833878637</c:v>
                </c:pt>
                <c:pt idx="124">
                  <c:v>12.111581615447943</c:v>
                </c:pt>
                <c:pt idx="125">
                  <c:v>10.998811238413003</c:v>
                </c:pt>
                <c:pt idx="126">
                  <c:v>9.748736234839118</c:v>
                </c:pt>
                <c:pt idx="127">
                  <c:v>8.5366971247621812</c:v>
                </c:pt>
                <c:pt idx="128">
                  <c:v>7.6450250654911374</c:v>
                </c:pt>
                <c:pt idx="129">
                  <c:v>6.9282364043331102</c:v>
                </c:pt>
                <c:pt idx="130">
                  <c:v>6.1545404045145089</c:v>
                </c:pt>
                <c:pt idx="131">
                  <c:v>5.4665481918119019</c:v>
                </c:pt>
                <c:pt idx="132">
                  <c:v>4.9098102595402349</c:v>
                </c:pt>
                <c:pt idx="133">
                  <c:v>4.3583180845172933</c:v>
                </c:pt>
                <c:pt idx="134">
                  <c:v>3.8555349463538398</c:v>
                </c:pt>
                <c:pt idx="135">
                  <c:v>3.5403785552990308</c:v>
                </c:pt>
                <c:pt idx="136">
                  <c:v>3.4243366430920608</c:v>
                </c:pt>
                <c:pt idx="137">
                  <c:v>3.5358623398882836</c:v>
                </c:pt>
                <c:pt idx="138">
                  <c:v>3.8493125522886742</c:v>
                </c:pt>
                <c:pt idx="139">
                  <c:v>4.1703545261284889</c:v>
                </c:pt>
                <c:pt idx="140">
                  <c:v>4.3177067921951595</c:v>
                </c:pt>
                <c:pt idx="141">
                  <c:v>4.2130883741979481</c:v>
                </c:pt>
                <c:pt idx="142">
                  <c:v>3.6995990245360888</c:v>
                </c:pt>
                <c:pt idx="143">
                  <c:v>2.8761848485938075</c:v>
                </c:pt>
                <c:pt idx="144">
                  <c:v>2.1747494461265768</c:v>
                </c:pt>
                <c:pt idx="145">
                  <c:v>1.839273101240813</c:v>
                </c:pt>
                <c:pt idx="146">
                  <c:v>1.8068577460335369</c:v>
                </c:pt>
                <c:pt idx="147">
                  <c:v>2.0802500759735825</c:v>
                </c:pt>
                <c:pt idx="148">
                  <c:v>2.4359085407058836</c:v>
                </c:pt>
                <c:pt idx="149">
                  <c:v>2.4218840038577993</c:v>
                </c:pt>
                <c:pt idx="150">
                  <c:v>2.2009624316346539</c:v>
                </c:pt>
                <c:pt idx="151">
                  <c:v>1.9851195490807676</c:v>
                </c:pt>
                <c:pt idx="152">
                  <c:v>1.6952916512905769</c:v>
                </c:pt>
                <c:pt idx="153">
                  <c:v>1.4293324967057157</c:v>
                </c:pt>
                <c:pt idx="154">
                  <c:v>1.5834226404646787</c:v>
                </c:pt>
                <c:pt idx="155">
                  <c:v>1.8765503491787765</c:v>
                </c:pt>
                <c:pt idx="156">
                  <c:v>2.0515874876379891</c:v>
                </c:pt>
                <c:pt idx="157">
                  <c:v>2.3046384399987097</c:v>
                </c:pt>
                <c:pt idx="158">
                  <c:v>2.659804574408756</c:v>
                </c:pt>
                <c:pt idx="159">
                  <c:v>2.6086694186003889</c:v>
                </c:pt>
                <c:pt idx="160">
                  <c:v>2.3510488470605999</c:v>
                </c:pt>
                <c:pt idx="161">
                  <c:v>2.0227836782717548</c:v>
                </c:pt>
                <c:pt idx="162">
                  <c:v>1.5118468326916314</c:v>
                </c:pt>
                <c:pt idx="163">
                  <c:v>1.1551330060522129</c:v>
                </c:pt>
                <c:pt idx="164">
                  <c:v>1.3084262589154034</c:v>
                </c:pt>
                <c:pt idx="165">
                  <c:v>1.6948398366960717</c:v>
                </c:pt>
                <c:pt idx="166">
                  <c:v>2.1075166783627659</c:v>
                </c:pt>
                <c:pt idx="167">
                  <c:v>2.4319139621872541</c:v>
                </c:pt>
                <c:pt idx="168">
                  <c:v>2.4735554472355705</c:v>
                </c:pt>
                <c:pt idx="169">
                  <c:v>2.4980810317037241</c:v>
                </c:pt>
                <c:pt idx="170">
                  <c:v>2.6491138855451815</c:v>
                </c:pt>
                <c:pt idx="171">
                  <c:v>2.8953936740142985</c:v>
                </c:pt>
                <c:pt idx="172">
                  <c:v>3.1780965628243587</c:v>
                </c:pt>
                <c:pt idx="173">
                  <c:v>3.3075944373909301</c:v>
                </c:pt>
                <c:pt idx="174">
                  <c:v>3.082441478522663</c:v>
                </c:pt>
                <c:pt idx="175">
                  <c:v>2.6165187475035245</c:v>
                </c:pt>
                <c:pt idx="176">
                  <c:v>2.0912864797946136</c:v>
                </c:pt>
                <c:pt idx="177">
                  <c:v>1.6708479294352201</c:v>
                </c:pt>
                <c:pt idx="178">
                  <c:v>1.5273910637287345</c:v>
                </c:pt>
                <c:pt idx="179">
                  <c:v>1.6723584706499348</c:v>
                </c:pt>
                <c:pt idx="180">
                  <c:v>1.8616146406894587</c:v>
                </c:pt>
                <c:pt idx="181">
                  <c:v>1.9302717752710272</c:v>
                </c:pt>
                <c:pt idx="182">
                  <c:v>1.9230859717733373</c:v>
                </c:pt>
                <c:pt idx="183">
                  <c:v>1.889860642295448</c:v>
                </c:pt>
                <c:pt idx="184">
                  <c:v>1.7800842436021314</c:v>
                </c:pt>
                <c:pt idx="185">
                  <c:v>1.5956526632304344</c:v>
                </c:pt>
                <c:pt idx="186">
                  <c:v>1.5207636822125767</c:v>
                </c:pt>
                <c:pt idx="187">
                  <c:v>1.5284385046216435</c:v>
                </c:pt>
                <c:pt idx="188">
                  <c:v>1.5046320327118532</c:v>
                </c:pt>
                <c:pt idx="189">
                  <c:v>1.4422245383659291</c:v>
                </c:pt>
                <c:pt idx="190">
                  <c:v>1.4637152260180901</c:v>
                </c:pt>
                <c:pt idx="191">
                  <c:v>1.4279181035042074</c:v>
                </c:pt>
                <c:pt idx="192">
                  <c:v>1.2434838107360755</c:v>
                </c:pt>
                <c:pt idx="193">
                  <c:v>1.1201796521519376</c:v>
                </c:pt>
                <c:pt idx="194">
                  <c:v>1.1636105486542383</c:v>
                </c:pt>
                <c:pt idx="195">
                  <c:v>1.2575161436595947</c:v>
                </c:pt>
                <c:pt idx="196">
                  <c:v>1.2485162298035513</c:v>
                </c:pt>
                <c:pt idx="197">
                  <c:v>1.3751216792891039</c:v>
                </c:pt>
                <c:pt idx="198">
                  <c:v>1.5415047553383627</c:v>
                </c:pt>
                <c:pt idx="199">
                  <c:v>1.6233168946486605</c:v>
                </c:pt>
                <c:pt idx="200">
                  <c:v>1.6172911211982306</c:v>
                </c:pt>
                <c:pt idx="201">
                  <c:v>1.7153567634256095</c:v>
                </c:pt>
                <c:pt idx="202">
                  <c:v>1.7333062759100932</c:v>
                </c:pt>
                <c:pt idx="203">
                  <c:v>1.5727413692226424</c:v>
                </c:pt>
                <c:pt idx="204">
                  <c:v>1.4231099792396793</c:v>
                </c:pt>
                <c:pt idx="205">
                  <c:v>1.4241645470718816</c:v>
                </c:pt>
                <c:pt idx="206">
                  <c:v>1.5038586221695058</c:v>
                </c:pt>
                <c:pt idx="207">
                  <c:v>1.5652710178205873</c:v>
                </c:pt>
                <c:pt idx="208">
                  <c:v>1.6866215060714076</c:v>
                </c:pt>
                <c:pt idx="209">
                  <c:v>1.7858572164907109</c:v>
                </c:pt>
                <c:pt idx="210">
                  <c:v>1.7691202451389167</c:v>
                </c:pt>
                <c:pt idx="211">
                  <c:v>1.7176795542028684</c:v>
                </c:pt>
                <c:pt idx="212">
                  <c:v>1.7969970197772995</c:v>
                </c:pt>
                <c:pt idx="213">
                  <c:v>1.9648076011022766</c:v>
                </c:pt>
                <c:pt idx="214">
                  <c:v>2.1684101230047803</c:v>
                </c:pt>
                <c:pt idx="215">
                  <c:v>2.3146791892093503</c:v>
                </c:pt>
                <c:pt idx="216">
                  <c:v>2.3865486092547705</c:v>
                </c:pt>
                <c:pt idx="217">
                  <c:v>2.3924582275271566</c:v>
                </c:pt>
                <c:pt idx="218">
                  <c:v>2.3012838617801594</c:v>
                </c:pt>
                <c:pt idx="219">
                  <c:v>2.2055909354457506</c:v>
                </c:pt>
                <c:pt idx="220">
                  <c:v>2.0645102801437312</c:v>
                </c:pt>
                <c:pt idx="221">
                  <c:v>1.8818752910021215</c:v>
                </c:pt>
                <c:pt idx="222">
                  <c:v>1.6848124929529817</c:v>
                </c:pt>
                <c:pt idx="223">
                  <c:v>1.5163356358004527</c:v>
                </c:pt>
                <c:pt idx="224">
                  <c:v>1.3416690988751001</c:v>
                </c:pt>
                <c:pt idx="225">
                  <c:v>1.309048749934173</c:v>
                </c:pt>
                <c:pt idx="226">
                  <c:v>1.3852589605268231</c:v>
                </c:pt>
                <c:pt idx="227">
                  <c:v>1.4932117033751324</c:v>
                </c:pt>
                <c:pt idx="228">
                  <c:v>1.5735941157544877</c:v>
                </c:pt>
                <c:pt idx="229">
                  <c:v>1.6277971078327547</c:v>
                </c:pt>
              </c:numCache>
            </c:numRef>
          </c:yVal>
          <c:smooth val="1"/>
          <c:extLst>
            <c:ext xmlns:c16="http://schemas.microsoft.com/office/drawing/2014/chart" uri="{C3380CC4-5D6E-409C-BE32-E72D297353CC}">
              <c16:uniqueId val="{00000000-6FA6-4474-A559-6645F81D53AF}"/>
            </c:ext>
          </c:extLst>
        </c:ser>
        <c:ser>
          <c:idx val="1"/>
          <c:order val="1"/>
          <c:tx>
            <c:strRef>
              <c:f>'LC1.1'!$I$1</c:f>
              <c:strCache>
                <c:ptCount val="1"/>
                <c:pt idx="0">
                  <c:v>lower stddev</c:v>
                </c:pt>
              </c:strCache>
            </c:strRef>
          </c:tx>
          <c:spPr>
            <a:ln w="19050" cap="rnd">
              <a:solidFill>
                <a:schemeClr val="accent1">
                  <a:alpha val="25000"/>
                </a:schemeClr>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'LC1.1'!$I$2:$I$240</c:f>
              <c:numCache>
                <c:formatCode>General</c:formatCode>
                <c:ptCount val="239"/>
                <c:pt idx="0">
                  <c:v>41.754089188768205</c:v>
                </c:pt>
                <c:pt idx="1">
                  <c:v>51.406040616935321</c:v>
                </c:pt>
                <c:pt idx="2">
                  <c:v>56.543361488789614</c:v>
                </c:pt>
                <c:pt idx="3">
                  <c:v>58.754919840050022</c:v>
                </c:pt>
                <c:pt idx="4">
                  <c:v>55.237223221985488</c:v>
                </c:pt>
                <c:pt idx="5">
                  <c:v>55.75756733886584</c:v>
                </c:pt>
                <c:pt idx="6">
                  <c:v>54.893343929251017</c:v>
                </c:pt>
                <c:pt idx="7">
                  <c:v>50.424242435602828</c:v>
                </c:pt>
                <c:pt idx="8">
                  <c:v>44.008121093508009</c:v>
                </c:pt>
                <c:pt idx="9">
                  <c:v>38.061158068906472</c:v>
                </c:pt>
                <c:pt idx="10">
                  <c:v>35.529697502586743</c:v>
                </c:pt>
                <c:pt idx="11">
                  <c:v>35.568986061002263</c:v>
                </c:pt>
                <c:pt idx="12">
                  <c:v>35.578244680140692</c:v>
                </c:pt>
                <c:pt idx="13">
                  <c:v>35.780630195995954</c:v>
                </c:pt>
                <c:pt idx="14">
                  <c:v>36.2809184963427</c:v>
                </c:pt>
                <c:pt idx="15">
                  <c:v>36.734157345258637</c:v>
                </c:pt>
                <c:pt idx="16">
                  <c:v>36.549714661398049</c:v>
                </c:pt>
                <c:pt idx="17">
                  <c:v>36.603024770597827</c:v>
                </c:pt>
                <c:pt idx="18">
                  <c:v>36.514018145797245</c:v>
                </c:pt>
                <c:pt idx="19">
                  <c:v>37.693293576968344</c:v>
                </c:pt>
                <c:pt idx="20">
                  <c:v>39.282819231399195</c:v>
                </c:pt>
                <c:pt idx="21">
                  <c:v>39.702523846972504</c:v>
                </c:pt>
                <c:pt idx="22">
                  <c:v>39.574202146065232</c:v>
                </c:pt>
                <c:pt idx="23">
                  <c:v>39.699121882027356</c:v>
                </c:pt>
                <c:pt idx="24">
                  <c:v>38.627249325407618</c:v>
                </c:pt>
                <c:pt idx="25">
                  <c:v>36.869868047783456</c:v>
                </c:pt>
                <c:pt idx="26">
                  <c:v>36.792608711945512</c:v>
                </c:pt>
                <c:pt idx="27">
                  <c:v>37.001448324002723</c:v>
                </c:pt>
                <c:pt idx="28">
                  <c:v>36.997636283494707</c:v>
                </c:pt>
                <c:pt idx="29">
                  <c:v>37.019635367902303</c:v>
                </c:pt>
                <c:pt idx="30">
                  <c:v>36.367916573863418</c:v>
                </c:pt>
                <c:pt idx="31">
                  <c:v>34.563372646397774</c:v>
                </c:pt>
                <c:pt idx="32">
                  <c:v>33.009518361869794</c:v>
                </c:pt>
                <c:pt idx="33">
                  <c:v>32.988255071756718</c:v>
                </c:pt>
                <c:pt idx="34">
                  <c:v>33.246914192305837</c:v>
                </c:pt>
                <c:pt idx="35">
                  <c:v>33.196655094901459</c:v>
                </c:pt>
                <c:pt idx="36">
                  <c:v>32.899986600470896</c:v>
                </c:pt>
                <c:pt idx="37">
                  <c:v>36.154971011565088</c:v>
                </c:pt>
                <c:pt idx="38">
                  <c:v>40.479846583248651</c:v>
                </c:pt>
                <c:pt idx="39">
                  <c:v>42.865512858450096</c:v>
                </c:pt>
                <c:pt idx="40">
                  <c:v>42.643229694843789</c:v>
                </c:pt>
                <c:pt idx="41">
                  <c:v>42.67329932433725</c:v>
                </c:pt>
                <c:pt idx="42">
                  <c:v>42.143076383714046</c:v>
                </c:pt>
                <c:pt idx="43">
                  <c:v>40.503620561765132</c:v>
                </c:pt>
                <c:pt idx="44">
                  <c:v>39.758551926353952</c:v>
                </c:pt>
                <c:pt idx="45">
                  <c:v>40.854634182446603</c:v>
                </c:pt>
                <c:pt idx="46">
                  <c:v>41.574636315677743</c:v>
                </c:pt>
                <c:pt idx="47">
                  <c:v>43.47327510772444</c:v>
                </c:pt>
                <c:pt idx="48">
                  <c:v>47.060690718372996</c:v>
                </c:pt>
                <c:pt idx="49">
                  <c:v>48.70380771661948</c:v>
                </c:pt>
                <c:pt idx="50">
                  <c:v>48.595970076607472</c:v>
                </c:pt>
                <c:pt idx="51">
                  <c:v>49.342668152752665</c:v>
                </c:pt>
                <c:pt idx="52">
                  <c:v>48.549789980351903</c:v>
                </c:pt>
                <c:pt idx="53">
                  <c:v>44.671446259002678</c:v>
                </c:pt>
                <c:pt idx="54">
                  <c:v>39.566777053310908</c:v>
                </c:pt>
                <c:pt idx="55">
                  <c:v>37.00411880354374</c:v>
                </c:pt>
                <c:pt idx="56">
                  <c:v>37.330923106124743</c:v>
                </c:pt>
                <c:pt idx="57">
                  <c:v>38.439753805207864</c:v>
                </c:pt>
                <c:pt idx="58">
                  <c:v>38.571801149867575</c:v>
                </c:pt>
                <c:pt idx="59">
                  <c:v>38.938761405942181</c:v>
                </c:pt>
                <c:pt idx="60">
                  <c:v>38.732404777305931</c:v>
                </c:pt>
                <c:pt idx="61">
                  <c:v>40.211455085963095</c:v>
                </c:pt>
                <c:pt idx="62">
                  <c:v>43.85193526181601</c:v>
                </c:pt>
                <c:pt idx="63">
                  <c:v>46.76647376337975</c:v>
                </c:pt>
                <c:pt idx="64">
                  <c:v>47.757963596986876</c:v>
                </c:pt>
                <c:pt idx="65">
                  <c:v>46.800735815832468</c:v>
                </c:pt>
                <c:pt idx="66">
                  <c:v>46.643302468622153</c:v>
                </c:pt>
                <c:pt idx="67">
                  <c:v>46.212091873823752</c:v>
                </c:pt>
                <c:pt idx="68">
                  <c:v>45.058746203548026</c:v>
                </c:pt>
                <c:pt idx="69">
                  <c:v>44.997925121964919</c:v>
                </c:pt>
                <c:pt idx="70">
                  <c:v>46.885255321287673</c:v>
                </c:pt>
                <c:pt idx="71">
                  <c:v>50.311140313417553</c:v>
                </c:pt>
                <c:pt idx="72">
                  <c:v>50.989123814233587</c:v>
                </c:pt>
                <c:pt idx="73">
                  <c:v>51.414050249203797</c:v>
                </c:pt>
                <c:pt idx="74">
                  <c:v>51.9617085802426</c:v>
                </c:pt>
                <c:pt idx="75">
                  <c:v>50.119956020099622</c:v>
                </c:pt>
                <c:pt idx="76">
                  <c:v>45.160093531123742</c:v>
                </c:pt>
                <c:pt idx="77">
                  <c:v>40.082262083349711</c:v>
                </c:pt>
                <c:pt idx="78">
                  <c:v>39.490141832104094</c:v>
                </c:pt>
                <c:pt idx="79">
                  <c:v>40.443933680316704</c:v>
                </c:pt>
                <c:pt idx="80">
                  <c:v>39.512342101968969</c:v>
                </c:pt>
                <c:pt idx="81">
                  <c:v>35.400345557596964</c:v>
                </c:pt>
                <c:pt idx="82">
                  <c:v>28.853667487683747</c:v>
                </c:pt>
                <c:pt idx="83">
                  <c:v>23.776182946605232</c:v>
                </c:pt>
                <c:pt idx="84">
                  <c:v>22.40467235347295</c:v>
                </c:pt>
                <c:pt idx="85">
                  <c:v>23.718706416165158</c:v>
                </c:pt>
                <c:pt idx="86">
                  <c:v>24.689921693712318</c:v>
                </c:pt>
                <c:pt idx="87">
                  <c:v>24.753758921185316</c:v>
                </c:pt>
                <c:pt idx="88">
                  <c:v>24.654403946058324</c:v>
                </c:pt>
                <c:pt idx="89">
                  <c:v>24.527245460931056</c:v>
                </c:pt>
                <c:pt idx="90">
                  <c:v>23.661184141039975</c:v>
                </c:pt>
                <c:pt idx="91">
                  <c:v>23.159893762159385</c:v>
                </c:pt>
                <c:pt idx="92">
                  <c:v>23.658196765963915</c:v>
                </c:pt>
                <c:pt idx="93">
                  <c:v>23.763176782095563</c:v>
                </c:pt>
                <c:pt idx="94">
                  <c:v>23.438314272827967</c:v>
                </c:pt>
                <c:pt idx="95">
                  <c:v>23.481378913270969</c:v>
                </c:pt>
                <c:pt idx="96">
                  <c:v>23.222768780165925</c:v>
                </c:pt>
                <c:pt idx="97">
                  <c:v>22.942913183244389</c:v>
                </c:pt>
                <c:pt idx="98">
                  <c:v>22.631428570722086</c:v>
                </c:pt>
                <c:pt idx="99">
                  <c:v>22.75788881444997</c:v>
                </c:pt>
                <c:pt idx="100">
                  <c:v>22.76058636798146</c:v>
                </c:pt>
                <c:pt idx="101">
                  <c:v>22.142466382852561</c:v>
                </c:pt>
                <c:pt idx="102">
                  <c:v>20.905566805545959</c:v>
                </c:pt>
                <c:pt idx="103">
                  <c:v>19.66876662621706</c:v>
                </c:pt>
                <c:pt idx="104">
                  <c:v>18.790516095821836</c:v>
                </c:pt>
                <c:pt idx="105">
                  <c:v>18.623421954152821</c:v>
                </c:pt>
                <c:pt idx="106">
                  <c:v>18.695265753315887</c:v>
                </c:pt>
                <c:pt idx="107">
                  <c:v>18.662343293245179</c:v>
                </c:pt>
                <c:pt idx="108">
                  <c:v>19.069541939132446</c:v>
                </c:pt>
                <c:pt idx="109">
                  <c:v>19.055251371627826</c:v>
                </c:pt>
                <c:pt idx="110">
                  <c:v>18.059322590925525</c:v>
                </c:pt>
                <c:pt idx="111">
                  <c:v>16.742700868984347</c:v>
                </c:pt>
                <c:pt idx="112">
                  <c:v>16.690175738178343</c:v>
                </c:pt>
                <c:pt idx="113">
                  <c:v>17.951426653344818</c:v>
                </c:pt>
                <c:pt idx="114">
                  <c:v>18.630857006479655</c:v>
                </c:pt>
                <c:pt idx="115">
                  <c:v>18.395198491555426</c:v>
                </c:pt>
                <c:pt idx="116">
                  <c:v>18.376517477554959</c:v>
                </c:pt>
                <c:pt idx="117">
                  <c:v>18.169548081013861</c:v>
                </c:pt>
                <c:pt idx="118">
                  <c:v>17.319387981451605</c:v>
                </c:pt>
                <c:pt idx="119">
                  <c:v>16.299358905876847</c:v>
                </c:pt>
                <c:pt idx="120">
                  <c:v>15.853219542540238</c:v>
                </c:pt>
                <c:pt idx="121">
                  <c:v>15.578656134267463</c:v>
                </c:pt>
                <c:pt idx="122">
                  <c:v>14.977857296585572</c:v>
                </c:pt>
                <c:pt idx="123">
                  <c:v>14.405269516662528</c:v>
                </c:pt>
                <c:pt idx="124">
                  <c:v>14.004981785568754</c:v>
                </c:pt>
                <c:pt idx="125">
                  <c:v>13.263127098125082</c:v>
                </c:pt>
                <c:pt idx="126">
                  <c:v>11.992328926011602</c:v>
                </c:pt>
                <c:pt idx="127">
                  <c:v>10.250592409990665</c:v>
                </c:pt>
                <c:pt idx="128">
                  <c:v>8.7568866027491392</c:v>
                </c:pt>
                <c:pt idx="129">
                  <c:v>7.8459822796105536</c:v>
                </c:pt>
                <c:pt idx="130">
                  <c:v>7.3116027340727499</c:v>
                </c:pt>
                <c:pt idx="131">
                  <c:v>6.7978289508522298</c:v>
                </c:pt>
                <c:pt idx="132">
                  <c:v>6.1180995147724087</c:v>
                </c:pt>
                <c:pt idx="133">
                  <c:v>5.1432566000354214</c:v>
                </c:pt>
                <c:pt idx="134">
                  <c:v>4.2743408996214205</c:v>
                </c:pt>
                <c:pt idx="135">
                  <c:v>4.0714952899321997</c:v>
                </c:pt>
                <c:pt idx="136">
                  <c:v>3.9370960145389144</c:v>
                </c:pt>
                <c:pt idx="137">
                  <c:v>4.2368611853580598</c:v>
                </c:pt>
                <c:pt idx="138">
                  <c:v>4.9639574439863825</c:v>
                </c:pt>
                <c:pt idx="139">
                  <c:v>5.2826107372457649</c:v>
                </c:pt>
                <c:pt idx="140">
                  <c:v>5.2295893052999141</c:v>
                </c:pt>
                <c:pt idx="141">
                  <c:v>5.2916691309983737</c:v>
                </c:pt>
                <c:pt idx="142">
                  <c:v>5.1183193082870275</c:v>
                </c:pt>
                <c:pt idx="143">
                  <c:v>4.2294088845775448</c:v>
                </c:pt>
                <c:pt idx="144">
                  <c:v>3.1273791830396322</c:v>
                </c:pt>
                <c:pt idx="145">
                  <c:v>2.4301812871308028</c:v>
                </c:pt>
                <c:pt idx="146">
                  <c:v>2.3377254606925622</c:v>
                </c:pt>
                <c:pt idx="147">
                  <c:v>2.9718862082374615</c:v>
                </c:pt>
                <c:pt idx="148">
                  <c:v>3.3015464237904046</c:v>
                </c:pt>
                <c:pt idx="149">
                  <c:v>3.3108085000282399</c:v>
                </c:pt>
                <c:pt idx="150">
                  <c:v>3.3666760924330719</c:v>
                </c:pt>
                <c:pt idx="151">
                  <c:v>3.1645262069795885</c:v>
                </c:pt>
                <c:pt idx="152">
                  <c:v>2.5907482627048477</c:v>
                </c:pt>
                <c:pt idx="153">
                  <c:v>1.902925056901063</c:v>
                </c:pt>
                <c:pt idx="154">
                  <c:v>2.0988324821090316</c:v>
                </c:pt>
                <c:pt idx="155">
                  <c:v>2.1400728800260627</c:v>
                </c:pt>
                <c:pt idx="156">
                  <c:v>2.2865336907585525</c:v>
                </c:pt>
                <c:pt idx="157">
                  <c:v>2.8502233973839006</c:v>
                </c:pt>
                <c:pt idx="158">
                  <c:v>3.3307404437949004</c:v>
                </c:pt>
                <c:pt idx="159">
                  <c:v>3.3487435342680114</c:v>
                </c:pt>
                <c:pt idx="160">
                  <c:v>3.4215309287145583</c:v>
                </c:pt>
                <c:pt idx="161">
                  <c:v>3.3150297263112618</c:v>
                </c:pt>
                <c:pt idx="162">
                  <c:v>2.7280428757883635</c:v>
                </c:pt>
                <c:pt idx="163">
                  <c:v>1.7074062457003985</c:v>
                </c:pt>
                <c:pt idx="164">
                  <c:v>2.1133483618290403</c:v>
                </c:pt>
                <c:pt idx="165">
                  <c:v>2.6981603607727136</c:v>
                </c:pt>
                <c:pt idx="166">
                  <c:v>3.0351261187256422</c:v>
                </c:pt>
                <c:pt idx="167">
                  <c:v>2.8745534623759368</c:v>
                </c:pt>
                <c:pt idx="168">
                  <c:v>2.8402638433146024</c:v>
                </c:pt>
                <c:pt idx="169">
                  <c:v>2.8718482664839851</c:v>
                </c:pt>
                <c:pt idx="170">
                  <c:v>3.2675749229679116</c:v>
                </c:pt>
                <c:pt idx="171">
                  <c:v>3.7747261550488203</c:v>
                </c:pt>
                <c:pt idx="172">
                  <c:v>4.029380582974504</c:v>
                </c:pt>
                <c:pt idx="173">
                  <c:v>3.9528001776416741</c:v>
                </c:pt>
                <c:pt idx="174">
                  <c:v>4.107051589530351</c:v>
                </c:pt>
                <c:pt idx="175">
                  <c:v>3.8571431143347263</c:v>
                </c:pt>
                <c:pt idx="176">
                  <c:v>3.1267758671890791</c:v>
                </c:pt>
                <c:pt idx="177">
                  <c:v>2.2108793098352439</c:v>
                </c:pt>
                <c:pt idx="178">
                  <c:v>1.7646187289225317</c:v>
                </c:pt>
                <c:pt idx="179">
                  <c:v>2.0645641053645578</c:v>
                </c:pt>
                <c:pt idx="180">
                  <c:v>2.2357538309848373</c:v>
                </c:pt>
                <c:pt idx="181">
                  <c:v>2.2195802845192025</c:v>
                </c:pt>
                <c:pt idx="182">
                  <c:v>2.2237227710659444</c:v>
                </c:pt>
                <c:pt idx="183">
                  <c:v>2.2030570592871062</c:v>
                </c:pt>
                <c:pt idx="184">
                  <c:v>2.0342484935635978</c:v>
                </c:pt>
                <c:pt idx="185">
                  <c:v>1.7855227860078953</c:v>
                </c:pt>
                <c:pt idx="186">
                  <c:v>1.7134424939256423</c:v>
                </c:pt>
                <c:pt idx="187">
                  <c:v>1.722668761372784</c:v>
                </c:pt>
                <c:pt idx="188">
                  <c:v>1.6735330194847737</c:v>
                </c:pt>
                <c:pt idx="189">
                  <c:v>1.5844893605021826</c:v>
                </c:pt>
                <c:pt idx="190">
                  <c:v>1.5833000416487304</c:v>
                </c:pt>
                <c:pt idx="191">
                  <c:v>1.5997317141195913</c:v>
                </c:pt>
                <c:pt idx="192">
                  <c:v>1.6064560409119752</c:v>
                </c:pt>
                <c:pt idx="193">
                  <c:v>1.4272696269800862</c:v>
                </c:pt>
                <c:pt idx="194">
                  <c:v>1.5254366801146124</c:v>
                </c:pt>
                <c:pt idx="195">
                  <c:v>1.7366860154096475</c:v>
                </c:pt>
                <c:pt idx="196">
                  <c:v>1.7297770532254668</c:v>
                </c:pt>
                <c:pt idx="197">
                  <c:v>1.7261723592384004</c:v>
                </c:pt>
                <c:pt idx="198">
                  <c:v>1.8633061590919899</c:v>
                </c:pt>
                <c:pt idx="199">
                  <c:v>2.0060283482667836</c:v>
                </c:pt>
                <c:pt idx="200">
                  <c:v>1.9954424381525473</c:v>
                </c:pt>
                <c:pt idx="201">
                  <c:v>1.9880789919284412</c:v>
                </c:pt>
                <c:pt idx="202">
                  <c:v>1.9714622982838399</c:v>
                </c:pt>
                <c:pt idx="203">
                  <c:v>1.9574893981826371</c:v>
                </c:pt>
                <c:pt idx="204">
                  <c:v>1.7414917704826911</c:v>
                </c:pt>
                <c:pt idx="205">
                  <c:v>1.7442581511569031</c:v>
                </c:pt>
                <c:pt idx="206">
                  <c:v>1.9228360103414548</c:v>
                </c:pt>
                <c:pt idx="207">
                  <c:v>1.9832656872242123</c:v>
                </c:pt>
                <c:pt idx="208">
                  <c:v>1.9767607614233518</c:v>
                </c:pt>
                <c:pt idx="209">
                  <c:v>1.9431747948480054</c:v>
                </c:pt>
                <c:pt idx="210">
                  <c:v>1.9235519831430541</c:v>
                </c:pt>
                <c:pt idx="211">
                  <c:v>1.7770307115130706</c:v>
                </c:pt>
                <c:pt idx="212">
                  <c:v>1.9644791924534315</c:v>
                </c:pt>
                <c:pt idx="213">
                  <c:v>2.2797106933077425</c:v>
                </c:pt>
                <c:pt idx="214">
                  <c:v>2.6093560240290827</c:v>
                </c:pt>
                <c:pt idx="215">
                  <c:v>2.7032907633597927</c:v>
                </c:pt>
                <c:pt idx="216">
                  <c:v>2.6684951575365057</c:v>
                </c:pt>
                <c:pt idx="217">
                  <c:v>2.6665559310672799</c:v>
                </c:pt>
                <c:pt idx="218">
                  <c:v>2.6159788168954154</c:v>
                </c:pt>
                <c:pt idx="219">
                  <c:v>2.3910989355976224</c:v>
                </c:pt>
                <c:pt idx="220">
                  <c:v>2.2493129928179361</c:v>
                </c:pt>
                <c:pt idx="221">
                  <c:v>2.2942121896776428</c:v>
                </c:pt>
                <c:pt idx="222">
                  <c:v>2.1871649313251895</c:v>
                </c:pt>
                <c:pt idx="223">
                  <c:v>2.0219057062048647</c:v>
                </c:pt>
                <c:pt idx="224">
                  <c:v>1.6114673912146316</c:v>
                </c:pt>
                <c:pt idx="225">
                  <c:v>1.5142640955720961</c:v>
                </c:pt>
                <c:pt idx="226">
                  <c:v>1.6176427686877564</c:v>
                </c:pt>
                <c:pt idx="227">
                  <c:v>1.6972788383348811</c:v>
                </c:pt>
                <c:pt idx="228">
                  <c:v>1.6851691097932171</c:v>
                </c:pt>
                <c:pt idx="229">
                  <c:v>1.6601341274958858</c:v>
                </c:pt>
              </c:numCache>
            </c:numRef>
          </c:yVal>
          <c:smooth val="1"/>
          <c:extLst>
            <c:ext xmlns:c16="http://schemas.microsoft.com/office/drawing/2014/chart" uri="{C3380CC4-5D6E-409C-BE32-E72D297353CC}">
              <c16:uniqueId val="{00000001-6FA6-4474-A559-6645F81D53AF}"/>
            </c:ext>
          </c:extLst>
        </c:ser>
        <c:ser>
          <c:idx val="2"/>
          <c:order val="2"/>
          <c:tx>
            <c:strRef>
              <c:f>'LC1.1'!$J$1</c:f>
              <c:strCache>
                <c:ptCount val="1"/>
                <c:pt idx="0">
                  <c:v>upper stdev</c:v>
                </c:pt>
              </c:strCache>
            </c:strRef>
          </c:tx>
          <c:spPr>
            <a:ln w="19050" cap="rnd">
              <a:solidFill>
                <a:schemeClr val="accent1">
                  <a:alpha val="25000"/>
                </a:schemeClr>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'LC1.1'!$J$2:$J$240</c:f>
              <c:numCache>
                <c:formatCode>General</c:formatCode>
                <c:ptCount val="239"/>
                <c:pt idx="0">
                  <c:v>4.3258872479438502</c:v>
                </c:pt>
                <c:pt idx="1">
                  <c:v>9.21699377994711</c:v>
                </c:pt>
                <c:pt idx="2">
                  <c:v>13.907222163325908</c:v>
                </c:pt>
                <c:pt idx="3">
                  <c:v>31.128261896283917</c:v>
                </c:pt>
                <c:pt idx="4">
                  <c:v>44.999069059970054</c:v>
                </c:pt>
                <c:pt idx="5">
                  <c:v>43.401290880087174</c:v>
                </c:pt>
                <c:pt idx="6">
                  <c:v>37.167472821567827</c:v>
                </c:pt>
                <c:pt idx="7">
                  <c:v>33.216650894112384</c:v>
                </c:pt>
                <c:pt idx="8">
                  <c:v>32.420043924837358</c:v>
                </c:pt>
                <c:pt idx="9">
                  <c:v>33.523151587187193</c:v>
                </c:pt>
                <c:pt idx="10">
                  <c:v>33.624990088943733</c:v>
                </c:pt>
                <c:pt idx="11">
                  <c:v>32.748283337372158</c:v>
                </c:pt>
                <c:pt idx="12">
                  <c:v>32.764343569285096</c:v>
                </c:pt>
                <c:pt idx="13">
                  <c:v>32.739753241925072</c:v>
                </c:pt>
                <c:pt idx="14">
                  <c:v>32.663991022976695</c:v>
                </c:pt>
                <c:pt idx="15">
                  <c:v>33.12563957883367</c:v>
                </c:pt>
                <c:pt idx="16">
                  <c:v>33.874614587046715</c:v>
                </c:pt>
                <c:pt idx="17">
                  <c:v>33.547355825053231</c:v>
                </c:pt>
                <c:pt idx="18">
                  <c:v>33.526382543177057</c:v>
                </c:pt>
                <c:pt idx="19">
                  <c:v>33.217186678039923</c:v>
                </c:pt>
                <c:pt idx="20">
                  <c:v>33.254880131504713</c:v>
                </c:pt>
                <c:pt idx="21">
                  <c:v>34.37336317943501</c:v>
                </c:pt>
                <c:pt idx="22">
                  <c:v>34.853242289804086</c:v>
                </c:pt>
                <c:pt idx="23">
                  <c:v>33.63435636475765</c:v>
                </c:pt>
                <c:pt idx="24">
                  <c:v>32.824620981046934</c:v>
                </c:pt>
                <c:pt idx="25">
                  <c:v>33.13541952055364</c:v>
                </c:pt>
                <c:pt idx="26">
                  <c:v>33.155125893566982</c:v>
                </c:pt>
                <c:pt idx="27">
                  <c:v>33.4936577195175</c:v>
                </c:pt>
                <c:pt idx="28">
                  <c:v>33.509146173041096</c:v>
                </c:pt>
                <c:pt idx="29">
                  <c:v>32.930234176065944</c:v>
                </c:pt>
                <c:pt idx="30">
                  <c:v>32.296043752426051</c:v>
                </c:pt>
                <c:pt idx="31">
                  <c:v>32.275448080350735</c:v>
                </c:pt>
                <c:pt idx="32">
                  <c:v>32.745048891211056</c:v>
                </c:pt>
                <c:pt idx="33">
                  <c:v>32.591275864807791</c:v>
                </c:pt>
                <c:pt idx="34">
                  <c:v>31.639587101432308</c:v>
                </c:pt>
                <c:pt idx="35">
                  <c:v>30.207911787919361</c:v>
                </c:pt>
                <c:pt idx="36">
                  <c:v>30.151816354398946</c:v>
                </c:pt>
                <c:pt idx="37">
                  <c:v>29.205789346508549</c:v>
                </c:pt>
                <c:pt idx="38">
                  <c:v>29.032719220316373</c:v>
                </c:pt>
                <c:pt idx="39">
                  <c:v>30.910615967020838</c:v>
                </c:pt>
                <c:pt idx="40">
                  <c:v>33.808875311153479</c:v>
                </c:pt>
                <c:pt idx="41">
                  <c:v>33.701938495470245</c:v>
                </c:pt>
                <c:pt idx="42">
                  <c:v>32.591361104585403</c:v>
                </c:pt>
                <c:pt idx="43">
                  <c:v>32.708845469965681</c:v>
                </c:pt>
                <c:pt idx="44">
                  <c:v>32.866616402208457</c:v>
                </c:pt>
                <c:pt idx="45">
                  <c:v>33.295162060488252</c:v>
                </c:pt>
                <c:pt idx="46">
                  <c:v>36.310597973781093</c:v>
                </c:pt>
                <c:pt idx="47">
                  <c:v>38.706280653486779</c:v>
                </c:pt>
                <c:pt idx="48">
                  <c:v>39.126719419063477</c:v>
                </c:pt>
                <c:pt idx="49">
                  <c:v>40.558047478117714</c:v>
                </c:pt>
                <c:pt idx="50">
                  <c:v>41.307674339415186</c:v>
                </c:pt>
                <c:pt idx="51">
                  <c:v>38.313190497472377</c:v>
                </c:pt>
                <c:pt idx="52">
                  <c:v>34.4860320663675</c:v>
                </c:pt>
                <c:pt idx="53">
                  <c:v>32.716680955528417</c:v>
                </c:pt>
                <c:pt idx="54">
                  <c:v>33.500717674691295</c:v>
                </c:pt>
                <c:pt idx="55">
                  <c:v>34.173208573474021</c:v>
                </c:pt>
                <c:pt idx="56">
                  <c:v>34.337610823406578</c:v>
                </c:pt>
                <c:pt idx="57">
                  <c:v>35.456075781707845</c:v>
                </c:pt>
                <c:pt idx="58">
                  <c:v>36.498411690937367</c:v>
                </c:pt>
                <c:pt idx="59">
                  <c:v>34.639707724656141</c:v>
                </c:pt>
                <c:pt idx="60">
                  <c:v>33.689780381985912</c:v>
                </c:pt>
                <c:pt idx="61">
                  <c:v>33.770432305228269</c:v>
                </c:pt>
                <c:pt idx="62">
                  <c:v>33.062086345313162</c:v>
                </c:pt>
                <c:pt idx="63">
                  <c:v>33.711055310871458</c:v>
                </c:pt>
                <c:pt idx="64">
                  <c:v>37.004313214459835</c:v>
                </c:pt>
                <c:pt idx="65">
                  <c:v>41.679500085342539</c:v>
                </c:pt>
                <c:pt idx="66">
                  <c:v>43.502354249804981</c:v>
                </c:pt>
                <c:pt idx="67">
                  <c:v>43.45585735268925</c:v>
                </c:pt>
                <c:pt idx="68">
                  <c:v>43.33577636679162</c:v>
                </c:pt>
                <c:pt idx="69">
                  <c:v>43.184619661693723</c:v>
                </c:pt>
                <c:pt idx="70">
                  <c:v>43.253122316793934</c:v>
                </c:pt>
                <c:pt idx="71">
                  <c:v>42.878804601129218</c:v>
                </c:pt>
                <c:pt idx="72">
                  <c:v>43.536011919875911</c:v>
                </c:pt>
                <c:pt idx="73">
                  <c:v>41.454109103924708</c:v>
                </c:pt>
                <c:pt idx="74">
                  <c:v>37.336917949570434</c:v>
                </c:pt>
                <c:pt idx="75">
                  <c:v>34.424282083203295</c:v>
                </c:pt>
                <c:pt idx="76">
                  <c:v>34.293574127718166</c:v>
                </c:pt>
                <c:pt idx="77">
                  <c:v>35.538733639020997</c:v>
                </c:pt>
                <c:pt idx="78">
                  <c:v>33.101263550181478</c:v>
                </c:pt>
                <c:pt idx="79">
                  <c:v>28.253003368541201</c:v>
                </c:pt>
                <c:pt idx="80">
                  <c:v>23.667801525387564</c:v>
                </c:pt>
                <c:pt idx="81">
                  <c:v>20.396327292188349</c:v>
                </c:pt>
                <c:pt idx="82">
                  <c:v>19.026672317074603</c:v>
                </c:pt>
                <c:pt idx="83">
                  <c:v>19.002208752095612</c:v>
                </c:pt>
                <c:pt idx="84">
                  <c:v>19.302128451569015</c:v>
                </c:pt>
                <c:pt idx="85">
                  <c:v>18.996256491331298</c:v>
                </c:pt>
                <c:pt idx="86">
                  <c:v>19.278731456123037</c:v>
                </c:pt>
                <c:pt idx="87">
                  <c:v>20.193542321317352</c:v>
                </c:pt>
                <c:pt idx="88">
                  <c:v>20.557986324200058</c:v>
                </c:pt>
                <c:pt idx="89">
                  <c:v>20.126211851390948</c:v>
                </c:pt>
                <c:pt idx="90">
                  <c:v>20.164537050795616</c:v>
                </c:pt>
                <c:pt idx="91">
                  <c:v>20.281935139124727</c:v>
                </c:pt>
                <c:pt idx="92">
                  <c:v>20.434522563507933</c:v>
                </c:pt>
                <c:pt idx="93">
                  <c:v>21.635542056697155</c:v>
                </c:pt>
                <c:pt idx="94">
                  <c:v>22.54947658262715</c:v>
                </c:pt>
                <c:pt idx="95">
                  <c:v>22.138542619568685</c:v>
                </c:pt>
                <c:pt idx="96">
                  <c:v>22.03811813239432</c:v>
                </c:pt>
                <c:pt idx="97">
                  <c:v>22.047310459620757</c:v>
                </c:pt>
                <c:pt idx="98">
                  <c:v>21.762589313220992</c:v>
                </c:pt>
                <c:pt idx="99">
                  <c:v>20.781422076487004</c:v>
                </c:pt>
                <c:pt idx="100">
                  <c:v>19.63114031496179</c:v>
                </c:pt>
                <c:pt idx="101">
                  <c:v>18.651192696051034</c:v>
                </c:pt>
                <c:pt idx="102">
                  <c:v>18.091584088689913</c:v>
                </c:pt>
                <c:pt idx="103">
                  <c:v>17.734273229131173</c:v>
                </c:pt>
                <c:pt idx="104">
                  <c:v>17.731609603286387</c:v>
                </c:pt>
                <c:pt idx="105">
                  <c:v>17.773323784438194</c:v>
                </c:pt>
                <c:pt idx="106">
                  <c:v>17.771729160417109</c:v>
                </c:pt>
                <c:pt idx="107">
                  <c:v>17.571667074321404</c:v>
                </c:pt>
                <c:pt idx="108">
                  <c:v>16.191865913795919</c:v>
                </c:pt>
                <c:pt idx="109">
                  <c:v>14.373304219230526</c:v>
                </c:pt>
                <c:pt idx="110">
                  <c:v>13.34038670016896</c:v>
                </c:pt>
                <c:pt idx="111">
                  <c:v>13.366252665065888</c:v>
                </c:pt>
                <c:pt idx="112">
                  <c:v>13.382213193154133</c:v>
                </c:pt>
                <c:pt idx="113">
                  <c:v>13.423961812262254</c:v>
                </c:pt>
                <c:pt idx="114">
                  <c:v>14.588341685252933</c:v>
                </c:pt>
                <c:pt idx="115">
                  <c:v>15.975193465635884</c:v>
                </c:pt>
                <c:pt idx="116">
                  <c:v>16.041983189519168</c:v>
                </c:pt>
                <c:pt idx="117">
                  <c:v>15.557911953975305</c:v>
                </c:pt>
                <c:pt idx="118">
                  <c:v>15.200514124337561</c:v>
                </c:pt>
                <c:pt idx="119">
                  <c:v>14.781954385274238</c:v>
                </c:pt>
                <c:pt idx="120">
                  <c:v>14.135317194247275</c:v>
                </c:pt>
                <c:pt idx="121">
                  <c:v>13.594237808518832</c:v>
                </c:pt>
                <c:pt idx="122">
                  <c:v>13.030483228741055</c:v>
                </c:pt>
                <c:pt idx="123">
                  <c:v>11.860962151094746</c:v>
                </c:pt>
                <c:pt idx="124">
                  <c:v>10.218181445327131</c:v>
                </c:pt>
                <c:pt idx="125">
                  <c:v>8.7344953787009239</c:v>
                </c:pt>
                <c:pt idx="126">
                  <c:v>7.5051435436666329</c:v>
                </c:pt>
                <c:pt idx="127">
                  <c:v>6.8228018395336969</c:v>
                </c:pt>
                <c:pt idx="128">
                  <c:v>6.5331635282331355</c:v>
                </c:pt>
                <c:pt idx="129">
                  <c:v>6.0104905290556667</c:v>
                </c:pt>
                <c:pt idx="130">
                  <c:v>4.9974780749562679</c:v>
                </c:pt>
                <c:pt idx="131">
                  <c:v>4.1352674327715739</c:v>
                </c:pt>
                <c:pt idx="132">
                  <c:v>3.7015210043080606</c:v>
                </c:pt>
                <c:pt idx="133">
                  <c:v>3.5733795689991652</c:v>
                </c:pt>
                <c:pt idx="134">
                  <c:v>3.4367289930862586</c:v>
                </c:pt>
                <c:pt idx="135">
                  <c:v>3.0092618206658623</c:v>
                </c:pt>
                <c:pt idx="136">
                  <c:v>2.9115772716452071</c:v>
                </c:pt>
                <c:pt idx="137">
                  <c:v>2.8348634944185074</c:v>
                </c:pt>
                <c:pt idx="138">
                  <c:v>2.7346676605909659</c:v>
                </c:pt>
                <c:pt idx="139">
                  <c:v>3.0580983150112129</c:v>
                </c:pt>
                <c:pt idx="140">
                  <c:v>3.405824279090405</c:v>
                </c:pt>
                <c:pt idx="141">
                  <c:v>3.1345076173975226</c:v>
                </c:pt>
                <c:pt idx="142">
                  <c:v>2.2808787407851501</c:v>
                </c:pt>
                <c:pt idx="143">
                  <c:v>1.5229608126100702</c:v>
                </c:pt>
                <c:pt idx="144">
                  <c:v>1.2221197092135214</c:v>
                </c:pt>
                <c:pt idx="145">
                  <c:v>1.2483649153508232</c:v>
                </c:pt>
                <c:pt idx="146">
                  <c:v>1.2759900313745114</c:v>
                </c:pt>
                <c:pt idx="147">
                  <c:v>1.1886139437097034</c:v>
                </c:pt>
                <c:pt idx="148">
                  <c:v>1.5702706576213625</c:v>
                </c:pt>
                <c:pt idx="149">
                  <c:v>1.5329595076873588</c:v>
                </c:pt>
                <c:pt idx="150">
                  <c:v>1.0352487708362359</c:v>
                </c:pt>
                <c:pt idx="151">
                  <c:v>0.80571289118194667</c:v>
                </c:pt>
                <c:pt idx="152">
                  <c:v>0.79983503987630622</c:v>
                </c:pt>
                <c:pt idx="153">
                  <c:v>0.95573993651036848</c:v>
                </c:pt>
                <c:pt idx="154">
                  <c:v>1.0680127988203258</c:v>
                </c:pt>
                <c:pt idx="155">
                  <c:v>1.6130278183314906</c:v>
                </c:pt>
                <c:pt idx="156">
                  <c:v>1.8166412845174256</c:v>
                </c:pt>
                <c:pt idx="157">
                  <c:v>1.7590534826135189</c:v>
                </c:pt>
                <c:pt idx="158">
                  <c:v>1.9888687050226115</c:v>
                </c:pt>
                <c:pt idx="159">
                  <c:v>1.8685953029327664</c:v>
                </c:pt>
                <c:pt idx="160">
                  <c:v>1.2805667654066413</c:v>
                </c:pt>
                <c:pt idx="161">
                  <c:v>0.73053763023224794</c:v>
                </c:pt>
                <c:pt idx="162">
                  <c:v>0.29565078959489943</c:v>
                </c:pt>
                <c:pt idx="163">
                  <c:v>0.6028597664040275</c:v>
                </c:pt>
                <c:pt idx="164">
                  <c:v>0.50350415600176657</c:v>
                </c:pt>
                <c:pt idx="165">
                  <c:v>0.69151931261943012</c:v>
                </c:pt>
                <c:pt idx="166">
                  <c:v>1.1799072379998896</c:v>
                </c:pt>
                <c:pt idx="167">
                  <c:v>1.9892744619985714</c:v>
                </c:pt>
                <c:pt idx="168">
                  <c:v>2.1068470511565387</c:v>
                </c:pt>
                <c:pt idx="169">
                  <c:v>2.1243137969234631</c:v>
                </c:pt>
                <c:pt idx="170">
                  <c:v>2.0306528481224513</c:v>
                </c:pt>
                <c:pt idx="171">
                  <c:v>2.0160611929797767</c:v>
                </c:pt>
                <c:pt idx="172">
                  <c:v>2.3268125426742139</c:v>
                </c:pt>
                <c:pt idx="173">
                  <c:v>2.662388697140186</c:v>
                </c:pt>
                <c:pt idx="174">
                  <c:v>2.0578313675149751</c:v>
                </c:pt>
                <c:pt idx="175">
                  <c:v>1.3758943806723227</c:v>
                </c:pt>
                <c:pt idx="176">
                  <c:v>1.0557970924001481</c:v>
                </c:pt>
                <c:pt idx="177">
                  <c:v>1.1308165490351962</c:v>
                </c:pt>
                <c:pt idx="178">
                  <c:v>1.2901633985349372</c:v>
                </c:pt>
                <c:pt idx="179">
                  <c:v>1.2801528359353118</c:v>
                </c:pt>
                <c:pt idx="180">
                  <c:v>1.4874754503940804</c:v>
                </c:pt>
                <c:pt idx="181">
                  <c:v>1.6409632660228519</c:v>
                </c:pt>
                <c:pt idx="182">
                  <c:v>1.6224491724807304</c:v>
                </c:pt>
                <c:pt idx="183">
                  <c:v>1.5766642253037899</c:v>
                </c:pt>
                <c:pt idx="184">
                  <c:v>1.5259199936406649</c:v>
                </c:pt>
                <c:pt idx="185">
                  <c:v>1.4057825404529736</c:v>
                </c:pt>
                <c:pt idx="186">
                  <c:v>1.3280848704995112</c:v>
                </c:pt>
                <c:pt idx="187">
                  <c:v>1.3342082478705031</c:v>
                </c:pt>
                <c:pt idx="188">
                  <c:v>1.3357310459389327</c:v>
                </c:pt>
                <c:pt idx="189">
                  <c:v>1.2999597162296757</c:v>
                </c:pt>
                <c:pt idx="190">
                  <c:v>1.3441304103874498</c:v>
                </c:pt>
                <c:pt idx="191">
                  <c:v>1.2561044928888236</c:v>
                </c:pt>
                <c:pt idx="192">
                  <c:v>0.88051158056017564</c:v>
                </c:pt>
                <c:pt idx="193">
                  <c:v>0.81308967732378901</c:v>
                </c:pt>
                <c:pt idx="194">
                  <c:v>0.80178441719386417</c:v>
                </c:pt>
                <c:pt idx="195">
                  <c:v>0.77834627190954198</c:v>
                </c:pt>
                <c:pt idx="196">
                  <c:v>0.7672554063816357</c:v>
                </c:pt>
                <c:pt idx="197">
                  <c:v>1.0240709993398074</c:v>
                </c:pt>
                <c:pt idx="198">
                  <c:v>1.2197033515847355</c:v>
                </c:pt>
                <c:pt idx="199">
                  <c:v>1.2406054410305374</c:v>
                </c:pt>
                <c:pt idx="200">
                  <c:v>1.2391398042439139</c:v>
                </c:pt>
                <c:pt idx="201">
                  <c:v>1.4426345349227778</c:v>
                </c:pt>
                <c:pt idx="202">
                  <c:v>1.4951502535363466</c:v>
                </c:pt>
                <c:pt idx="203">
                  <c:v>1.1879933402626477</c:v>
                </c:pt>
                <c:pt idx="204">
                  <c:v>1.1047281879966675</c:v>
                </c:pt>
                <c:pt idx="205">
                  <c:v>1.10407094298686</c:v>
                </c:pt>
                <c:pt idx="206">
                  <c:v>1.0848812339975569</c:v>
                </c:pt>
                <c:pt idx="207">
                  <c:v>1.1472763484169624</c:v>
                </c:pt>
                <c:pt idx="208">
                  <c:v>1.3964822507194634</c:v>
                </c:pt>
                <c:pt idx="209">
                  <c:v>1.6285396381334165</c:v>
                </c:pt>
                <c:pt idx="210">
                  <c:v>1.6146885071347794</c:v>
                </c:pt>
                <c:pt idx="211">
                  <c:v>1.6583283968926663</c:v>
                </c:pt>
                <c:pt idx="212">
                  <c:v>1.6295148471011676</c:v>
                </c:pt>
                <c:pt idx="213">
                  <c:v>1.6499045088968107</c:v>
                </c:pt>
                <c:pt idx="214">
                  <c:v>1.7274642219804779</c:v>
                </c:pt>
                <c:pt idx="215">
                  <c:v>1.926067615058908</c:v>
                </c:pt>
                <c:pt idx="216">
                  <c:v>2.1046020609730354</c:v>
                </c:pt>
                <c:pt idx="217">
                  <c:v>2.1183605239870333</c:v>
                </c:pt>
                <c:pt idx="218">
                  <c:v>1.9865889066649036</c:v>
                </c:pt>
                <c:pt idx="219">
                  <c:v>2.0200829352938787</c:v>
                </c:pt>
                <c:pt idx="220">
                  <c:v>1.8797075674695263</c:v>
                </c:pt>
                <c:pt idx="221">
                  <c:v>1.4695383923266001</c:v>
                </c:pt>
                <c:pt idx="222">
                  <c:v>1.1824600545807737</c:v>
                </c:pt>
                <c:pt idx="223">
                  <c:v>1.010765565396041</c:v>
                </c:pt>
                <c:pt idx="224">
                  <c:v>1.0718708065355687</c:v>
                </c:pt>
                <c:pt idx="225">
                  <c:v>1.1038334042962499</c:v>
                </c:pt>
                <c:pt idx="226">
                  <c:v>1.1528751523658898</c:v>
                </c:pt>
                <c:pt idx="227">
                  <c:v>1.2891445684153837</c:v>
                </c:pt>
                <c:pt idx="228">
                  <c:v>1.4620191217157583</c:v>
                </c:pt>
                <c:pt idx="229">
                  <c:v>1.5954600881696235</c:v>
                </c:pt>
              </c:numCache>
            </c:numRef>
          </c:yVal>
          <c:smooth val="1"/>
          <c:extLst>
            <c:ext xmlns:c16="http://schemas.microsoft.com/office/drawing/2014/chart" uri="{C3380CC4-5D6E-409C-BE32-E72D297353CC}">
              <c16:uniqueId val="{00000002-6FA6-4474-A559-6645F81D53AF}"/>
            </c:ext>
          </c:extLst>
        </c:ser>
        <c:dLbls>
          <c:showLegendKey val="0"/>
          <c:showVal val="0"/>
          <c:showCatName val="0"/>
          <c:showSerName val="0"/>
          <c:showPercent val="0"/>
          <c:showBubbleSize val="0"/>
        </c:dLbls>
        <c:axId val="1937417647"/>
        <c:axId val="2033720895"/>
      </c:scatterChart>
      <c:scatterChart>
        <c:scatterStyle val="lineMarker"/>
        <c:varyColors val="0"/>
        <c:ser>
          <c:idx val="3"/>
          <c:order val="3"/>
          <c:tx>
            <c:strRef>
              <c:f>'LC1.1'!$K$1</c:f>
              <c:strCache>
                <c:ptCount val="1"/>
                <c:pt idx="0">
                  <c:v>elevation of bed</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6FA6-4474-A559-6645F81D53AF}"/>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6FA6-4474-A559-6645F81D53AF}"/>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6FA6-4474-A559-6645F81D53AF}"/>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6FA6-4474-A559-6645F81D53AF}"/>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6FA6-4474-A559-6645F81D53AF}"/>
                </c:ext>
              </c:extLst>
            </c:dLbl>
            <c:dLbl>
              <c:idx val="5"/>
              <c:tx>
                <c:rich>
                  <a:bodyPr/>
                  <a:lstStyle/>
                  <a:p>
                    <a:fld id="{78CD24FE-6494-4CF2-B293-D10745DBCE4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6FA6-4474-A559-6645F81D53AF}"/>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6FA6-4474-A559-6645F81D53AF}"/>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6FA6-4474-A559-6645F81D53AF}"/>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6FA6-4474-A559-6645F81D53AF}"/>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6FA6-4474-A559-6645F81D53AF}"/>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6FA6-4474-A559-6645F81D53AF}"/>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6FA6-4474-A559-6645F81D53AF}"/>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6FA6-4474-A559-6645F81D53AF}"/>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6FA6-4474-A559-6645F81D53AF}"/>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6FA6-4474-A559-6645F81D53AF}"/>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6FA6-4474-A559-6645F81D53AF}"/>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6FA6-4474-A559-6645F81D53AF}"/>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6FA6-4474-A559-6645F81D53AF}"/>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6FA6-4474-A559-6645F81D53AF}"/>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6FA6-4474-A559-6645F81D53AF}"/>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6FA6-4474-A559-6645F81D53AF}"/>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6FA6-4474-A559-6645F81D53AF}"/>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6FA6-4474-A559-6645F81D53AF}"/>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6FA6-4474-A559-6645F81D53AF}"/>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6FA6-4474-A559-6645F81D53AF}"/>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6FA6-4474-A559-6645F81D53AF}"/>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6FA6-4474-A559-6645F81D53AF}"/>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6FA6-4474-A559-6645F81D53AF}"/>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6FA6-4474-A559-6645F81D53AF}"/>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6FA6-4474-A559-6645F81D53AF}"/>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6FA6-4474-A559-6645F81D53AF}"/>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6FA6-4474-A559-6645F81D53AF}"/>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6FA6-4474-A559-6645F81D53AF}"/>
                </c:ext>
              </c:extLst>
            </c:dLbl>
            <c:dLbl>
              <c:idx val="33"/>
              <c:tx>
                <c:rich>
                  <a:bodyPr/>
                  <a:lstStyle/>
                  <a:p>
                    <a:fld id="{AFAC9648-6C66-436F-999C-54240D5EC17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6FA6-4474-A559-6645F81D53AF}"/>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6FA6-4474-A559-6645F81D53AF}"/>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6FA6-4474-A559-6645F81D53AF}"/>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6FA6-4474-A559-6645F81D53AF}"/>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6FA6-4474-A559-6645F81D53AF}"/>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6FA6-4474-A559-6645F81D53AF}"/>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6FA6-4474-A559-6645F81D53AF}"/>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6FA6-4474-A559-6645F81D53AF}"/>
                </c:ext>
              </c:extLst>
            </c:dLbl>
            <c:dLbl>
              <c:idx val="41"/>
              <c:tx>
                <c:rich>
                  <a:bodyPr/>
                  <a:lstStyle/>
                  <a:p>
                    <a:fld id="{65DA8643-6760-47B3-B713-81C9FF556F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6FA6-4474-A559-6645F81D53AF}"/>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6FA6-4474-A559-6645F81D53AF}"/>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6FA6-4474-A559-6645F81D53AF}"/>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6FA6-4474-A559-6645F81D53AF}"/>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6FA6-4474-A559-6645F81D53AF}"/>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6FA6-4474-A559-6645F81D53AF}"/>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6FA6-4474-A559-6645F81D53AF}"/>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6FA6-4474-A559-6645F81D53AF}"/>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6FA6-4474-A559-6645F81D53AF}"/>
                </c:ext>
              </c:extLst>
            </c:dLbl>
            <c:dLbl>
              <c:idx val="50"/>
              <c:tx>
                <c:rich>
                  <a:bodyPr/>
                  <a:lstStyle/>
                  <a:p>
                    <a:fld id="{AF1F0EFB-6D61-44B2-B221-22863C34623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6FA6-4474-A559-6645F81D53AF}"/>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6FA6-4474-A559-6645F81D53AF}"/>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6FA6-4474-A559-6645F81D53AF}"/>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6FA6-4474-A559-6645F81D53AF}"/>
                </c:ext>
              </c:extLst>
            </c:dLbl>
            <c:dLbl>
              <c:idx val="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6FA6-4474-A559-6645F81D53AF}"/>
                </c:ext>
              </c:extLst>
            </c:dLbl>
            <c:dLbl>
              <c:idx val="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6FA6-4474-A559-6645F81D53AF}"/>
                </c:ext>
              </c:extLst>
            </c:dLbl>
            <c:dLbl>
              <c:idx val="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6FA6-4474-A559-6645F81D53AF}"/>
                </c:ext>
              </c:extLst>
            </c:dLbl>
            <c:dLbl>
              <c:idx val="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6FA6-4474-A559-6645F81D53AF}"/>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6FA6-4474-A559-6645F81D53AF}"/>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6FA6-4474-A559-6645F81D53AF}"/>
                </c:ext>
              </c:extLst>
            </c:dLbl>
            <c:dLbl>
              <c:idx val="60"/>
              <c:tx>
                <c:rich>
                  <a:bodyPr/>
                  <a:lstStyle/>
                  <a:p>
                    <a:fld id="{D135EBD6-FF6D-49B1-BCFC-F93B6591DB8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6FA6-4474-A559-6645F81D53AF}"/>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6FA6-4474-A559-6645F81D53AF}"/>
                </c:ext>
              </c:extLst>
            </c:dLbl>
            <c:dLbl>
              <c:idx val="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6FA6-4474-A559-6645F81D53AF}"/>
                </c:ext>
              </c:extLst>
            </c:dLbl>
            <c:dLbl>
              <c:idx val="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6FA6-4474-A559-6645F81D53AF}"/>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6FA6-4474-A559-6645F81D53AF}"/>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6FA6-4474-A559-6645F81D53AF}"/>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6FA6-4474-A559-6645F81D53AF}"/>
                </c:ext>
              </c:extLst>
            </c:dLbl>
            <c:dLbl>
              <c:idx val="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6FA6-4474-A559-6645F81D53AF}"/>
                </c:ext>
              </c:extLst>
            </c:dLbl>
            <c:dLbl>
              <c:idx val="68"/>
              <c:tx>
                <c:rich>
                  <a:bodyPr/>
                  <a:lstStyle/>
                  <a:p>
                    <a:fld id="{1C19FF15-C63F-4500-860B-E861E4F5CB7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6FA6-4474-A559-6645F81D53AF}"/>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6FA6-4474-A559-6645F81D53AF}"/>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6FA6-4474-A559-6645F81D53AF}"/>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6FA6-4474-A559-6645F81D53AF}"/>
                </c:ext>
              </c:extLst>
            </c:dLbl>
            <c:dLbl>
              <c:idx val="72"/>
              <c:tx>
                <c:rich>
                  <a:bodyPr/>
                  <a:lstStyle/>
                  <a:p>
                    <a:fld id="{C003D1AC-ED73-4EB3-BD4E-EFAC7F28711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6FA6-4474-A559-6645F81D53AF}"/>
                </c:ext>
              </c:extLst>
            </c:dLbl>
            <c:dLbl>
              <c:idx val="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6FA6-4474-A559-6645F81D53AF}"/>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6FA6-4474-A559-6645F81D53AF}"/>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6FA6-4474-A559-6645F81D53AF}"/>
                </c:ext>
              </c:extLst>
            </c:dLbl>
            <c:dLbl>
              <c:idx val="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6FA6-4474-A559-6645F81D53AF}"/>
                </c:ext>
              </c:extLst>
            </c:dLbl>
            <c:dLbl>
              <c:idx val="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6FA6-4474-A559-6645F81D53AF}"/>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6FA6-4474-A559-6645F81D53AF}"/>
                </c:ext>
              </c:extLst>
            </c:dLbl>
            <c:dLbl>
              <c:idx val="79"/>
              <c:tx>
                <c:rich>
                  <a:bodyPr/>
                  <a:lstStyle/>
                  <a:p>
                    <a:fld id="{EFEBF8A6-3F2B-4129-A232-2CC5B0FDC81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2-6FA6-4474-A559-6645F81D53AF}"/>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6FA6-4474-A559-6645F81D53AF}"/>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6FA6-4474-A559-6645F81D53AF}"/>
                </c:ext>
              </c:extLst>
            </c:dLbl>
            <c:dLbl>
              <c:idx val="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6FA6-4474-A559-6645F81D53AF}"/>
                </c:ext>
              </c:extLst>
            </c:dLbl>
            <c:dLbl>
              <c:idx val="83"/>
              <c:tx>
                <c:rich>
                  <a:bodyPr/>
                  <a:lstStyle/>
                  <a:p>
                    <a:fld id="{AA0B9EFB-87D3-4E02-B253-972DB2C492A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6-6FA6-4474-A559-6645F81D53AF}"/>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6FA6-4474-A559-6645F81D53AF}"/>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6FA6-4474-A559-6645F81D53AF}"/>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6FA6-4474-A559-6645F81D53AF}"/>
                </c:ext>
              </c:extLst>
            </c:dLbl>
            <c:dLbl>
              <c:idx val="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6FA6-4474-A559-6645F81D53AF}"/>
                </c:ext>
              </c:extLst>
            </c:dLbl>
            <c:dLbl>
              <c:idx val="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6FA6-4474-A559-6645F81D53AF}"/>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6FA6-4474-A559-6645F81D53AF}"/>
                </c:ext>
              </c:extLst>
            </c:dLbl>
            <c:dLbl>
              <c:idx val="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6FA6-4474-A559-6645F81D53AF}"/>
                </c:ext>
              </c:extLst>
            </c:dLbl>
            <c:dLbl>
              <c:idx val="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6FA6-4474-A559-6645F81D53AF}"/>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6FA6-4474-A559-6645F81D53AF}"/>
                </c:ext>
              </c:extLst>
            </c:dLbl>
            <c:dLbl>
              <c:idx val="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6FA6-4474-A559-6645F81D53AF}"/>
                </c:ext>
              </c:extLst>
            </c:dLbl>
            <c:dLbl>
              <c:idx val="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6FA6-4474-A559-6645F81D53AF}"/>
                </c:ext>
              </c:extLst>
            </c:dLbl>
            <c:dLbl>
              <c:idx val="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6FA6-4474-A559-6645F81D53AF}"/>
                </c:ext>
              </c:extLst>
            </c:dLbl>
            <c:dLbl>
              <c:idx val="96"/>
              <c:tx>
                <c:rich>
                  <a:bodyPr/>
                  <a:lstStyle/>
                  <a:p>
                    <a:fld id="{C07632A3-31AD-4BC0-845B-4FF843D6112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3-6FA6-4474-A559-6645F81D53AF}"/>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6FA6-4474-A559-6645F81D53AF}"/>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6FA6-4474-A559-6645F81D53AF}"/>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6FA6-4474-A559-6645F81D53AF}"/>
                </c:ext>
              </c:extLst>
            </c:dLbl>
            <c:dLbl>
              <c:idx val="1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6FA6-4474-A559-6645F81D53AF}"/>
                </c:ext>
              </c:extLst>
            </c:dLbl>
            <c:dLbl>
              <c:idx val="1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6FA6-4474-A559-6645F81D53AF}"/>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6FA6-4474-A559-6645F81D53AF}"/>
                </c:ext>
              </c:extLst>
            </c:dLbl>
            <c:dLbl>
              <c:idx val="1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6FA6-4474-A559-6645F81D53AF}"/>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6FA6-4474-A559-6645F81D53AF}"/>
                </c:ext>
              </c:extLst>
            </c:dLbl>
            <c:dLbl>
              <c:idx val="1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6FA6-4474-A559-6645F81D53AF}"/>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6FA6-4474-A559-6645F81D53AF}"/>
                </c:ext>
              </c:extLst>
            </c:dLbl>
            <c:dLbl>
              <c:idx val="1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6FA6-4474-A559-6645F81D53AF}"/>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6FA6-4474-A559-6645F81D53AF}"/>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6FA6-4474-A559-6645F81D53AF}"/>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6FA6-4474-A559-6645F81D53AF}"/>
                </c:ext>
              </c:extLst>
            </c:dLbl>
            <c:dLbl>
              <c:idx val="111"/>
              <c:tx>
                <c:rich>
                  <a:bodyPr/>
                  <a:lstStyle/>
                  <a:p>
                    <a:fld id="{17533512-C30A-4EF1-91F3-E44C21F3194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72-6FA6-4474-A559-6645F81D53AF}"/>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6FA6-4474-A559-6645F81D53AF}"/>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6FA6-4474-A559-6645F81D53AF}"/>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6FA6-4474-A559-6645F81D53AF}"/>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6FA6-4474-A559-6645F81D53AF}"/>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6FA6-4474-A559-6645F81D53AF}"/>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6FA6-4474-A559-6645F81D53AF}"/>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6FA6-4474-A559-6645F81D53AF}"/>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6FA6-4474-A559-6645F81D53AF}"/>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6FA6-4474-A559-6645F81D53AF}"/>
                </c:ext>
              </c:extLst>
            </c:dLbl>
            <c:dLbl>
              <c:idx val="1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6FA6-4474-A559-6645F81D53AF}"/>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6FA6-4474-A559-6645F81D53AF}"/>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6FA6-4474-A559-6645F81D53AF}"/>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6FA6-4474-A559-6645F81D53AF}"/>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6FA6-4474-A559-6645F81D53AF}"/>
                </c:ext>
              </c:extLst>
            </c:dLbl>
            <c:dLbl>
              <c:idx val="1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6FA6-4474-A559-6645F81D53AF}"/>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6FA6-4474-A559-6645F81D53AF}"/>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6FA6-4474-A559-6645F81D53AF}"/>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6FA6-4474-A559-6645F81D53AF}"/>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6FA6-4474-A559-6645F81D53AF}"/>
                </c:ext>
              </c:extLst>
            </c:dLbl>
            <c:dLbl>
              <c:idx val="1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6FA6-4474-A559-6645F81D53AF}"/>
                </c:ext>
              </c:extLst>
            </c:dLbl>
            <c:dLbl>
              <c:idx val="1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6FA6-4474-A559-6645F81D53AF}"/>
                </c:ext>
              </c:extLst>
            </c:dLbl>
            <c:dLbl>
              <c:idx val="1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6FA6-4474-A559-6645F81D53AF}"/>
                </c:ext>
              </c:extLst>
            </c:dLbl>
            <c:dLbl>
              <c:idx val="134"/>
              <c:tx>
                <c:rich>
                  <a:bodyPr/>
                  <a:lstStyle/>
                  <a:p>
                    <a:fld id="{3C55A741-BFF4-4686-B818-13BAACF109E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9-6FA6-4474-A559-6645F81D53AF}"/>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6FA6-4474-A559-6645F81D53AF}"/>
                </c:ext>
              </c:extLst>
            </c:dLbl>
            <c:dLbl>
              <c:idx val="1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6FA6-4474-A559-6645F81D53AF}"/>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6FA6-4474-A559-6645F81D53AF}"/>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6FA6-4474-A559-6645F81D53AF}"/>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6FA6-4474-A559-6645F81D53AF}"/>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6FA6-4474-A559-6645F81D53AF}"/>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6FA6-4474-A559-6645F81D53AF}"/>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6FA6-4474-A559-6645F81D53AF}"/>
                </c:ext>
              </c:extLst>
            </c:dLbl>
            <c:dLbl>
              <c:idx val="1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6FA6-4474-A559-6645F81D53AF}"/>
                </c:ext>
              </c:extLst>
            </c:dLbl>
            <c:dLbl>
              <c:idx val="1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6FA6-4474-A559-6645F81D53AF}"/>
                </c:ext>
              </c:extLst>
            </c:dLbl>
            <c:dLbl>
              <c:idx val="1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6FA6-4474-A559-6645F81D53AF}"/>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6FA6-4474-A559-6645F81D53AF}"/>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6FA6-4474-A559-6645F81D53AF}"/>
                </c:ext>
              </c:extLst>
            </c:dLbl>
            <c:dLbl>
              <c:idx val="1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6FA6-4474-A559-6645F81D53AF}"/>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6FA6-4474-A559-6645F81D53AF}"/>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6FA6-4474-A559-6645F81D53AF}"/>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6FA6-4474-A559-6645F81D53AF}"/>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6FA6-4474-A559-6645F81D53AF}"/>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6FA6-4474-A559-6645F81D53AF}"/>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6FA6-4474-A559-6645F81D53AF}"/>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6FA6-4474-A559-6645F81D53AF}"/>
                </c:ext>
              </c:extLst>
            </c:dLbl>
            <c:dLbl>
              <c:idx val="1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6FA6-4474-A559-6645F81D53AF}"/>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6FA6-4474-A559-6645F81D53AF}"/>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6FA6-4474-A559-6645F81D53AF}"/>
                </c:ext>
              </c:extLst>
            </c:dLbl>
            <c:dLbl>
              <c:idx val="1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6FA6-4474-A559-6645F81D53AF}"/>
                </c:ext>
              </c:extLst>
            </c:dLbl>
            <c:dLbl>
              <c:idx val="1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6FA6-4474-A559-6645F81D53AF}"/>
                </c:ext>
              </c:extLst>
            </c:dLbl>
            <c:dLbl>
              <c:idx val="1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6FA6-4474-A559-6645F81D53AF}"/>
                </c:ext>
              </c:extLst>
            </c:dLbl>
            <c:dLbl>
              <c:idx val="1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6FA6-4474-A559-6645F81D53AF}"/>
                </c:ext>
              </c:extLst>
            </c:dLbl>
            <c:dLbl>
              <c:idx val="1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6FA6-4474-A559-6645F81D53AF}"/>
                </c:ext>
              </c:extLst>
            </c:dLbl>
            <c:dLbl>
              <c:idx val="1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6FA6-4474-A559-6645F81D53AF}"/>
                </c:ext>
              </c:extLst>
            </c:dLbl>
            <c:dLbl>
              <c:idx val="1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6FA6-4474-A559-6645F81D53AF}"/>
                </c:ext>
              </c:extLst>
            </c:dLbl>
            <c:dLbl>
              <c:idx val="1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6FA6-4474-A559-6645F81D53AF}"/>
                </c:ext>
              </c:extLst>
            </c:dLbl>
            <c:dLbl>
              <c:idx val="1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6FA6-4474-A559-6645F81D53AF}"/>
                </c:ext>
              </c:extLst>
            </c:dLbl>
            <c:dLbl>
              <c:idx val="1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6FA6-4474-A559-6645F81D53AF}"/>
                </c:ext>
              </c:extLst>
            </c:dLbl>
            <c:dLbl>
              <c:idx val="1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6FA6-4474-A559-6645F81D53AF}"/>
                </c:ext>
              </c:extLst>
            </c:dLbl>
            <c:dLbl>
              <c:idx val="1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6FA6-4474-A559-6645F81D53AF}"/>
                </c:ext>
              </c:extLst>
            </c:dLbl>
            <c:dLbl>
              <c:idx val="1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6FA6-4474-A559-6645F81D53AF}"/>
                </c:ext>
              </c:extLst>
            </c:dLbl>
            <c:dLbl>
              <c:idx val="1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6FA6-4474-A559-6645F81D53AF}"/>
                </c:ext>
              </c:extLst>
            </c:dLbl>
            <c:dLbl>
              <c:idx val="1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6FA6-4474-A559-6645F81D53AF}"/>
                </c:ext>
              </c:extLst>
            </c:dLbl>
            <c:dLbl>
              <c:idx val="1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6FA6-4474-A559-6645F81D53AF}"/>
                </c:ext>
              </c:extLst>
            </c:dLbl>
            <c:dLbl>
              <c:idx val="1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6FA6-4474-A559-6645F81D53AF}"/>
                </c:ext>
              </c:extLst>
            </c:dLbl>
            <c:dLbl>
              <c:idx val="1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6FA6-4474-A559-6645F81D53AF}"/>
                </c:ext>
              </c:extLst>
            </c:dLbl>
            <c:dLbl>
              <c:idx val="1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6FA6-4474-A559-6645F81D53AF}"/>
                </c:ext>
              </c:extLst>
            </c:dLbl>
            <c:dLbl>
              <c:idx val="1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6FA6-4474-A559-6645F81D53AF}"/>
                </c:ext>
              </c:extLst>
            </c:dLbl>
            <c:dLbl>
              <c:idx val="1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6FA6-4474-A559-6645F81D53AF}"/>
                </c:ext>
              </c:extLst>
            </c:dLbl>
            <c:dLbl>
              <c:idx val="1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6FA6-4474-A559-6645F81D53AF}"/>
                </c:ext>
              </c:extLst>
            </c:dLbl>
            <c:dLbl>
              <c:idx val="1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6FA6-4474-A559-6645F81D53AF}"/>
                </c:ext>
              </c:extLst>
            </c:dLbl>
            <c:dLbl>
              <c:idx val="1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6FA6-4474-A559-6645F81D53AF}"/>
                </c:ext>
              </c:extLst>
            </c:dLbl>
            <c:dLbl>
              <c:idx val="1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6FA6-4474-A559-6645F81D53AF}"/>
                </c:ext>
              </c:extLst>
            </c:dLbl>
            <c:dLbl>
              <c:idx val="1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6FA6-4474-A559-6645F81D53AF}"/>
                </c:ext>
              </c:extLst>
            </c:dLbl>
            <c:dLbl>
              <c:idx val="1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6FA6-4474-A559-6645F81D53AF}"/>
                </c:ext>
              </c:extLst>
            </c:dLbl>
            <c:dLbl>
              <c:idx val="1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6FA6-4474-A559-6645F81D53AF}"/>
                </c:ext>
              </c:extLst>
            </c:dLbl>
            <c:dLbl>
              <c:idx val="1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6FA6-4474-A559-6645F81D53AF}"/>
                </c:ext>
              </c:extLst>
            </c:dLbl>
            <c:dLbl>
              <c:idx val="1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6FA6-4474-A559-6645F81D53AF}"/>
                </c:ext>
              </c:extLst>
            </c:dLbl>
            <c:dLbl>
              <c:idx val="1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6FA6-4474-A559-6645F81D53AF}"/>
                </c:ext>
              </c:extLst>
            </c:dLbl>
            <c:dLbl>
              <c:idx val="1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6FA6-4474-A559-6645F81D53AF}"/>
                </c:ext>
              </c:extLst>
            </c:dLbl>
            <c:dLbl>
              <c:idx val="1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2-6FA6-4474-A559-6645F81D53AF}"/>
                </c:ext>
              </c:extLst>
            </c:dLbl>
            <c:dLbl>
              <c:idx val="1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3-6FA6-4474-A559-6645F81D53AF}"/>
                </c:ext>
              </c:extLst>
            </c:dLbl>
            <c:dLbl>
              <c:idx val="1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4-6FA6-4474-A559-6645F81D53AF}"/>
                </c:ext>
              </c:extLst>
            </c:dLbl>
            <c:dLbl>
              <c:idx val="1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5-6FA6-4474-A559-6645F81D53AF}"/>
                </c:ext>
              </c:extLst>
            </c:dLbl>
            <c:dLbl>
              <c:idx val="1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6-6FA6-4474-A559-6645F81D53AF}"/>
                </c:ext>
              </c:extLst>
            </c:dLbl>
            <c:dLbl>
              <c:idx val="1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7-6FA6-4474-A559-6645F81D53AF}"/>
                </c:ext>
              </c:extLst>
            </c:dLbl>
            <c:dLbl>
              <c:idx val="1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8-6FA6-4474-A559-6645F81D53AF}"/>
                </c:ext>
              </c:extLst>
            </c:dLbl>
            <c:dLbl>
              <c:idx val="1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9-6FA6-4474-A559-6645F81D53AF}"/>
                </c:ext>
              </c:extLst>
            </c:dLbl>
            <c:dLbl>
              <c:idx val="1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A-6FA6-4474-A559-6645F81D53AF}"/>
                </c:ext>
              </c:extLst>
            </c:dLbl>
            <c:dLbl>
              <c:idx val="2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B-6FA6-4474-A559-6645F81D53AF}"/>
                </c:ext>
              </c:extLst>
            </c:dLbl>
            <c:dLbl>
              <c:idx val="2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C-6FA6-4474-A559-6645F81D53AF}"/>
                </c:ext>
              </c:extLst>
            </c:dLbl>
            <c:dLbl>
              <c:idx val="2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D-6FA6-4474-A559-6645F81D53AF}"/>
                </c:ext>
              </c:extLst>
            </c:dLbl>
            <c:dLbl>
              <c:idx val="2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E-6FA6-4474-A559-6645F81D53AF}"/>
                </c:ext>
              </c:extLst>
            </c:dLbl>
            <c:dLbl>
              <c:idx val="2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F-6FA6-4474-A559-6645F81D53AF}"/>
                </c:ext>
              </c:extLst>
            </c:dLbl>
            <c:dLbl>
              <c:idx val="2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0-6FA6-4474-A559-6645F81D53AF}"/>
                </c:ext>
              </c:extLst>
            </c:dLbl>
            <c:dLbl>
              <c:idx val="2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1-6FA6-4474-A559-6645F81D53AF}"/>
                </c:ext>
              </c:extLst>
            </c:dLbl>
            <c:dLbl>
              <c:idx val="2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2-6FA6-4474-A559-6645F81D53AF}"/>
                </c:ext>
              </c:extLst>
            </c:dLbl>
            <c:dLbl>
              <c:idx val="2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3-6FA6-4474-A559-6645F81D53AF}"/>
                </c:ext>
              </c:extLst>
            </c:dLbl>
            <c:dLbl>
              <c:idx val="2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4-6FA6-4474-A559-6645F81D53AF}"/>
                </c:ext>
              </c:extLst>
            </c:dLbl>
            <c:dLbl>
              <c:idx val="2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5-6FA6-4474-A559-6645F81D53AF}"/>
                </c:ext>
              </c:extLst>
            </c:dLbl>
            <c:dLbl>
              <c:idx val="2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6-6FA6-4474-A559-6645F81D53AF}"/>
                </c:ext>
              </c:extLst>
            </c:dLbl>
            <c:dLbl>
              <c:idx val="2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7-6FA6-4474-A559-6645F81D53AF}"/>
                </c:ext>
              </c:extLst>
            </c:dLbl>
            <c:dLbl>
              <c:idx val="2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8-6FA6-4474-A559-6645F81D53AF}"/>
                </c:ext>
              </c:extLst>
            </c:dLbl>
            <c:dLbl>
              <c:idx val="2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9-6FA6-4474-A559-6645F81D53AF}"/>
                </c:ext>
              </c:extLst>
            </c:dLbl>
            <c:dLbl>
              <c:idx val="2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A-6FA6-4474-A559-6645F81D53AF}"/>
                </c:ext>
              </c:extLst>
            </c:dLbl>
            <c:dLbl>
              <c:idx val="2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B-6FA6-4474-A559-6645F81D53AF}"/>
                </c:ext>
              </c:extLst>
            </c:dLbl>
            <c:dLbl>
              <c:idx val="2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C-6FA6-4474-A559-6645F81D53AF}"/>
                </c:ext>
              </c:extLst>
            </c:dLbl>
            <c:dLbl>
              <c:idx val="2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D-6FA6-4474-A559-6645F81D53AF}"/>
                </c:ext>
              </c:extLst>
            </c:dLbl>
            <c:dLbl>
              <c:idx val="2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E-6FA6-4474-A559-6645F81D53AF}"/>
                </c:ext>
              </c:extLst>
            </c:dLbl>
            <c:dLbl>
              <c:idx val="2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F-6FA6-4474-A559-6645F81D53AF}"/>
                </c:ext>
              </c:extLst>
            </c:dLbl>
            <c:dLbl>
              <c:idx val="2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0-6FA6-4474-A559-6645F81D53AF}"/>
                </c:ext>
              </c:extLst>
            </c:dLbl>
            <c:dLbl>
              <c:idx val="2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1-6FA6-4474-A559-6645F81D53AF}"/>
                </c:ext>
              </c:extLst>
            </c:dLbl>
            <c:dLbl>
              <c:idx val="2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2-6FA6-4474-A559-6645F81D53AF}"/>
                </c:ext>
              </c:extLst>
            </c:dLbl>
            <c:dLbl>
              <c:idx val="2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3-6FA6-4474-A559-6645F81D53AF}"/>
                </c:ext>
              </c:extLst>
            </c:dLbl>
            <c:dLbl>
              <c:idx val="2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4-6FA6-4474-A559-6645F81D53AF}"/>
                </c:ext>
              </c:extLst>
            </c:dLbl>
            <c:dLbl>
              <c:idx val="2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5-6FA6-4474-A559-6645F81D53AF}"/>
                </c:ext>
              </c:extLst>
            </c:dLbl>
            <c:dLbl>
              <c:idx val="2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6-6FA6-4474-A559-6645F81D53AF}"/>
                </c:ext>
              </c:extLst>
            </c:dLbl>
            <c:dLbl>
              <c:idx val="2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7-6FA6-4474-A559-6645F81D53AF}"/>
                </c:ext>
              </c:extLst>
            </c:dLbl>
            <c:dLbl>
              <c:idx val="2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8-6FA6-4474-A559-6645F81D53AF}"/>
                </c:ext>
              </c:extLst>
            </c:dLbl>
            <c:dLbl>
              <c:idx val="2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9-6FA6-4474-A559-6645F81D53AF}"/>
                </c:ext>
              </c:extLst>
            </c:dLbl>
            <c:dLbl>
              <c:idx val="2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A-6FA6-4474-A559-6645F81D53AF}"/>
                </c:ext>
              </c:extLst>
            </c:dLbl>
            <c:dLbl>
              <c:idx val="2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B-6FA6-4474-A559-6645F81D53AF}"/>
                </c:ext>
              </c:extLst>
            </c:dLbl>
            <c:dLbl>
              <c:idx val="2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C-6FA6-4474-A559-6645F81D53AF}"/>
                </c:ext>
              </c:extLst>
            </c:dLbl>
            <c:dLbl>
              <c:idx val="2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D-6FA6-4474-A559-6645F81D53AF}"/>
                </c:ext>
              </c:extLst>
            </c:dLbl>
            <c:dLbl>
              <c:idx val="2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E-6FA6-4474-A559-6645F81D53AF}"/>
                </c:ext>
              </c:extLst>
            </c:dLbl>
            <c:dLbl>
              <c:idx val="2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F-6FA6-4474-A559-6645F81D53AF}"/>
                </c:ext>
              </c:extLst>
            </c:dLbl>
            <c:dLbl>
              <c:idx val="2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0-6FA6-4474-A559-6645F81D53AF}"/>
                </c:ext>
              </c:extLst>
            </c:dLbl>
            <c:dLbl>
              <c:idx val="2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1-6FA6-4474-A559-6645F81D53A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'LC1.1'!$K$2:$K$240</c:f>
              <c:numCache>
                <c:formatCode>General</c:formatCode>
                <c:ptCount val="239"/>
                <c:pt idx="5">
                  <c:v>49.579429109476507</c:v>
                </c:pt>
                <c:pt idx="33">
                  <c:v>32.789765468282255</c:v>
                </c:pt>
                <c:pt idx="41">
                  <c:v>38.187618909903748</c:v>
                </c:pt>
                <c:pt idx="50">
                  <c:v>44.951822208011329</c:v>
                </c:pt>
                <c:pt idx="60">
                  <c:v>36.211092579645921</c:v>
                </c:pt>
                <c:pt idx="68">
                  <c:v>44.197261285169823</c:v>
                </c:pt>
                <c:pt idx="72">
                  <c:v>47.262567867054749</c:v>
                </c:pt>
                <c:pt idx="79">
                  <c:v>34.348468524428952</c:v>
                </c:pt>
                <c:pt idx="83">
                  <c:v>21.389195849350422</c:v>
                </c:pt>
                <c:pt idx="96">
                  <c:v>22.630443456280123</c:v>
                </c:pt>
                <c:pt idx="111">
                  <c:v>15.054476767025117</c:v>
                </c:pt>
                <c:pt idx="134">
                  <c:v>3.8555349463538398</c:v>
                </c:pt>
              </c:numCache>
            </c:numRef>
          </c:yVal>
          <c:smooth val="0"/>
          <c:extLst>
            <c:ext xmlns:c15="http://schemas.microsoft.com/office/drawing/2012/chart" uri="{02D57815-91ED-43cb-92C2-25804820EDAC}">
              <c15:datalabelsRange>
                <c15:f>'LC1.1'!$M$2:$M$151</c15:f>
                <c15:dlblRangeCache>
                  <c:ptCount val="150"/>
                  <c:pt idx="5">
                    <c:v>6.1</c:v>
                  </c:pt>
                  <c:pt idx="33">
                    <c:v>2.1</c:v>
                  </c:pt>
                  <c:pt idx="41">
                    <c:v>0.9</c:v>
                  </c:pt>
                  <c:pt idx="50">
                    <c:v>1.3</c:v>
                  </c:pt>
                  <c:pt idx="60">
                    <c:v>3.7</c:v>
                  </c:pt>
                  <c:pt idx="68">
                    <c:v>1.3</c:v>
                  </c:pt>
                  <c:pt idx="72">
                    <c:v>3.3</c:v>
                  </c:pt>
                  <c:pt idx="79">
                    <c:v>2.8</c:v>
                  </c:pt>
                  <c:pt idx="83">
                    <c:v>3.0</c:v>
                  </c:pt>
                  <c:pt idx="96">
                    <c:v>0.7</c:v>
                  </c:pt>
                  <c:pt idx="111">
                    <c:v>0.6</c:v>
                  </c:pt>
                  <c:pt idx="134">
                    <c:v>1.1</c:v>
                  </c:pt>
                </c15:dlblRangeCache>
              </c15:datalabelsRange>
            </c:ext>
            <c:ext xmlns:c16="http://schemas.microsoft.com/office/drawing/2014/chart" uri="{C3380CC4-5D6E-409C-BE32-E72D297353CC}">
              <c16:uniqueId val="{000000F2-6FA6-4474-A559-6645F81D53AF}"/>
            </c:ext>
          </c:extLst>
        </c:ser>
        <c:dLbls>
          <c:showLegendKey val="0"/>
          <c:showVal val="0"/>
          <c:showCatName val="0"/>
          <c:showSerName val="0"/>
          <c:showPercent val="0"/>
          <c:showBubbleSize val="0"/>
        </c:dLbls>
        <c:axId val="1937417647"/>
        <c:axId val="2033720895"/>
      </c:scatterChart>
      <c:valAx>
        <c:axId val="1937417647"/>
        <c:scaling>
          <c:orientation val="minMax"/>
          <c:max val="2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Axis 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3720895"/>
        <c:crosses val="autoZero"/>
        <c:crossBetween val="midCat"/>
      </c:valAx>
      <c:valAx>
        <c:axId val="2033720895"/>
        <c:scaling>
          <c:orientation val="minMax"/>
          <c:max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741764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Downstream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'LC1.3'!$G$1</c:f>
              <c:strCache>
                <c:ptCount val="1"/>
                <c:pt idx="0">
                  <c:v>5 moving average</c:v>
                </c:pt>
              </c:strCache>
            </c:strRef>
          </c:tx>
          <c:spPr>
            <a:ln w="19050" cap="rnd">
              <a:solidFill>
                <a:schemeClr val="accent1">
                  <a:alpha val="75000"/>
                </a:schemeClr>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'LC1.3'!$G$2:$G$313</c:f>
              <c:numCache>
                <c:formatCode>General</c:formatCode>
                <c:ptCount val="312"/>
                <c:pt idx="0">
                  <c:v>25.423182694173544</c:v>
                </c:pt>
                <c:pt idx="1">
                  <c:v>27.370326383627738</c:v>
                </c:pt>
                <c:pt idx="2">
                  <c:v>28.230327182517897</c:v>
                </c:pt>
                <c:pt idx="3">
                  <c:v>34.005571927710768</c:v>
                </c:pt>
                <c:pt idx="4">
                  <c:v>39.995249562041174</c:v>
                </c:pt>
                <c:pt idx="5">
                  <c:v>46.744716306528325</c:v>
                </c:pt>
                <c:pt idx="6">
                  <c:v>54.228230490407483</c:v>
                </c:pt>
                <c:pt idx="7">
                  <c:v>61.326253251932371</c:v>
                </c:pt>
                <c:pt idx="8">
                  <c:v>64.455564216494096</c:v>
                </c:pt>
                <c:pt idx="9">
                  <c:v>61.159380613811308</c:v>
                </c:pt>
                <c:pt idx="10">
                  <c:v>53.752583031001805</c:v>
                </c:pt>
                <c:pt idx="11">
                  <c:v>45.833877206283248</c:v>
                </c:pt>
                <c:pt idx="12">
                  <c:v>38.675495261320435</c:v>
                </c:pt>
                <c:pt idx="13">
                  <c:v>33.618758952199428</c:v>
                </c:pt>
                <c:pt idx="14">
                  <c:v>31.212469403951143</c:v>
                </c:pt>
                <c:pt idx="15">
                  <c:v>31.336486511024965</c:v>
                </c:pt>
                <c:pt idx="16">
                  <c:v>33.363489819464071</c:v>
                </c:pt>
                <c:pt idx="17">
                  <c:v>35.900688773654075</c:v>
                </c:pt>
                <c:pt idx="18">
                  <c:v>37.669292630354306</c:v>
                </c:pt>
                <c:pt idx="19">
                  <c:v>38.288998441124008</c:v>
                </c:pt>
                <c:pt idx="20">
                  <c:v>37.897833027600839</c:v>
                </c:pt>
                <c:pt idx="21">
                  <c:v>36.521339380767891</c:v>
                </c:pt>
                <c:pt idx="22">
                  <c:v>34.699962416659858</c:v>
                </c:pt>
                <c:pt idx="23">
                  <c:v>33.296683142550158</c:v>
                </c:pt>
                <c:pt idx="24">
                  <c:v>32.95366171568854</c:v>
                </c:pt>
                <c:pt idx="25">
                  <c:v>32.815239876854207</c:v>
                </c:pt>
                <c:pt idx="26">
                  <c:v>32.152334513907149</c:v>
                </c:pt>
                <c:pt idx="27">
                  <c:v>31.51822973348094</c:v>
                </c:pt>
                <c:pt idx="28">
                  <c:v>31.172672456488829</c:v>
                </c:pt>
                <c:pt idx="29">
                  <c:v>30.911885110490704</c:v>
                </c:pt>
                <c:pt idx="30">
                  <c:v>30.623421661902405</c:v>
                </c:pt>
                <c:pt idx="31">
                  <c:v>30.496537749409686</c:v>
                </c:pt>
                <c:pt idx="32">
                  <c:v>30.844581789744314</c:v>
                </c:pt>
                <c:pt idx="33">
                  <c:v>31.501244285781759</c:v>
                </c:pt>
                <c:pt idx="34">
                  <c:v>32.256714007313953</c:v>
                </c:pt>
                <c:pt idx="35">
                  <c:v>33.225970444373111</c:v>
                </c:pt>
                <c:pt idx="36">
                  <c:v>34.15996212037318</c:v>
                </c:pt>
                <c:pt idx="37">
                  <c:v>34.436067933546241</c:v>
                </c:pt>
                <c:pt idx="38">
                  <c:v>34.161090727916438</c:v>
                </c:pt>
                <c:pt idx="39">
                  <c:v>33.822829839135125</c:v>
                </c:pt>
                <c:pt idx="40">
                  <c:v>33.662346311521169</c:v>
                </c:pt>
                <c:pt idx="41">
                  <c:v>33.393687318001575</c:v>
                </c:pt>
                <c:pt idx="42">
                  <c:v>32.982388451934007</c:v>
                </c:pt>
                <c:pt idx="43">
                  <c:v>32.653217698925864</c:v>
                </c:pt>
                <c:pt idx="44">
                  <c:v>32.660794127138267</c:v>
                </c:pt>
                <c:pt idx="45">
                  <c:v>33.026381059669731</c:v>
                </c:pt>
                <c:pt idx="46">
                  <c:v>33.647787440184558</c:v>
                </c:pt>
                <c:pt idx="47">
                  <c:v>34.313464671341805</c:v>
                </c:pt>
                <c:pt idx="48">
                  <c:v>34.623535890641506</c:v>
                </c:pt>
                <c:pt idx="49">
                  <c:v>34.166055203779855</c:v>
                </c:pt>
                <c:pt idx="50">
                  <c:v>32.844722967335471</c:v>
                </c:pt>
                <c:pt idx="51">
                  <c:v>31.287847955874771</c:v>
                </c:pt>
                <c:pt idx="52">
                  <c:v>30.575142834906995</c:v>
                </c:pt>
                <c:pt idx="53">
                  <c:v>31.193721595979081</c:v>
                </c:pt>
                <c:pt idx="54">
                  <c:v>32.528360474510073</c:v>
                </c:pt>
                <c:pt idx="55">
                  <c:v>33.713648504050049</c:v>
                </c:pt>
                <c:pt idx="56">
                  <c:v>34.285320339402645</c:v>
                </c:pt>
                <c:pt idx="57">
                  <c:v>33.720686464802512</c:v>
                </c:pt>
                <c:pt idx="58">
                  <c:v>32.283761788246821</c:v>
                </c:pt>
                <c:pt idx="59">
                  <c:v>30.988364750390666</c:v>
                </c:pt>
                <c:pt idx="60">
                  <c:v>30.446980672142313</c:v>
                </c:pt>
                <c:pt idx="61">
                  <c:v>30.697215914882264</c:v>
                </c:pt>
                <c:pt idx="62">
                  <c:v>31.246620591640941</c:v>
                </c:pt>
                <c:pt idx="63">
                  <c:v>31.402164356477364</c:v>
                </c:pt>
                <c:pt idx="64">
                  <c:v>31.183904946133907</c:v>
                </c:pt>
                <c:pt idx="65">
                  <c:v>31.035675760859242</c:v>
                </c:pt>
                <c:pt idx="66">
                  <c:v>30.622842712782688</c:v>
                </c:pt>
                <c:pt idx="67">
                  <c:v>30.198626949909347</c:v>
                </c:pt>
                <c:pt idx="68">
                  <c:v>30.306085697853906</c:v>
                </c:pt>
                <c:pt idx="69">
                  <c:v>30.413687219758707</c:v>
                </c:pt>
                <c:pt idx="70">
                  <c:v>30.306856023164045</c:v>
                </c:pt>
                <c:pt idx="71">
                  <c:v>30.590859945398279</c:v>
                </c:pt>
                <c:pt idx="72">
                  <c:v>31.900587279209436</c:v>
                </c:pt>
                <c:pt idx="73">
                  <c:v>34.195428182247895</c:v>
                </c:pt>
                <c:pt idx="74">
                  <c:v>36.704087374999112</c:v>
                </c:pt>
                <c:pt idx="75">
                  <c:v>37.845741076538538</c:v>
                </c:pt>
                <c:pt idx="76">
                  <c:v>37.213948723915259</c:v>
                </c:pt>
                <c:pt idx="77">
                  <c:v>35.604993305874643</c:v>
                </c:pt>
                <c:pt idx="78">
                  <c:v>33.142141592291146</c:v>
                </c:pt>
                <c:pt idx="79">
                  <c:v>30.498630562424559</c:v>
                </c:pt>
                <c:pt idx="80">
                  <c:v>29.212044819595423</c:v>
                </c:pt>
                <c:pt idx="81">
                  <c:v>29.504920318107178</c:v>
                </c:pt>
                <c:pt idx="82">
                  <c:v>29.921678805148055</c:v>
                </c:pt>
                <c:pt idx="83">
                  <c:v>30.230089074337805</c:v>
                </c:pt>
                <c:pt idx="84">
                  <c:v>30.651629836269098</c:v>
                </c:pt>
                <c:pt idx="85">
                  <c:v>30.723175537350642</c:v>
                </c:pt>
                <c:pt idx="86">
                  <c:v>30.141049203591979</c:v>
                </c:pt>
                <c:pt idx="87">
                  <c:v>29.238337769675432</c:v>
                </c:pt>
                <c:pt idx="88">
                  <c:v>28.42973026767687</c:v>
                </c:pt>
                <c:pt idx="89">
                  <c:v>27.707356704371268</c:v>
                </c:pt>
                <c:pt idx="90">
                  <c:v>27.0926756698708</c:v>
                </c:pt>
                <c:pt idx="91">
                  <c:v>26.8372750321818</c:v>
                </c:pt>
                <c:pt idx="92">
                  <c:v>26.864069601881766</c:v>
                </c:pt>
                <c:pt idx="93">
                  <c:v>26.793283259341148</c:v>
                </c:pt>
                <c:pt idx="94">
                  <c:v>26.868355811600861</c:v>
                </c:pt>
                <c:pt idx="95">
                  <c:v>27.286119929805217</c:v>
                </c:pt>
                <c:pt idx="96">
                  <c:v>27.807959433960026</c:v>
                </c:pt>
                <c:pt idx="97">
                  <c:v>28.315932271415182</c:v>
                </c:pt>
                <c:pt idx="98">
                  <c:v>28.804984445417006</c:v>
                </c:pt>
                <c:pt idx="99">
                  <c:v>29.001988219967405</c:v>
                </c:pt>
                <c:pt idx="100">
                  <c:v>28.930245814929521</c:v>
                </c:pt>
                <c:pt idx="101">
                  <c:v>28.785265191787097</c:v>
                </c:pt>
                <c:pt idx="102">
                  <c:v>28.48799141599708</c:v>
                </c:pt>
                <c:pt idx="103">
                  <c:v>27.99259517768116</c:v>
                </c:pt>
                <c:pt idx="104">
                  <c:v>27.551248535145408</c:v>
                </c:pt>
                <c:pt idx="105">
                  <c:v>27.09935395139529</c:v>
                </c:pt>
                <c:pt idx="106">
                  <c:v>26.511876728287774</c:v>
                </c:pt>
                <c:pt idx="107">
                  <c:v>26.117792397025006</c:v>
                </c:pt>
                <c:pt idx="108">
                  <c:v>26.147401564862719</c:v>
                </c:pt>
                <c:pt idx="109">
                  <c:v>26.396374641685355</c:v>
                </c:pt>
                <c:pt idx="110">
                  <c:v>27.047356548427047</c:v>
                </c:pt>
                <c:pt idx="111">
                  <c:v>28.421450903842345</c:v>
                </c:pt>
                <c:pt idx="112">
                  <c:v>30.013252622149615</c:v>
                </c:pt>
                <c:pt idx="113">
                  <c:v>31.076900581583867</c:v>
                </c:pt>
                <c:pt idx="114">
                  <c:v>31.504006942256972</c:v>
                </c:pt>
                <c:pt idx="115">
                  <c:v>30.806172132149754</c:v>
                </c:pt>
                <c:pt idx="116">
                  <c:v>29.094007543698837</c:v>
                </c:pt>
                <c:pt idx="117">
                  <c:v>27.083836765328876</c:v>
                </c:pt>
                <c:pt idx="118">
                  <c:v>25.478754671038057</c:v>
                </c:pt>
                <c:pt idx="119">
                  <c:v>24.45530653079831</c:v>
                </c:pt>
                <c:pt idx="120">
                  <c:v>24.257445461717129</c:v>
                </c:pt>
                <c:pt idx="121">
                  <c:v>24.536359861680243</c:v>
                </c:pt>
                <c:pt idx="122">
                  <c:v>25.342701128419897</c:v>
                </c:pt>
                <c:pt idx="123">
                  <c:v>26.539360506829148</c:v>
                </c:pt>
                <c:pt idx="124">
                  <c:v>27.341250410436022</c:v>
                </c:pt>
                <c:pt idx="125">
                  <c:v>27.562696116155458</c:v>
                </c:pt>
                <c:pt idx="126">
                  <c:v>27.502351438866402</c:v>
                </c:pt>
                <c:pt idx="127">
                  <c:v>27.067168962712959</c:v>
                </c:pt>
                <c:pt idx="128">
                  <c:v>26.316855744834289</c:v>
                </c:pt>
                <c:pt idx="129">
                  <c:v>25.828427769581953</c:v>
                </c:pt>
                <c:pt idx="130">
                  <c:v>25.849899712313078</c:v>
                </c:pt>
                <c:pt idx="131">
                  <c:v>26.306459034861064</c:v>
                </c:pt>
                <c:pt idx="132">
                  <c:v>27.023257003880399</c:v>
                </c:pt>
                <c:pt idx="133">
                  <c:v>28.147560848551031</c:v>
                </c:pt>
                <c:pt idx="134">
                  <c:v>29.729171946450681</c:v>
                </c:pt>
                <c:pt idx="135">
                  <c:v>31.089442859473944</c:v>
                </c:pt>
                <c:pt idx="136">
                  <c:v>31.64141332972099</c:v>
                </c:pt>
                <c:pt idx="137">
                  <c:v>31.151202373309456</c:v>
                </c:pt>
                <c:pt idx="138">
                  <c:v>29.521544536934108</c:v>
                </c:pt>
                <c:pt idx="139">
                  <c:v>27.078699436172627</c:v>
                </c:pt>
                <c:pt idx="140">
                  <c:v>24.815701859697047</c:v>
                </c:pt>
                <c:pt idx="141">
                  <c:v>23.492631836679639</c:v>
                </c:pt>
                <c:pt idx="142">
                  <c:v>23.543983712086959</c:v>
                </c:pt>
                <c:pt idx="143">
                  <c:v>25.044867459006564</c:v>
                </c:pt>
                <c:pt idx="144">
                  <c:v>27.364553075653429</c:v>
                </c:pt>
                <c:pt idx="145">
                  <c:v>29.596813591989552</c:v>
                </c:pt>
                <c:pt idx="146">
                  <c:v>31.11437184493311</c:v>
                </c:pt>
                <c:pt idx="147">
                  <c:v>31.550536087504156</c:v>
                </c:pt>
                <c:pt idx="148">
                  <c:v>30.643449897470294</c:v>
                </c:pt>
                <c:pt idx="149">
                  <c:v>28.777806519495577</c:v>
                </c:pt>
                <c:pt idx="150">
                  <c:v>27.028916665660983</c:v>
                </c:pt>
                <c:pt idx="151">
                  <c:v>26.206804293664312</c:v>
                </c:pt>
                <c:pt idx="152">
                  <c:v>25.840301077478479</c:v>
                </c:pt>
                <c:pt idx="153">
                  <c:v>25.494154857423204</c:v>
                </c:pt>
                <c:pt idx="154">
                  <c:v>25.277731989240444</c:v>
                </c:pt>
                <c:pt idx="155">
                  <c:v>24.861530534252147</c:v>
                </c:pt>
                <c:pt idx="156">
                  <c:v>23.721071857655375</c:v>
                </c:pt>
                <c:pt idx="157">
                  <c:v>22.693067227233151</c:v>
                </c:pt>
                <c:pt idx="158">
                  <c:v>22.569601288150302</c:v>
                </c:pt>
                <c:pt idx="159">
                  <c:v>22.696085044112042</c:v>
                </c:pt>
                <c:pt idx="160">
                  <c:v>22.703112189401836</c:v>
                </c:pt>
                <c:pt idx="161">
                  <c:v>23.229001505341014</c:v>
                </c:pt>
                <c:pt idx="162">
                  <c:v>23.937649402402474</c:v>
                </c:pt>
                <c:pt idx="163">
                  <c:v>24.151843719319608</c:v>
                </c:pt>
                <c:pt idx="164">
                  <c:v>24.164437616609973</c:v>
                </c:pt>
                <c:pt idx="165">
                  <c:v>24.200808859339382</c:v>
                </c:pt>
                <c:pt idx="166">
                  <c:v>23.732014336758027</c:v>
                </c:pt>
                <c:pt idx="167">
                  <c:v>22.874487512787198</c:v>
                </c:pt>
                <c:pt idx="168">
                  <c:v>22.079859090879246</c:v>
                </c:pt>
                <c:pt idx="169">
                  <c:v>21.778390101265991</c:v>
                </c:pt>
                <c:pt idx="170">
                  <c:v>22.160099985033561</c:v>
                </c:pt>
                <c:pt idx="171">
                  <c:v>22.920323798160403</c:v>
                </c:pt>
                <c:pt idx="172">
                  <c:v>23.843197739815515</c:v>
                </c:pt>
                <c:pt idx="173">
                  <c:v>24.82531668884214</c:v>
                </c:pt>
                <c:pt idx="174">
                  <c:v>25.542157401651018</c:v>
                </c:pt>
                <c:pt idx="175">
                  <c:v>25.800661149341163</c:v>
                </c:pt>
                <c:pt idx="176">
                  <c:v>26.212711968244413</c:v>
                </c:pt>
                <c:pt idx="177">
                  <c:v>27.38839318481056</c:v>
                </c:pt>
                <c:pt idx="178">
                  <c:v>29.108631337925022</c:v>
                </c:pt>
                <c:pt idx="179">
                  <c:v>30.315836501283048</c:v>
                </c:pt>
                <c:pt idx="180">
                  <c:v>30.482491470990944</c:v>
                </c:pt>
                <c:pt idx="181">
                  <c:v>30.211612681233738</c:v>
                </c:pt>
                <c:pt idx="182">
                  <c:v>29.476215429847702</c:v>
                </c:pt>
                <c:pt idx="183">
                  <c:v>27.752681564976463</c:v>
                </c:pt>
                <c:pt idx="184">
                  <c:v>25.870049759562711</c:v>
                </c:pt>
                <c:pt idx="185">
                  <c:v>24.930492291453216</c:v>
                </c:pt>
                <c:pt idx="186">
                  <c:v>24.479711393438166</c:v>
                </c:pt>
                <c:pt idx="187">
                  <c:v>23.880943514707763</c:v>
                </c:pt>
                <c:pt idx="188">
                  <c:v>23.650203387970993</c:v>
                </c:pt>
                <c:pt idx="189">
                  <c:v>24.540647223818151</c:v>
                </c:pt>
                <c:pt idx="190">
                  <c:v>26.241438442260772</c:v>
                </c:pt>
                <c:pt idx="191">
                  <c:v>27.698984775864552</c:v>
                </c:pt>
                <c:pt idx="192">
                  <c:v>28.191663446003474</c:v>
                </c:pt>
                <c:pt idx="193">
                  <c:v>27.615633180215859</c:v>
                </c:pt>
                <c:pt idx="194">
                  <c:v>25.898275912990322</c:v>
                </c:pt>
                <c:pt idx="195">
                  <c:v>23.127661300512116</c:v>
                </c:pt>
                <c:pt idx="196">
                  <c:v>20.022026043375156</c:v>
                </c:pt>
                <c:pt idx="197">
                  <c:v>17.581155230124246</c:v>
                </c:pt>
                <c:pt idx="198">
                  <c:v>16.473040924642351</c:v>
                </c:pt>
                <c:pt idx="199">
                  <c:v>16.52243082054223</c:v>
                </c:pt>
                <c:pt idx="200">
                  <c:v>17.091169356038233</c:v>
                </c:pt>
                <c:pt idx="201">
                  <c:v>17.370193998389681</c:v>
                </c:pt>
                <c:pt idx="202">
                  <c:v>17.10279990319815</c:v>
                </c:pt>
                <c:pt idx="203">
                  <c:v>16.48656539031095</c:v>
                </c:pt>
                <c:pt idx="204">
                  <c:v>15.806489975278538</c:v>
                </c:pt>
                <c:pt idx="205">
                  <c:v>14.884825272203496</c:v>
                </c:pt>
                <c:pt idx="206">
                  <c:v>13.952071854455619</c:v>
                </c:pt>
                <c:pt idx="207">
                  <c:v>13.685499921703732</c:v>
                </c:pt>
                <c:pt idx="208">
                  <c:v>13.557012368296958</c:v>
                </c:pt>
                <c:pt idx="209">
                  <c:v>13.329701092506889</c:v>
                </c:pt>
                <c:pt idx="210">
                  <c:v>13.389601237715317</c:v>
                </c:pt>
                <c:pt idx="211">
                  <c:v>13.643289011416806</c:v>
                </c:pt>
                <c:pt idx="212">
                  <c:v>13.378951691700781</c:v>
                </c:pt>
                <c:pt idx="213">
                  <c:v>13.036830493811042</c:v>
                </c:pt>
                <c:pt idx="214">
                  <c:v>12.684980513017321</c:v>
                </c:pt>
                <c:pt idx="215">
                  <c:v>12.178275927923153</c:v>
                </c:pt>
                <c:pt idx="216">
                  <c:v>11.925951669232317</c:v>
                </c:pt>
                <c:pt idx="217">
                  <c:v>11.869180458283434</c:v>
                </c:pt>
                <c:pt idx="218">
                  <c:v>11.591322283757229</c:v>
                </c:pt>
                <c:pt idx="219">
                  <c:v>11.007479626550065</c:v>
                </c:pt>
                <c:pt idx="220">
                  <c:v>10.398983840045712</c:v>
                </c:pt>
                <c:pt idx="221">
                  <c:v>9.7686796579461905</c:v>
                </c:pt>
                <c:pt idx="222">
                  <c:v>9.3289904134976087</c:v>
                </c:pt>
                <c:pt idx="223">
                  <c:v>9.131894888412198</c:v>
                </c:pt>
                <c:pt idx="224">
                  <c:v>9.1440329841090602</c:v>
                </c:pt>
                <c:pt idx="225">
                  <c:v>9.4052839163826487</c:v>
                </c:pt>
                <c:pt idx="226">
                  <c:v>9.699521692786</c:v>
                </c:pt>
                <c:pt idx="227">
                  <c:v>9.8072353200162858</c:v>
                </c:pt>
                <c:pt idx="228">
                  <c:v>9.8572427477018376</c:v>
                </c:pt>
                <c:pt idx="229">
                  <c:v>9.9799723853908304</c:v>
                </c:pt>
                <c:pt idx="230">
                  <c:v>9.9957846291708723</c:v>
                </c:pt>
                <c:pt idx="231">
                  <c:v>9.8421086878780635</c:v>
                </c:pt>
                <c:pt idx="232">
                  <c:v>9.6971475332685184</c:v>
                </c:pt>
                <c:pt idx="233">
                  <c:v>9.6256218895240178</c:v>
                </c:pt>
                <c:pt idx="234">
                  <c:v>9.6887465766562677</c:v>
                </c:pt>
                <c:pt idx="235">
                  <c:v>9.9685725834291095</c:v>
                </c:pt>
                <c:pt idx="236">
                  <c:v>10.622358410215707</c:v>
                </c:pt>
                <c:pt idx="237">
                  <c:v>11.551129786312357</c:v>
                </c:pt>
                <c:pt idx="238">
                  <c:v>12.40720135427514</c:v>
                </c:pt>
                <c:pt idx="239">
                  <c:v>12.98033291788453</c:v>
                </c:pt>
                <c:pt idx="240">
                  <c:v>13.238717507545578</c:v>
                </c:pt>
                <c:pt idx="241">
                  <c:v>13.161362835260082</c:v>
                </c:pt>
                <c:pt idx="242">
                  <c:v>12.999175615017117</c:v>
                </c:pt>
                <c:pt idx="243">
                  <c:v>12.994728151247637</c:v>
                </c:pt>
                <c:pt idx="244">
                  <c:v>13.056464790280026</c:v>
                </c:pt>
                <c:pt idx="245">
                  <c:v>13.226726289684615</c:v>
                </c:pt>
                <c:pt idx="246">
                  <c:v>13.637911254923301</c:v>
                </c:pt>
                <c:pt idx="247">
                  <c:v>14.201038298293705</c:v>
                </c:pt>
                <c:pt idx="248">
                  <c:v>14.694935138862046</c:v>
                </c:pt>
                <c:pt idx="249">
                  <c:v>14.774682321146855</c:v>
                </c:pt>
                <c:pt idx="250">
                  <c:v>14.272702053590853</c:v>
                </c:pt>
                <c:pt idx="251">
                  <c:v>13.467665253963734</c:v>
                </c:pt>
                <c:pt idx="252">
                  <c:v>12.581296191888395</c:v>
                </c:pt>
                <c:pt idx="253">
                  <c:v>11.699512656352763</c:v>
                </c:pt>
                <c:pt idx="254">
                  <c:v>11.151785571085082</c:v>
                </c:pt>
                <c:pt idx="255">
                  <c:v>11.147191792123158</c:v>
                </c:pt>
                <c:pt idx="256">
                  <c:v>11.436073266096416</c:v>
                </c:pt>
                <c:pt idx="257">
                  <c:v>11.60876746901943</c:v>
                </c:pt>
                <c:pt idx="258">
                  <c:v>11.453513326519715</c:v>
                </c:pt>
                <c:pt idx="259">
                  <c:v>10.871122969523128</c:v>
                </c:pt>
                <c:pt idx="260">
                  <c:v>10.032800042529763</c:v>
                </c:pt>
                <c:pt idx="261">
                  <c:v>9.1551079756284146</c:v>
                </c:pt>
                <c:pt idx="262">
                  <c:v>8.0986808752229766</c:v>
                </c:pt>
                <c:pt idx="263">
                  <c:v>6.9400424996018204</c:v>
                </c:pt>
                <c:pt idx="264">
                  <c:v>5.9181222085522656</c:v>
                </c:pt>
                <c:pt idx="265">
                  <c:v>4.9666910990637563</c:v>
                </c:pt>
                <c:pt idx="266">
                  <c:v>3.7806131973864394</c:v>
                </c:pt>
                <c:pt idx="267">
                  <c:v>2.8089850783329369</c:v>
                </c:pt>
                <c:pt idx="268">
                  <c:v>2.3009857856633715</c:v>
                </c:pt>
                <c:pt idx="269">
                  <c:v>2.2650741521704871</c:v>
                </c:pt>
                <c:pt idx="270">
                  <c:v>2.578387915920588</c:v>
                </c:pt>
                <c:pt idx="271">
                  <c:v>2.9917012516127186</c:v>
                </c:pt>
                <c:pt idx="272">
                  <c:v>3.1023658965996121</c:v>
                </c:pt>
                <c:pt idx="273">
                  <c:v>3.08500819952947</c:v>
                </c:pt>
                <c:pt idx="274">
                  <c:v>2.9955027865118895</c:v>
                </c:pt>
                <c:pt idx="275">
                  <c:v>2.7305135266541818</c:v>
                </c:pt>
                <c:pt idx="276">
                  <c:v>2.5033606497253507</c:v>
                </c:pt>
                <c:pt idx="277">
                  <c:v>2.5024237235343434</c:v>
                </c:pt>
                <c:pt idx="278">
                  <c:v>2.4150834269974042</c:v>
                </c:pt>
                <c:pt idx="279">
                  <c:v>2.0707240100648017</c:v>
                </c:pt>
                <c:pt idx="280">
                  <c:v>1.65985216618984</c:v>
                </c:pt>
                <c:pt idx="281">
                  <c:v>1.3944409339217043</c:v>
                </c:pt>
                <c:pt idx="282">
                  <c:v>1.4326952363471761</c:v>
                </c:pt>
                <c:pt idx="283">
                  <c:v>1.6729189183775062</c:v>
                </c:pt>
                <c:pt idx="284">
                  <c:v>2.0259709855061314</c:v>
                </c:pt>
                <c:pt idx="285">
                  <c:v>2.4807393216615004</c:v>
                </c:pt>
                <c:pt idx="286">
                  <c:v>2.8691531994888928</c:v>
                </c:pt>
                <c:pt idx="287">
                  <c:v>2.8619444450609834</c:v>
                </c:pt>
                <c:pt idx="288">
                  <c:v>2.6309588845431358</c:v>
                </c:pt>
                <c:pt idx="289">
                  <c:v>2.4388038001680745</c:v>
                </c:pt>
                <c:pt idx="290">
                  <c:v>2.1764722063823889</c:v>
                </c:pt>
                <c:pt idx="291">
                  <c:v>1.8801849361268992</c:v>
                </c:pt>
                <c:pt idx="292">
                  <c:v>1.8140605288898008</c:v>
                </c:pt>
                <c:pt idx="293">
                  <c:v>1.9574403743929516</c:v>
                </c:pt>
                <c:pt idx="294">
                  <c:v>2.128552615579248</c:v>
                </c:pt>
                <c:pt idx="295">
                  <c:v>2.3375092299250215</c:v>
                </c:pt>
                <c:pt idx="296">
                  <c:v>2.6028496359301521</c:v>
                </c:pt>
                <c:pt idx="297">
                  <c:v>2.9079291997380716</c:v>
                </c:pt>
                <c:pt idx="298">
                  <c:v>3.200226645772033</c:v>
                </c:pt>
                <c:pt idx="299">
                  <c:v>3.4303287547538552</c:v>
                </c:pt>
                <c:pt idx="300">
                  <c:v>3.6079559240929653</c:v>
                </c:pt>
                <c:pt idx="301">
                  <c:v>3.7807838004304886</c:v>
                </c:pt>
                <c:pt idx="302">
                  <c:v>3.8770404282631423</c:v>
                </c:pt>
                <c:pt idx="303">
                  <c:v>3.9141514953872045</c:v>
                </c:pt>
                <c:pt idx="304">
                  <c:v>3.9170464360718258</c:v>
                </c:pt>
                <c:pt idx="305">
                  <c:v>3.8475671786798538</c:v>
                </c:pt>
                <c:pt idx="306">
                  <c:v>3.6816050278613757</c:v>
                </c:pt>
                <c:pt idx="307">
                  <c:v>3.5582521590620777</c:v>
                </c:pt>
                <c:pt idx="308">
                  <c:v>3.5838609990118657</c:v>
                </c:pt>
                <c:pt idx="309">
                  <c:v>3.732712555618618</c:v>
                </c:pt>
                <c:pt idx="310">
                  <c:v>3.8195544013782241</c:v>
                </c:pt>
                <c:pt idx="311">
                  <c:v>4.0344183127910149</c:v>
                </c:pt>
              </c:numCache>
            </c:numRef>
          </c:yVal>
          <c:smooth val="1"/>
          <c:extLst>
            <c:ext xmlns:c16="http://schemas.microsoft.com/office/drawing/2014/chart" uri="{C3380CC4-5D6E-409C-BE32-E72D297353CC}">
              <c16:uniqueId val="{00000000-7068-41D3-804A-7C8977B31901}"/>
            </c:ext>
          </c:extLst>
        </c:ser>
        <c:ser>
          <c:idx val="1"/>
          <c:order val="1"/>
          <c:tx>
            <c:strRef>
              <c:f>'LC1.3'!$I$1</c:f>
              <c:strCache>
                <c:ptCount val="1"/>
                <c:pt idx="0">
                  <c:v>lower stddev</c:v>
                </c:pt>
              </c:strCache>
            </c:strRef>
          </c:tx>
          <c:spPr>
            <a:ln w="19050" cap="rnd">
              <a:solidFill>
                <a:schemeClr val="accent1">
                  <a:alpha val="25000"/>
                </a:schemeClr>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'LC1.3'!$I$2:$I$313</c:f>
              <c:numCache>
                <c:formatCode>General</c:formatCode>
                <c:ptCount val="312"/>
                <c:pt idx="0">
                  <c:v>37.600949160115064</c:v>
                </c:pt>
                <c:pt idx="1">
                  <c:v>38.048847110872615</c:v>
                </c:pt>
                <c:pt idx="2">
                  <c:v>37.676019881420793</c:v>
                </c:pt>
                <c:pt idx="3">
                  <c:v>38.646828040957217</c:v>
                </c:pt>
                <c:pt idx="4">
                  <c:v>50.902350834203844</c:v>
                </c:pt>
                <c:pt idx="5">
                  <c:v>63.328554437421644</c:v>
                </c:pt>
                <c:pt idx="6">
                  <c:v>71.602158831712572</c:v>
                </c:pt>
                <c:pt idx="7">
                  <c:v>73.714626853848173</c:v>
                </c:pt>
                <c:pt idx="8">
                  <c:v>70.966162181679991</c:v>
                </c:pt>
                <c:pt idx="9">
                  <c:v>73.240258221716218</c:v>
                </c:pt>
                <c:pt idx="10">
                  <c:v>70.060557562896264</c:v>
                </c:pt>
                <c:pt idx="11">
                  <c:v>61.498314283691862</c:v>
                </c:pt>
                <c:pt idx="12">
                  <c:v>49.626635351198985</c:v>
                </c:pt>
                <c:pt idx="13">
                  <c:v>38.336362701801171</c:v>
                </c:pt>
                <c:pt idx="14">
                  <c:v>32.100717355337189</c:v>
                </c:pt>
                <c:pt idx="15">
                  <c:v>32.45548319460314</c:v>
                </c:pt>
                <c:pt idx="16">
                  <c:v>37.865948086514912</c:v>
                </c:pt>
                <c:pt idx="17">
                  <c:v>42.209811255320396</c:v>
                </c:pt>
                <c:pt idx="18">
                  <c:v>43.568386136803973</c:v>
                </c:pt>
                <c:pt idx="19">
                  <c:v>43.267820194147582</c:v>
                </c:pt>
                <c:pt idx="20">
                  <c:v>43.434007176146878</c:v>
                </c:pt>
                <c:pt idx="21">
                  <c:v>41.893470992645483</c:v>
                </c:pt>
                <c:pt idx="22">
                  <c:v>38.038363550401598</c:v>
                </c:pt>
                <c:pt idx="23">
                  <c:v>34.758324846986767</c:v>
                </c:pt>
                <c:pt idx="24">
                  <c:v>34.662987283891276</c:v>
                </c:pt>
                <c:pt idx="25">
                  <c:v>34.726064467023399</c:v>
                </c:pt>
                <c:pt idx="26">
                  <c:v>33.998178701276686</c:v>
                </c:pt>
                <c:pt idx="27">
                  <c:v>32.511349416636449</c:v>
                </c:pt>
                <c:pt idx="28">
                  <c:v>31.675823546321293</c:v>
                </c:pt>
                <c:pt idx="29">
                  <c:v>31.602139659981741</c:v>
                </c:pt>
                <c:pt idx="30">
                  <c:v>31.736831768622686</c:v>
                </c:pt>
                <c:pt idx="31">
                  <c:v>31.596096609472028</c:v>
                </c:pt>
                <c:pt idx="32">
                  <c:v>32.555999608696339</c:v>
                </c:pt>
                <c:pt idx="33">
                  <c:v>33.926564354568427</c:v>
                </c:pt>
                <c:pt idx="34">
                  <c:v>34.704327610604977</c:v>
                </c:pt>
                <c:pt idx="35">
                  <c:v>34.889678148344821</c:v>
                </c:pt>
                <c:pt idx="36">
                  <c:v>34.784098653855004</c:v>
                </c:pt>
                <c:pt idx="37">
                  <c:v>35.008029248377198</c:v>
                </c:pt>
                <c:pt idx="38">
                  <c:v>34.924783965665448</c:v>
                </c:pt>
                <c:pt idx="39">
                  <c:v>35.022579574788658</c:v>
                </c:pt>
                <c:pt idx="40">
                  <c:v>34.912753126615407</c:v>
                </c:pt>
                <c:pt idx="41">
                  <c:v>34.403483049408337</c:v>
                </c:pt>
                <c:pt idx="42">
                  <c:v>33.547056368722117</c:v>
                </c:pt>
                <c:pt idx="43">
                  <c:v>33.459295604912292</c:v>
                </c:pt>
                <c:pt idx="44">
                  <c:v>33.460926344506667</c:v>
                </c:pt>
                <c:pt idx="45">
                  <c:v>34.310035473451123</c:v>
                </c:pt>
                <c:pt idx="46">
                  <c:v>35.786071021116562</c:v>
                </c:pt>
                <c:pt idx="47">
                  <c:v>36.647101809984036</c:v>
                </c:pt>
                <c:pt idx="48">
                  <c:v>36.577391828356255</c:v>
                </c:pt>
                <c:pt idx="49">
                  <c:v>36.935189965406671</c:v>
                </c:pt>
                <c:pt idx="50">
                  <c:v>36.600455032513267</c:v>
                </c:pt>
                <c:pt idx="51">
                  <c:v>34.594637320974762</c:v>
                </c:pt>
                <c:pt idx="52">
                  <c:v>32.760591693343571</c:v>
                </c:pt>
                <c:pt idx="53">
                  <c:v>34.458782139047763</c:v>
                </c:pt>
                <c:pt idx="54">
                  <c:v>36.426830549143823</c:v>
                </c:pt>
                <c:pt idx="55">
                  <c:v>36.804706950280959</c:v>
                </c:pt>
                <c:pt idx="56">
                  <c:v>36.391481879472749</c:v>
                </c:pt>
                <c:pt idx="57">
                  <c:v>36.618986525050367</c:v>
                </c:pt>
                <c:pt idx="58">
                  <c:v>35.396329528358009</c:v>
                </c:pt>
                <c:pt idx="59">
                  <c:v>33.046942475932823</c:v>
                </c:pt>
                <c:pt idx="60">
                  <c:v>31.623346044450955</c:v>
                </c:pt>
                <c:pt idx="61">
                  <c:v>32.301213964803956</c:v>
                </c:pt>
                <c:pt idx="62">
                  <c:v>32.92782328603591</c:v>
                </c:pt>
                <c:pt idx="63">
                  <c:v>32.849152474806594</c:v>
                </c:pt>
                <c:pt idx="64">
                  <c:v>32.931215476103162</c:v>
                </c:pt>
                <c:pt idx="65">
                  <c:v>32.783786755075354</c:v>
                </c:pt>
                <c:pt idx="66">
                  <c:v>31.956744360269127</c:v>
                </c:pt>
                <c:pt idx="67">
                  <c:v>31.008798386446912</c:v>
                </c:pt>
                <c:pt idx="68">
                  <c:v>31.090205590710017</c:v>
                </c:pt>
                <c:pt idx="69">
                  <c:v>30.978047966420178</c:v>
                </c:pt>
                <c:pt idx="70">
                  <c:v>30.845968410849498</c:v>
                </c:pt>
                <c:pt idx="71">
                  <c:v>31.69098615935318</c:v>
                </c:pt>
                <c:pt idx="72">
                  <c:v>34.932381373410237</c:v>
                </c:pt>
                <c:pt idx="73">
                  <c:v>39.364708416308353</c:v>
                </c:pt>
                <c:pt idx="74">
                  <c:v>42.081005336685735</c:v>
                </c:pt>
                <c:pt idx="75">
                  <c:v>41.951526051498455</c:v>
                </c:pt>
                <c:pt idx="76">
                  <c:v>42.445512014087136</c:v>
                </c:pt>
                <c:pt idx="77">
                  <c:v>42.03491428463829</c:v>
                </c:pt>
                <c:pt idx="78">
                  <c:v>38.910903522082002</c:v>
                </c:pt>
                <c:pt idx="79">
                  <c:v>33.533991935097212</c:v>
                </c:pt>
                <c:pt idx="80">
                  <c:v>29.525143891387579</c:v>
                </c:pt>
                <c:pt idx="81">
                  <c:v>30.27157511698843</c:v>
                </c:pt>
                <c:pt idx="82">
                  <c:v>30.837835768308715</c:v>
                </c:pt>
                <c:pt idx="83">
                  <c:v>31.23513435781696</c:v>
                </c:pt>
                <c:pt idx="84">
                  <c:v>31.320478827228857</c:v>
                </c:pt>
                <c:pt idx="85">
                  <c:v>31.235143783420988</c:v>
                </c:pt>
                <c:pt idx="86">
                  <c:v>31.520746298723267</c:v>
                </c:pt>
                <c:pt idx="87">
                  <c:v>31.250071444243368</c:v>
                </c:pt>
                <c:pt idx="88">
                  <c:v>30.331519908357599</c:v>
                </c:pt>
                <c:pt idx="89">
                  <c:v>28.993878104233914</c:v>
                </c:pt>
                <c:pt idx="90">
                  <c:v>27.623278591991088</c:v>
                </c:pt>
                <c:pt idx="91">
                  <c:v>27.190601335890992</c:v>
                </c:pt>
                <c:pt idx="92">
                  <c:v>27.187650669365439</c:v>
                </c:pt>
                <c:pt idx="93">
                  <c:v>27.111427001011702</c:v>
                </c:pt>
                <c:pt idx="94">
                  <c:v>27.351743004813461</c:v>
                </c:pt>
                <c:pt idx="95">
                  <c:v>28.281196922677836</c:v>
                </c:pt>
                <c:pt idx="96">
                  <c:v>28.999588479162327</c:v>
                </c:pt>
                <c:pt idx="97">
                  <c:v>29.410383902459955</c:v>
                </c:pt>
                <c:pt idx="98">
                  <c:v>29.423905473217417</c:v>
                </c:pt>
                <c:pt idx="99">
                  <c:v>29.213700713900362</c:v>
                </c:pt>
                <c:pt idx="100">
                  <c:v>29.244149315907514</c:v>
                </c:pt>
                <c:pt idx="101">
                  <c:v>29.120993647709547</c:v>
                </c:pt>
                <c:pt idx="102">
                  <c:v>29.015577301353087</c:v>
                </c:pt>
                <c:pt idx="103">
                  <c:v>28.845119931859028</c:v>
                </c:pt>
                <c:pt idx="104">
                  <c:v>28.505202033991178</c:v>
                </c:pt>
                <c:pt idx="105">
                  <c:v>28.03401907116876</c:v>
                </c:pt>
                <c:pt idx="106">
                  <c:v>27.290642300696895</c:v>
                </c:pt>
                <c:pt idx="107">
                  <c:v>26.60914443650384</c:v>
                </c:pt>
                <c:pt idx="108">
                  <c:v>26.680734495776022</c:v>
                </c:pt>
                <c:pt idx="109">
                  <c:v>27.29937064158641</c:v>
                </c:pt>
                <c:pt idx="110">
                  <c:v>28.678294121183008</c:v>
                </c:pt>
                <c:pt idx="111">
                  <c:v>31.038640766182372</c:v>
                </c:pt>
                <c:pt idx="112">
                  <c:v>32.961036161272652</c:v>
                </c:pt>
                <c:pt idx="113">
                  <c:v>33.478810901466417</c:v>
                </c:pt>
                <c:pt idx="114">
                  <c:v>33.272084863576822</c:v>
                </c:pt>
                <c:pt idx="115">
                  <c:v>33.820683493852449</c:v>
                </c:pt>
                <c:pt idx="116">
                  <c:v>33.213291124811199</c:v>
                </c:pt>
                <c:pt idx="117">
                  <c:v>30.856181416401196</c:v>
                </c:pt>
                <c:pt idx="118">
                  <c:v>28.116858902585182</c:v>
                </c:pt>
                <c:pt idx="119">
                  <c:v>25.41879842217897</c:v>
                </c:pt>
                <c:pt idx="120">
                  <c:v>24.860079445582905</c:v>
                </c:pt>
                <c:pt idx="121">
                  <c:v>25.209413232239783</c:v>
                </c:pt>
                <c:pt idx="122">
                  <c:v>26.696626610950151</c:v>
                </c:pt>
                <c:pt idx="123">
                  <c:v>28.823494390251607</c:v>
                </c:pt>
                <c:pt idx="124">
                  <c:v>29.549552917054054</c:v>
                </c:pt>
                <c:pt idx="125">
                  <c:v>29.519220749452987</c:v>
                </c:pt>
                <c:pt idx="126">
                  <c:v>29.551537462985568</c:v>
                </c:pt>
                <c:pt idx="127">
                  <c:v>29.302412110371396</c:v>
                </c:pt>
                <c:pt idx="128">
                  <c:v>27.796714780586324</c:v>
                </c:pt>
                <c:pt idx="129">
                  <c:v>26.445766147387385</c:v>
                </c:pt>
                <c:pt idx="130">
                  <c:v>26.481251816480416</c:v>
                </c:pt>
                <c:pt idx="131">
                  <c:v>26.923656663651176</c:v>
                </c:pt>
                <c:pt idx="132">
                  <c:v>28.223435564089833</c:v>
                </c:pt>
                <c:pt idx="133">
                  <c:v>30.548067601828794</c:v>
                </c:pt>
                <c:pt idx="134">
                  <c:v>33.060074355917493</c:v>
                </c:pt>
                <c:pt idx="135">
                  <c:v>33.989278959973241</c:v>
                </c:pt>
                <c:pt idx="136">
                  <c:v>33.779382552405757</c:v>
                </c:pt>
                <c:pt idx="137">
                  <c:v>34.142963361466094</c:v>
                </c:pt>
                <c:pt idx="138">
                  <c:v>33.885144924852099</c:v>
                </c:pt>
                <c:pt idx="139">
                  <c:v>31.55710768589228</c:v>
                </c:pt>
                <c:pt idx="140">
                  <c:v>28.28672831839301</c:v>
                </c:pt>
                <c:pt idx="141">
                  <c:v>25.43476335161089</c:v>
                </c:pt>
                <c:pt idx="142">
                  <c:v>25.589369340521884</c:v>
                </c:pt>
                <c:pt idx="143">
                  <c:v>29.088782040417286</c:v>
                </c:pt>
                <c:pt idx="144">
                  <c:v>32.439537104703533</c:v>
                </c:pt>
                <c:pt idx="145">
                  <c:v>33.965737183587429</c:v>
                </c:pt>
                <c:pt idx="146">
                  <c:v>33.740647851464615</c:v>
                </c:pt>
                <c:pt idx="147">
                  <c:v>33.340157388859282</c:v>
                </c:pt>
                <c:pt idx="148">
                  <c:v>33.455509406748263</c:v>
                </c:pt>
                <c:pt idx="149">
                  <c:v>32.154716959770219</c:v>
                </c:pt>
                <c:pt idx="150">
                  <c:v>29.998752933431458</c:v>
                </c:pt>
                <c:pt idx="151">
                  <c:v>28.248450703444853</c:v>
                </c:pt>
                <c:pt idx="152">
                  <c:v>27.339946740132767</c:v>
                </c:pt>
                <c:pt idx="153">
                  <c:v>26.928337506193483</c:v>
                </c:pt>
                <c:pt idx="154">
                  <c:v>26.992025966581203</c:v>
                </c:pt>
                <c:pt idx="155">
                  <c:v>27.099256006425382</c:v>
                </c:pt>
                <c:pt idx="156">
                  <c:v>26.152151980044131</c:v>
                </c:pt>
                <c:pt idx="157">
                  <c:v>24.192344912690345</c:v>
                </c:pt>
                <c:pt idx="158">
                  <c:v>23.836344140832647</c:v>
                </c:pt>
                <c:pt idx="159">
                  <c:v>24.070374993472068</c:v>
                </c:pt>
                <c:pt idx="160">
                  <c:v>24.073299053729855</c:v>
                </c:pt>
                <c:pt idx="161">
                  <c:v>24.316889337154684</c:v>
                </c:pt>
                <c:pt idx="162">
                  <c:v>25.213213487693942</c:v>
                </c:pt>
                <c:pt idx="163">
                  <c:v>25.603569161679925</c:v>
                </c:pt>
                <c:pt idx="164">
                  <c:v>25.613130621816374</c:v>
                </c:pt>
                <c:pt idx="165">
                  <c:v>25.584804575804743</c:v>
                </c:pt>
                <c:pt idx="166">
                  <c:v>25.613273443268636</c:v>
                </c:pt>
                <c:pt idx="167">
                  <c:v>24.663307984534072</c:v>
                </c:pt>
                <c:pt idx="168">
                  <c:v>23.168939557269201</c:v>
                </c:pt>
                <c:pt idx="169">
                  <c:v>22.289253475318635</c:v>
                </c:pt>
                <c:pt idx="170">
                  <c:v>23.363098121972943</c:v>
                </c:pt>
                <c:pt idx="171">
                  <c:v>24.62602252304556</c:v>
                </c:pt>
                <c:pt idx="172">
                  <c:v>25.706072150795318</c:v>
                </c:pt>
                <c:pt idx="173">
                  <c:v>26.422313715532336</c:v>
                </c:pt>
                <c:pt idx="174">
                  <c:v>26.424504089419738</c:v>
                </c:pt>
                <c:pt idx="175">
                  <c:v>26.273607556163682</c:v>
                </c:pt>
                <c:pt idx="176">
                  <c:v>26.894093772109791</c:v>
                </c:pt>
                <c:pt idx="177">
                  <c:v>29.947787284700905</c:v>
                </c:pt>
                <c:pt idx="178">
                  <c:v>33.251090915966302</c:v>
                </c:pt>
                <c:pt idx="179">
                  <c:v>34.192170678240274</c:v>
                </c:pt>
                <c:pt idx="180">
                  <c:v>34.107589853580507</c:v>
                </c:pt>
                <c:pt idx="181">
                  <c:v>34.171845904005323</c:v>
                </c:pt>
                <c:pt idx="182">
                  <c:v>33.406613020659286</c:v>
                </c:pt>
                <c:pt idx="183">
                  <c:v>30.288521925936418</c:v>
                </c:pt>
                <c:pt idx="184">
                  <c:v>27.883172790524156</c:v>
                </c:pt>
                <c:pt idx="185">
                  <c:v>27.664446643788999</c:v>
                </c:pt>
                <c:pt idx="186">
                  <c:v>27.196312082792481</c:v>
                </c:pt>
                <c:pt idx="187">
                  <c:v>25.805299818572379</c:v>
                </c:pt>
                <c:pt idx="188">
                  <c:v>25.236755424119995</c:v>
                </c:pt>
                <c:pt idx="189">
                  <c:v>26.581722519329929</c:v>
                </c:pt>
                <c:pt idx="190">
                  <c:v>28.711836243140972</c:v>
                </c:pt>
                <c:pt idx="191">
                  <c:v>30.405687704592992</c:v>
                </c:pt>
                <c:pt idx="192">
                  <c:v>30.512774640115207</c:v>
                </c:pt>
                <c:pt idx="193">
                  <c:v>30.975758118216511</c:v>
                </c:pt>
                <c:pt idx="194">
                  <c:v>31.228665199081799</c:v>
                </c:pt>
                <c:pt idx="195">
                  <c:v>29.26779663915223</c:v>
                </c:pt>
                <c:pt idx="196">
                  <c:v>25.041412280913775</c:v>
                </c:pt>
                <c:pt idx="197">
                  <c:v>20.534607982037215</c:v>
                </c:pt>
                <c:pt idx="198">
                  <c:v>17.742316373383286</c:v>
                </c:pt>
                <c:pt idx="199">
                  <c:v>17.890093647020844</c:v>
                </c:pt>
                <c:pt idx="200">
                  <c:v>18.8501536360735</c:v>
                </c:pt>
                <c:pt idx="201">
                  <c:v>18.892921027716206</c:v>
                </c:pt>
                <c:pt idx="202">
                  <c:v>19.101331539258226</c:v>
                </c:pt>
                <c:pt idx="203">
                  <c:v>19.000999777069048</c:v>
                </c:pt>
                <c:pt idx="204">
                  <c:v>18.005031629054134</c:v>
                </c:pt>
                <c:pt idx="205">
                  <c:v>16.116532235110387</c:v>
                </c:pt>
                <c:pt idx="206">
                  <c:v>15.119205105698306</c:v>
                </c:pt>
                <c:pt idx="207">
                  <c:v>14.967858004637804</c:v>
                </c:pt>
                <c:pt idx="208">
                  <c:v>14.864137154845398</c:v>
                </c:pt>
                <c:pt idx="209">
                  <c:v>14.311495977035458</c:v>
                </c:pt>
                <c:pt idx="210">
                  <c:v>14.463959143104688</c:v>
                </c:pt>
                <c:pt idx="211">
                  <c:v>14.475004878231267</c:v>
                </c:pt>
                <c:pt idx="212">
                  <c:v>14.661694215762456</c:v>
                </c:pt>
                <c:pt idx="213">
                  <c:v>14.608111569022613</c:v>
                </c:pt>
                <c:pt idx="214">
                  <c:v>14.126356320511007</c:v>
                </c:pt>
                <c:pt idx="215">
                  <c:v>13.019102559844196</c:v>
                </c:pt>
                <c:pt idx="216">
                  <c:v>12.417002746757939</c:v>
                </c:pt>
                <c:pt idx="217">
                  <c:v>12.444400161027263</c:v>
                </c:pt>
                <c:pt idx="218">
                  <c:v>12.615978059704414</c:v>
                </c:pt>
                <c:pt idx="219">
                  <c:v>12.246709780054426</c:v>
                </c:pt>
                <c:pt idx="220">
                  <c:v>11.624420803635516</c:v>
                </c:pt>
                <c:pt idx="221">
                  <c:v>10.613352154507441</c:v>
                </c:pt>
                <c:pt idx="222">
                  <c:v>9.7661119392868265</c:v>
                </c:pt>
                <c:pt idx="223">
                  <c:v>9.3652118702969247</c:v>
                </c:pt>
                <c:pt idx="224">
                  <c:v>9.4020168100475274</c:v>
                </c:pt>
                <c:pt idx="225">
                  <c:v>10.074016891189217</c:v>
                </c:pt>
                <c:pt idx="226">
                  <c:v>10.466369968298274</c:v>
                </c:pt>
                <c:pt idx="227">
                  <c:v>10.46864409842059</c:v>
                </c:pt>
                <c:pt idx="228">
                  <c:v>10.449629557593683</c:v>
                </c:pt>
                <c:pt idx="229">
                  <c:v>10.560823896915002</c:v>
                </c:pt>
                <c:pt idx="230">
                  <c:v>10.595463225793729</c:v>
                </c:pt>
                <c:pt idx="231">
                  <c:v>10.3823546023711</c:v>
                </c:pt>
                <c:pt idx="232">
                  <c:v>10.428018008572018</c:v>
                </c:pt>
                <c:pt idx="233">
                  <c:v>10.423755515387153</c:v>
                </c:pt>
                <c:pt idx="234">
                  <c:v>10.551670115751936</c:v>
                </c:pt>
                <c:pt idx="235">
                  <c:v>11.297630274568474</c:v>
                </c:pt>
                <c:pt idx="236">
                  <c:v>12.488568999234252</c:v>
                </c:pt>
                <c:pt idx="237">
                  <c:v>13.400969684728082</c:v>
                </c:pt>
                <c:pt idx="238">
                  <c:v>13.602266739785035</c:v>
                </c:pt>
                <c:pt idx="239">
                  <c:v>13.557837461191834</c:v>
                </c:pt>
                <c:pt idx="240">
                  <c:v>13.402494935541394</c:v>
                </c:pt>
                <c:pt idx="241">
                  <c:v>13.488117953973356</c:v>
                </c:pt>
                <c:pt idx="242">
                  <c:v>13.38471345003547</c:v>
                </c:pt>
                <c:pt idx="243">
                  <c:v>13.377665946076329</c:v>
                </c:pt>
                <c:pt idx="244">
                  <c:v>13.528139440650026</c:v>
                </c:pt>
                <c:pt idx="245">
                  <c:v>13.907073274559529</c:v>
                </c:pt>
                <c:pt idx="246">
                  <c:v>14.448498814769192</c:v>
                </c:pt>
                <c:pt idx="247">
                  <c:v>15.062055958015112</c:v>
                </c:pt>
                <c:pt idx="248">
                  <c:v>15.521037479666214</c:v>
                </c:pt>
                <c:pt idx="249">
                  <c:v>15.488937569884232</c:v>
                </c:pt>
                <c:pt idx="250">
                  <c:v>15.87787995808484</c:v>
                </c:pt>
                <c:pt idx="251">
                  <c:v>15.716958972904884</c:v>
                </c:pt>
                <c:pt idx="252">
                  <c:v>14.757093720039347</c:v>
                </c:pt>
                <c:pt idx="253">
                  <c:v>13.074283301344829</c:v>
                </c:pt>
                <c:pt idx="254">
                  <c:v>11.531307733497542</c:v>
                </c:pt>
                <c:pt idx="255">
                  <c:v>11.519671478440365</c:v>
                </c:pt>
                <c:pt idx="256">
                  <c:v>11.858150535096923</c:v>
                </c:pt>
                <c:pt idx="257">
                  <c:v>11.954759062423655</c:v>
                </c:pt>
                <c:pt idx="258">
                  <c:v>12.077015329432191</c:v>
                </c:pt>
                <c:pt idx="259">
                  <c:v>12.375270326635503</c:v>
                </c:pt>
                <c:pt idx="260">
                  <c:v>12.094496075267095</c:v>
                </c:pt>
                <c:pt idx="261">
                  <c:v>11.06186612302877</c:v>
                </c:pt>
                <c:pt idx="262">
                  <c:v>9.5754792216473046</c:v>
                </c:pt>
                <c:pt idx="263">
                  <c:v>8.3832368712771927</c:v>
                </c:pt>
                <c:pt idx="264">
                  <c:v>7.7955832281814663</c:v>
                </c:pt>
                <c:pt idx="265">
                  <c:v>7.0899647110046011</c:v>
                </c:pt>
                <c:pt idx="266">
                  <c:v>5.6506068889589223</c:v>
                </c:pt>
                <c:pt idx="267">
                  <c:v>4.0429000902880921</c:v>
                </c:pt>
                <c:pt idx="268">
                  <c:v>2.9838786872404084</c:v>
                </c:pt>
                <c:pt idx="269">
                  <c:v>2.883311507395856</c:v>
                </c:pt>
                <c:pt idx="270">
                  <c:v>3.6622908459354209</c:v>
                </c:pt>
                <c:pt idx="271">
                  <c:v>4.0745510349333518</c:v>
                </c:pt>
                <c:pt idx="272">
                  <c:v>4.0353667021458435</c:v>
                </c:pt>
                <c:pt idx="273">
                  <c:v>4.0414451167496352</c:v>
                </c:pt>
                <c:pt idx="274">
                  <c:v>3.9674587064224038</c:v>
                </c:pt>
                <c:pt idx="275">
                  <c:v>3.4280969346774306</c:v>
                </c:pt>
                <c:pt idx="276">
                  <c:v>2.8612970246205407</c:v>
                </c:pt>
                <c:pt idx="277">
                  <c:v>2.8612535075893817</c:v>
                </c:pt>
                <c:pt idx="278">
                  <c:v>2.9347813382160375</c:v>
                </c:pt>
                <c:pt idx="279">
                  <c:v>2.866066585636037</c:v>
                </c:pt>
                <c:pt idx="280">
                  <c:v>2.4554979583424736</c:v>
                </c:pt>
                <c:pt idx="281">
                  <c:v>1.949540440996443</c:v>
                </c:pt>
                <c:pt idx="282">
                  <c:v>2.0612571930252437</c:v>
                </c:pt>
                <c:pt idx="283">
                  <c:v>2.5560908392228057</c:v>
                </c:pt>
                <c:pt idx="284">
                  <c:v>2.9062085375473377</c:v>
                </c:pt>
                <c:pt idx="285">
                  <c:v>3.1573852794114705</c:v>
                </c:pt>
                <c:pt idx="286">
                  <c:v>3.2117794662512718</c:v>
                </c:pt>
                <c:pt idx="287">
                  <c:v>3.2165927853083676</c:v>
                </c:pt>
                <c:pt idx="288">
                  <c:v>3.2879404910206422</c:v>
                </c:pt>
                <c:pt idx="289">
                  <c:v>3.1941077324838019</c:v>
                </c:pt>
                <c:pt idx="290">
                  <c:v>2.8645219663210106</c:v>
                </c:pt>
                <c:pt idx="291">
                  <c:v>2.1692463249391984</c:v>
                </c:pt>
                <c:pt idx="292">
                  <c:v>1.9637235661121479</c:v>
                </c:pt>
                <c:pt idx="293">
                  <c:v>2.2075630035032177</c:v>
                </c:pt>
                <c:pt idx="294">
                  <c:v>2.4846748619251935</c:v>
                </c:pt>
                <c:pt idx="295">
                  <c:v>2.7539363895254096</c:v>
                </c:pt>
                <c:pt idx="296">
                  <c:v>3.0248967351427161</c:v>
                </c:pt>
                <c:pt idx="297">
                  <c:v>3.3803488228908645</c:v>
                </c:pt>
                <c:pt idx="298">
                  <c:v>3.6974481811090563</c:v>
                </c:pt>
                <c:pt idx="299">
                  <c:v>3.8531289550525294</c:v>
                </c:pt>
                <c:pt idx="300">
                  <c:v>3.8843907383355063</c:v>
                </c:pt>
                <c:pt idx="301">
                  <c:v>3.9352116429351773</c:v>
                </c:pt>
                <c:pt idx="302">
                  <c:v>4.0225572124536884</c:v>
                </c:pt>
                <c:pt idx="303">
                  <c:v>4.0643472797233322</c:v>
                </c:pt>
                <c:pt idx="304">
                  <c:v>4.0639080108660011</c:v>
                </c:pt>
                <c:pt idx="305">
                  <c:v>4.1263477204100925</c:v>
                </c:pt>
                <c:pt idx="306">
                  <c:v>4.0691744443904243</c:v>
                </c:pt>
                <c:pt idx="307">
                  <c:v>3.8900329280808146</c:v>
                </c:pt>
                <c:pt idx="308">
                  <c:v>3.9604902796443691</c:v>
                </c:pt>
                <c:pt idx="309">
                  <c:v>4.3052937219625393</c:v>
                </c:pt>
                <c:pt idx="310">
                  <c:v>4.4415315297648839</c:v>
                </c:pt>
                <c:pt idx="311">
                  <c:v>4.5851308692018398</c:v>
                </c:pt>
              </c:numCache>
            </c:numRef>
          </c:yVal>
          <c:smooth val="1"/>
          <c:extLst>
            <c:ext xmlns:c16="http://schemas.microsoft.com/office/drawing/2014/chart" uri="{C3380CC4-5D6E-409C-BE32-E72D297353CC}">
              <c16:uniqueId val="{00000001-7068-41D3-804A-7C8977B31901}"/>
            </c:ext>
          </c:extLst>
        </c:ser>
        <c:ser>
          <c:idx val="2"/>
          <c:order val="2"/>
          <c:tx>
            <c:strRef>
              <c:f>'LC1.3'!$J$1</c:f>
              <c:strCache>
                <c:ptCount val="1"/>
                <c:pt idx="0">
                  <c:v>upper stdev</c:v>
                </c:pt>
              </c:strCache>
            </c:strRef>
          </c:tx>
          <c:spPr>
            <a:ln w="19050" cap="rnd">
              <a:solidFill>
                <a:schemeClr val="accent1">
                  <a:alpha val="25000"/>
                </a:schemeClr>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'LC1.3'!$J$2:$J$313</c:f>
              <c:numCache>
                <c:formatCode>General</c:formatCode>
                <c:ptCount val="312"/>
                <c:pt idx="0">
                  <c:v>13.245416228232022</c:v>
                </c:pt>
                <c:pt idx="1">
                  <c:v>16.691805656382858</c:v>
                </c:pt>
                <c:pt idx="2">
                  <c:v>18.784634483615001</c:v>
                </c:pt>
                <c:pt idx="3">
                  <c:v>29.364315814464323</c:v>
                </c:pt>
                <c:pt idx="4">
                  <c:v>29.088148289878504</c:v>
                </c:pt>
                <c:pt idx="5">
                  <c:v>30.160878175635002</c:v>
                </c:pt>
                <c:pt idx="6">
                  <c:v>36.854302149102395</c:v>
                </c:pt>
                <c:pt idx="7">
                  <c:v>48.937879650016569</c:v>
                </c:pt>
                <c:pt idx="8">
                  <c:v>57.944966251308202</c:v>
                </c:pt>
                <c:pt idx="9">
                  <c:v>49.078503005906398</c:v>
                </c:pt>
                <c:pt idx="10">
                  <c:v>37.444608499107346</c:v>
                </c:pt>
                <c:pt idx="11">
                  <c:v>30.169440128874633</c:v>
                </c:pt>
                <c:pt idx="12">
                  <c:v>27.724355171441886</c:v>
                </c:pt>
                <c:pt idx="13">
                  <c:v>28.901155202597685</c:v>
                </c:pt>
                <c:pt idx="14">
                  <c:v>30.324221452565101</c:v>
                </c:pt>
                <c:pt idx="15">
                  <c:v>30.217489827446791</c:v>
                </c:pt>
                <c:pt idx="16">
                  <c:v>28.86103155241323</c:v>
                </c:pt>
                <c:pt idx="17">
                  <c:v>29.591566291987753</c:v>
                </c:pt>
                <c:pt idx="18">
                  <c:v>31.770199123904643</c:v>
                </c:pt>
                <c:pt idx="19">
                  <c:v>33.310176688100434</c:v>
                </c:pt>
                <c:pt idx="20">
                  <c:v>32.361658879054801</c:v>
                </c:pt>
                <c:pt idx="21">
                  <c:v>31.1492077688903</c:v>
                </c:pt>
                <c:pt idx="22">
                  <c:v>31.361561282918121</c:v>
                </c:pt>
                <c:pt idx="23">
                  <c:v>31.835041438113546</c:v>
                </c:pt>
                <c:pt idx="24">
                  <c:v>31.244336147485804</c:v>
                </c:pt>
                <c:pt idx="25">
                  <c:v>30.904415286685012</c:v>
                </c:pt>
                <c:pt idx="26">
                  <c:v>30.306490326537617</c:v>
                </c:pt>
                <c:pt idx="27">
                  <c:v>30.525110050325427</c:v>
                </c:pt>
                <c:pt idx="28">
                  <c:v>30.669521366656365</c:v>
                </c:pt>
                <c:pt idx="29">
                  <c:v>30.221630560999667</c:v>
                </c:pt>
                <c:pt idx="30">
                  <c:v>29.510011555182125</c:v>
                </c:pt>
                <c:pt idx="31">
                  <c:v>29.396978889347345</c:v>
                </c:pt>
                <c:pt idx="32">
                  <c:v>29.133163970792289</c:v>
                </c:pt>
                <c:pt idx="33">
                  <c:v>29.075924216995094</c:v>
                </c:pt>
                <c:pt idx="34">
                  <c:v>29.809100404022928</c:v>
                </c:pt>
                <c:pt idx="35">
                  <c:v>31.562262740401398</c:v>
                </c:pt>
                <c:pt idx="36">
                  <c:v>33.535825586891356</c:v>
                </c:pt>
                <c:pt idx="37">
                  <c:v>33.864106618715283</c:v>
                </c:pt>
                <c:pt idx="38">
                  <c:v>33.397397490167428</c:v>
                </c:pt>
                <c:pt idx="39">
                  <c:v>32.623080103481591</c:v>
                </c:pt>
                <c:pt idx="40">
                  <c:v>32.411939496426932</c:v>
                </c:pt>
                <c:pt idx="41">
                  <c:v>32.383891586594814</c:v>
                </c:pt>
                <c:pt idx="42">
                  <c:v>32.417720535145897</c:v>
                </c:pt>
                <c:pt idx="43">
                  <c:v>31.847139792939437</c:v>
                </c:pt>
                <c:pt idx="44">
                  <c:v>31.860661909769863</c:v>
                </c:pt>
                <c:pt idx="45">
                  <c:v>31.742726645888339</c:v>
                </c:pt>
                <c:pt idx="46">
                  <c:v>31.50950385925255</c:v>
                </c:pt>
                <c:pt idx="47">
                  <c:v>31.979827532699574</c:v>
                </c:pt>
                <c:pt idx="48">
                  <c:v>32.669679952926757</c:v>
                </c:pt>
                <c:pt idx="49">
                  <c:v>31.396920442153036</c:v>
                </c:pt>
                <c:pt idx="50">
                  <c:v>29.088990902157676</c:v>
                </c:pt>
                <c:pt idx="51">
                  <c:v>27.981058590774779</c:v>
                </c:pt>
                <c:pt idx="52">
                  <c:v>28.389693976470419</c:v>
                </c:pt>
                <c:pt idx="53">
                  <c:v>27.928661052910396</c:v>
                </c:pt>
                <c:pt idx="54">
                  <c:v>28.629890399876327</c:v>
                </c:pt>
                <c:pt idx="55">
                  <c:v>30.622590057819139</c:v>
                </c:pt>
                <c:pt idx="56">
                  <c:v>32.179158799332541</c:v>
                </c:pt>
                <c:pt idx="57">
                  <c:v>30.822386404554653</c:v>
                </c:pt>
                <c:pt idx="58">
                  <c:v>29.171194048135632</c:v>
                </c:pt>
                <c:pt idx="59">
                  <c:v>28.929787024848508</c:v>
                </c:pt>
                <c:pt idx="60">
                  <c:v>29.270615299833672</c:v>
                </c:pt>
                <c:pt idx="61">
                  <c:v>29.093217864960572</c:v>
                </c:pt>
                <c:pt idx="62">
                  <c:v>29.565417897245972</c:v>
                </c:pt>
                <c:pt idx="63">
                  <c:v>29.955176238148134</c:v>
                </c:pt>
                <c:pt idx="64">
                  <c:v>29.436594416164649</c:v>
                </c:pt>
                <c:pt idx="65">
                  <c:v>29.287564766643133</c:v>
                </c:pt>
                <c:pt idx="66">
                  <c:v>29.28894106529625</c:v>
                </c:pt>
                <c:pt idx="67">
                  <c:v>29.388455513371781</c:v>
                </c:pt>
                <c:pt idx="68">
                  <c:v>29.521965804997794</c:v>
                </c:pt>
                <c:pt idx="69">
                  <c:v>29.849326473097236</c:v>
                </c:pt>
                <c:pt idx="70">
                  <c:v>29.767743635478592</c:v>
                </c:pt>
                <c:pt idx="71">
                  <c:v>29.490733731443378</c:v>
                </c:pt>
                <c:pt idx="72">
                  <c:v>28.868793185008634</c:v>
                </c:pt>
                <c:pt idx="73">
                  <c:v>29.026147948187432</c:v>
                </c:pt>
                <c:pt idx="74">
                  <c:v>31.32716941331249</c:v>
                </c:pt>
                <c:pt idx="75">
                  <c:v>33.73995610157862</c:v>
                </c:pt>
                <c:pt idx="76">
                  <c:v>31.982385433743381</c:v>
                </c:pt>
                <c:pt idx="77">
                  <c:v>29.175072327110996</c:v>
                </c:pt>
                <c:pt idx="78">
                  <c:v>27.373379662500291</c:v>
                </c:pt>
                <c:pt idx="79">
                  <c:v>27.463269189751905</c:v>
                </c:pt>
                <c:pt idx="80">
                  <c:v>28.898945747803268</c:v>
                </c:pt>
                <c:pt idx="81">
                  <c:v>28.738265519225926</c:v>
                </c:pt>
                <c:pt idx="82">
                  <c:v>29.005521841987395</c:v>
                </c:pt>
                <c:pt idx="83">
                  <c:v>29.225043790858649</c:v>
                </c:pt>
                <c:pt idx="84">
                  <c:v>29.982780845309339</c:v>
                </c:pt>
                <c:pt idx="85">
                  <c:v>30.211207291280296</c:v>
                </c:pt>
                <c:pt idx="86">
                  <c:v>28.761352108460692</c:v>
                </c:pt>
                <c:pt idx="87">
                  <c:v>27.226604095107497</c:v>
                </c:pt>
                <c:pt idx="88">
                  <c:v>26.527940626996141</c:v>
                </c:pt>
                <c:pt idx="89">
                  <c:v>26.420835304508621</c:v>
                </c:pt>
                <c:pt idx="90">
                  <c:v>26.562072747750513</c:v>
                </c:pt>
                <c:pt idx="91">
                  <c:v>26.483948728472608</c:v>
                </c:pt>
                <c:pt idx="92">
                  <c:v>26.540488534398094</c:v>
                </c:pt>
                <c:pt idx="93">
                  <c:v>26.475139517670595</c:v>
                </c:pt>
                <c:pt idx="94">
                  <c:v>26.38496861838826</c:v>
                </c:pt>
                <c:pt idx="95">
                  <c:v>26.291042936932598</c:v>
                </c:pt>
                <c:pt idx="96">
                  <c:v>26.616330388757724</c:v>
                </c:pt>
                <c:pt idx="97">
                  <c:v>27.221480640370409</c:v>
                </c:pt>
                <c:pt idx="98">
                  <c:v>28.186063417616595</c:v>
                </c:pt>
                <c:pt idx="99">
                  <c:v>28.790275726034448</c:v>
                </c:pt>
                <c:pt idx="100">
                  <c:v>28.616342313951527</c:v>
                </c:pt>
                <c:pt idx="101">
                  <c:v>28.449536735864648</c:v>
                </c:pt>
                <c:pt idx="102">
                  <c:v>27.960405530641072</c:v>
                </c:pt>
                <c:pt idx="103">
                  <c:v>27.140070423503293</c:v>
                </c:pt>
                <c:pt idx="104">
                  <c:v>26.597295036299638</c:v>
                </c:pt>
                <c:pt idx="105">
                  <c:v>26.16468883162182</c:v>
                </c:pt>
                <c:pt idx="106">
                  <c:v>25.733111155878653</c:v>
                </c:pt>
                <c:pt idx="107">
                  <c:v>25.626440357546173</c:v>
                </c:pt>
                <c:pt idx="108">
                  <c:v>25.614068633949415</c:v>
                </c:pt>
                <c:pt idx="109">
                  <c:v>25.4933786417843</c:v>
                </c:pt>
                <c:pt idx="110">
                  <c:v>25.416418975671085</c:v>
                </c:pt>
                <c:pt idx="111">
                  <c:v>25.804261041502318</c:v>
                </c:pt>
                <c:pt idx="112">
                  <c:v>27.065469083026578</c:v>
                </c:pt>
                <c:pt idx="113">
                  <c:v>28.674990261701318</c:v>
                </c:pt>
                <c:pt idx="114">
                  <c:v>29.735929020937125</c:v>
                </c:pt>
                <c:pt idx="115">
                  <c:v>27.791660770447059</c:v>
                </c:pt>
                <c:pt idx="116">
                  <c:v>24.974723962586477</c:v>
                </c:pt>
                <c:pt idx="117">
                  <c:v>23.311492114256556</c:v>
                </c:pt>
                <c:pt idx="118">
                  <c:v>22.840650439490933</c:v>
                </c:pt>
                <c:pt idx="119">
                  <c:v>23.491814639417651</c:v>
                </c:pt>
                <c:pt idx="120">
                  <c:v>23.654811477851354</c:v>
                </c:pt>
                <c:pt idx="121">
                  <c:v>23.863306491120703</c:v>
                </c:pt>
                <c:pt idx="122">
                  <c:v>23.988775645889643</c:v>
                </c:pt>
                <c:pt idx="123">
                  <c:v>24.255226623406688</c:v>
                </c:pt>
                <c:pt idx="124">
                  <c:v>25.132947903817989</c:v>
                </c:pt>
                <c:pt idx="125">
                  <c:v>25.606171482857928</c:v>
                </c:pt>
                <c:pt idx="126">
                  <c:v>25.453165414747236</c:v>
                </c:pt>
                <c:pt idx="127">
                  <c:v>24.831925815054522</c:v>
                </c:pt>
                <c:pt idx="128">
                  <c:v>24.836996709082253</c:v>
                </c:pt>
                <c:pt idx="129">
                  <c:v>25.211089391776522</c:v>
                </c:pt>
                <c:pt idx="130">
                  <c:v>25.218547608145741</c:v>
                </c:pt>
                <c:pt idx="131">
                  <c:v>25.689261406070951</c:v>
                </c:pt>
                <c:pt idx="132">
                  <c:v>25.823078443670965</c:v>
                </c:pt>
                <c:pt idx="133">
                  <c:v>25.747054095273267</c:v>
                </c:pt>
                <c:pt idx="134">
                  <c:v>26.398269536983872</c:v>
                </c:pt>
                <c:pt idx="135">
                  <c:v>28.189606758974648</c:v>
                </c:pt>
                <c:pt idx="136">
                  <c:v>29.503444107036227</c:v>
                </c:pt>
                <c:pt idx="137">
                  <c:v>28.159441385152814</c:v>
                </c:pt>
                <c:pt idx="138">
                  <c:v>25.157944149016117</c:v>
                </c:pt>
                <c:pt idx="139">
                  <c:v>22.600291186452974</c:v>
                </c:pt>
                <c:pt idx="140">
                  <c:v>21.344675401001084</c:v>
                </c:pt>
                <c:pt idx="141">
                  <c:v>21.550500321748387</c:v>
                </c:pt>
                <c:pt idx="142">
                  <c:v>21.498598083652034</c:v>
                </c:pt>
                <c:pt idx="143">
                  <c:v>21.000952877595843</c:v>
                </c:pt>
                <c:pt idx="144">
                  <c:v>22.289569046603326</c:v>
                </c:pt>
                <c:pt idx="145">
                  <c:v>25.227890000391675</c:v>
                </c:pt>
                <c:pt idx="146">
                  <c:v>28.488095838401605</c:v>
                </c:pt>
                <c:pt idx="147">
                  <c:v>29.760914786149034</c:v>
                </c:pt>
                <c:pt idx="148">
                  <c:v>27.831390388192322</c:v>
                </c:pt>
                <c:pt idx="149">
                  <c:v>25.400896079220935</c:v>
                </c:pt>
                <c:pt idx="150">
                  <c:v>24.059080397890508</c:v>
                </c:pt>
                <c:pt idx="151">
                  <c:v>24.165157883883772</c:v>
                </c:pt>
                <c:pt idx="152">
                  <c:v>24.340655414824191</c:v>
                </c:pt>
                <c:pt idx="153">
                  <c:v>24.059972208652926</c:v>
                </c:pt>
                <c:pt idx="154">
                  <c:v>23.563438011899684</c:v>
                </c:pt>
                <c:pt idx="155">
                  <c:v>22.623805062078912</c:v>
                </c:pt>
                <c:pt idx="156">
                  <c:v>21.289991735266618</c:v>
                </c:pt>
                <c:pt idx="157">
                  <c:v>21.193789541775956</c:v>
                </c:pt>
                <c:pt idx="158">
                  <c:v>21.302858435467957</c:v>
                </c:pt>
                <c:pt idx="159">
                  <c:v>21.321795094752016</c:v>
                </c:pt>
                <c:pt idx="160">
                  <c:v>21.332925325073816</c:v>
                </c:pt>
                <c:pt idx="161">
                  <c:v>22.141113673527343</c:v>
                </c:pt>
                <c:pt idx="162">
                  <c:v>22.662085317111007</c:v>
                </c:pt>
                <c:pt idx="163">
                  <c:v>22.700118276959291</c:v>
                </c:pt>
                <c:pt idx="164">
                  <c:v>22.715744611403572</c:v>
                </c:pt>
                <c:pt idx="165">
                  <c:v>22.816813142874022</c:v>
                </c:pt>
                <c:pt idx="166">
                  <c:v>21.850755230247419</c:v>
                </c:pt>
                <c:pt idx="167">
                  <c:v>21.085667041040324</c:v>
                </c:pt>
                <c:pt idx="168">
                  <c:v>20.990778624489291</c:v>
                </c:pt>
                <c:pt idx="169">
                  <c:v>21.267526727213347</c:v>
                </c:pt>
                <c:pt idx="170">
                  <c:v>20.95710184809418</c:v>
                </c:pt>
                <c:pt idx="171">
                  <c:v>21.214625073275247</c:v>
                </c:pt>
                <c:pt idx="172">
                  <c:v>21.980323328835713</c:v>
                </c:pt>
                <c:pt idx="173">
                  <c:v>23.228319662151943</c:v>
                </c:pt>
                <c:pt idx="174">
                  <c:v>24.659810713882298</c:v>
                </c:pt>
                <c:pt idx="175">
                  <c:v>25.327714742518644</c:v>
                </c:pt>
                <c:pt idx="176">
                  <c:v>25.531330164379035</c:v>
                </c:pt>
                <c:pt idx="177">
                  <c:v>24.828999084920216</c:v>
                </c:pt>
                <c:pt idx="178">
                  <c:v>24.966171759883743</c:v>
                </c:pt>
                <c:pt idx="179">
                  <c:v>26.439502324325822</c:v>
                </c:pt>
                <c:pt idx="180">
                  <c:v>26.857393088401381</c:v>
                </c:pt>
                <c:pt idx="181">
                  <c:v>26.251379458462157</c:v>
                </c:pt>
                <c:pt idx="182">
                  <c:v>25.545817839036118</c:v>
                </c:pt>
                <c:pt idx="183">
                  <c:v>25.216841204016507</c:v>
                </c:pt>
                <c:pt idx="184">
                  <c:v>23.856926728601266</c:v>
                </c:pt>
                <c:pt idx="185">
                  <c:v>22.196537939117434</c:v>
                </c:pt>
                <c:pt idx="186">
                  <c:v>21.76311070408385</c:v>
                </c:pt>
                <c:pt idx="187">
                  <c:v>21.956587210843146</c:v>
                </c:pt>
                <c:pt idx="188">
                  <c:v>22.063651351821992</c:v>
                </c:pt>
                <c:pt idx="189">
                  <c:v>22.499571928306374</c:v>
                </c:pt>
                <c:pt idx="190">
                  <c:v>23.771040641380573</c:v>
                </c:pt>
                <c:pt idx="191">
                  <c:v>24.992281847136113</c:v>
                </c:pt>
                <c:pt idx="192">
                  <c:v>25.870552251891741</c:v>
                </c:pt>
                <c:pt idx="193">
                  <c:v>24.255508242215207</c:v>
                </c:pt>
                <c:pt idx="194">
                  <c:v>20.567886626898844</c:v>
                </c:pt>
                <c:pt idx="195">
                  <c:v>16.987525961872002</c:v>
                </c:pt>
                <c:pt idx="196">
                  <c:v>15.002639805836537</c:v>
                </c:pt>
                <c:pt idx="197">
                  <c:v>14.627702478211276</c:v>
                </c:pt>
                <c:pt idx="198">
                  <c:v>15.203765475901418</c:v>
                </c:pt>
                <c:pt idx="199">
                  <c:v>15.154767994063615</c:v>
                </c:pt>
                <c:pt idx="200">
                  <c:v>15.332185076002967</c:v>
                </c:pt>
                <c:pt idx="201">
                  <c:v>15.847466969063156</c:v>
                </c:pt>
                <c:pt idx="202">
                  <c:v>15.104268267138075</c:v>
                </c:pt>
                <c:pt idx="203">
                  <c:v>13.972131003552853</c:v>
                </c:pt>
                <c:pt idx="204">
                  <c:v>13.607948321502942</c:v>
                </c:pt>
                <c:pt idx="205">
                  <c:v>13.653118309296605</c:v>
                </c:pt>
                <c:pt idx="206">
                  <c:v>12.784938603212932</c:v>
                </c:pt>
                <c:pt idx="207">
                  <c:v>12.40314183876966</c:v>
                </c:pt>
                <c:pt idx="208">
                  <c:v>12.249887581748517</c:v>
                </c:pt>
                <c:pt idx="209">
                  <c:v>12.347906207978321</c:v>
                </c:pt>
                <c:pt idx="210">
                  <c:v>12.315243332325945</c:v>
                </c:pt>
                <c:pt idx="211">
                  <c:v>12.811573144602345</c:v>
                </c:pt>
                <c:pt idx="212">
                  <c:v>12.096209167639106</c:v>
                </c:pt>
                <c:pt idx="213">
                  <c:v>11.465549418599471</c:v>
                </c:pt>
                <c:pt idx="214">
                  <c:v>11.243604705523634</c:v>
                </c:pt>
                <c:pt idx="215">
                  <c:v>11.337449296002109</c:v>
                </c:pt>
                <c:pt idx="216">
                  <c:v>11.434900591706695</c:v>
                </c:pt>
                <c:pt idx="217">
                  <c:v>11.293960755539606</c:v>
                </c:pt>
                <c:pt idx="218">
                  <c:v>10.566666507810044</c:v>
                </c:pt>
                <c:pt idx="219">
                  <c:v>9.7682494730457048</c:v>
                </c:pt>
                <c:pt idx="220">
                  <c:v>9.1735468764559087</c:v>
                </c:pt>
                <c:pt idx="221">
                  <c:v>8.9240071613849405</c:v>
                </c:pt>
                <c:pt idx="222">
                  <c:v>8.8918688877083909</c:v>
                </c:pt>
                <c:pt idx="223">
                  <c:v>8.8985779065274713</c:v>
                </c:pt>
                <c:pt idx="224">
                  <c:v>8.8860491581705929</c:v>
                </c:pt>
                <c:pt idx="225">
                  <c:v>8.7365509415760805</c:v>
                </c:pt>
                <c:pt idx="226">
                  <c:v>8.9326734172737261</c:v>
                </c:pt>
                <c:pt idx="227">
                  <c:v>9.1458265416119815</c:v>
                </c:pt>
                <c:pt idx="228">
                  <c:v>9.2648559378099922</c:v>
                </c:pt>
                <c:pt idx="229">
                  <c:v>9.399120873866659</c:v>
                </c:pt>
                <c:pt idx="230">
                  <c:v>9.3961060325480155</c:v>
                </c:pt>
                <c:pt idx="231">
                  <c:v>9.301862773385027</c:v>
                </c:pt>
                <c:pt idx="232">
                  <c:v>8.9662770579650193</c:v>
                </c:pt>
                <c:pt idx="233">
                  <c:v>8.8274882636608822</c:v>
                </c:pt>
                <c:pt idx="234">
                  <c:v>8.8258230375605997</c:v>
                </c:pt>
                <c:pt idx="235">
                  <c:v>8.6395148922897445</c:v>
                </c:pt>
                <c:pt idx="236">
                  <c:v>8.7561478211971622</c:v>
                </c:pt>
                <c:pt idx="237">
                  <c:v>9.7012898878966318</c:v>
                </c:pt>
                <c:pt idx="238">
                  <c:v>11.212135968765244</c:v>
                </c:pt>
                <c:pt idx="239">
                  <c:v>12.402828374577226</c:v>
                </c:pt>
                <c:pt idx="240">
                  <c:v>13.074940079549762</c:v>
                </c:pt>
                <c:pt idx="241">
                  <c:v>12.834607716546808</c:v>
                </c:pt>
                <c:pt idx="242">
                  <c:v>12.613637779998765</c:v>
                </c:pt>
                <c:pt idx="243">
                  <c:v>12.611790356418945</c:v>
                </c:pt>
                <c:pt idx="244">
                  <c:v>12.584790139910027</c:v>
                </c:pt>
                <c:pt idx="245">
                  <c:v>12.546379304809701</c:v>
                </c:pt>
                <c:pt idx="246">
                  <c:v>12.827323695077411</c:v>
                </c:pt>
                <c:pt idx="247">
                  <c:v>13.340020638572298</c:v>
                </c:pt>
                <c:pt idx="248">
                  <c:v>13.868832798057879</c:v>
                </c:pt>
                <c:pt idx="249">
                  <c:v>14.060427072409478</c:v>
                </c:pt>
                <c:pt idx="250">
                  <c:v>12.667524149096867</c:v>
                </c:pt>
                <c:pt idx="251">
                  <c:v>11.218371535022584</c:v>
                </c:pt>
                <c:pt idx="252">
                  <c:v>10.405498663737443</c:v>
                </c:pt>
                <c:pt idx="253">
                  <c:v>10.324742011360696</c:v>
                </c:pt>
                <c:pt idx="254">
                  <c:v>10.772263408672622</c:v>
                </c:pt>
                <c:pt idx="255">
                  <c:v>10.77471210580595</c:v>
                </c:pt>
                <c:pt idx="256">
                  <c:v>11.013995997095909</c:v>
                </c:pt>
                <c:pt idx="257">
                  <c:v>11.262775875615205</c:v>
                </c:pt>
                <c:pt idx="258">
                  <c:v>10.83001132360724</c:v>
                </c:pt>
                <c:pt idx="259">
                  <c:v>9.3669756124107533</c:v>
                </c:pt>
                <c:pt idx="260">
                  <c:v>7.9711040097924304</c:v>
                </c:pt>
                <c:pt idx="261">
                  <c:v>7.2483498282280605</c:v>
                </c:pt>
                <c:pt idx="262">
                  <c:v>6.6218825287986478</c:v>
                </c:pt>
                <c:pt idx="263">
                  <c:v>5.4968481279264481</c:v>
                </c:pt>
                <c:pt idx="264">
                  <c:v>4.0406611889230648</c:v>
                </c:pt>
                <c:pt idx="265">
                  <c:v>2.843417487122911</c:v>
                </c:pt>
                <c:pt idx="266">
                  <c:v>1.9106195058139563</c:v>
                </c:pt>
                <c:pt idx="267">
                  <c:v>1.5750700663777819</c:v>
                </c:pt>
                <c:pt idx="268">
                  <c:v>1.6180928840863347</c:v>
                </c:pt>
                <c:pt idx="269">
                  <c:v>1.6468367969451183</c:v>
                </c:pt>
                <c:pt idx="270">
                  <c:v>1.494484985905755</c:v>
                </c:pt>
                <c:pt idx="271">
                  <c:v>1.9088514682920852</c:v>
                </c:pt>
                <c:pt idx="272">
                  <c:v>2.1693650910533808</c:v>
                </c:pt>
                <c:pt idx="273">
                  <c:v>2.1285712823093048</c:v>
                </c:pt>
                <c:pt idx="274">
                  <c:v>2.0235468666013752</c:v>
                </c:pt>
                <c:pt idx="275">
                  <c:v>2.032930118630933</c:v>
                </c:pt>
                <c:pt idx="276">
                  <c:v>2.1454242748301606</c:v>
                </c:pt>
                <c:pt idx="277">
                  <c:v>2.1435939394793051</c:v>
                </c:pt>
                <c:pt idx="278">
                  <c:v>1.8953855157787707</c:v>
                </c:pt>
                <c:pt idx="279">
                  <c:v>1.2753814344935663</c:v>
                </c:pt>
                <c:pt idx="280">
                  <c:v>0.86420637403720624</c:v>
                </c:pt>
                <c:pt idx="281">
                  <c:v>0.83934142684696567</c:v>
                </c:pt>
                <c:pt idx="282">
                  <c:v>0.80413327966910852</c:v>
                </c:pt>
                <c:pt idx="283">
                  <c:v>0.78974699753220678</c:v>
                </c:pt>
                <c:pt idx="284">
                  <c:v>1.1457334334649252</c:v>
                </c:pt>
                <c:pt idx="285">
                  <c:v>1.8040933639115302</c:v>
                </c:pt>
                <c:pt idx="286">
                  <c:v>2.5265269327265139</c:v>
                </c:pt>
                <c:pt idx="287">
                  <c:v>2.5072961048135993</c:v>
                </c:pt>
                <c:pt idx="288">
                  <c:v>1.9739772780656293</c:v>
                </c:pt>
                <c:pt idx="289">
                  <c:v>1.6834998678523472</c:v>
                </c:pt>
                <c:pt idx="290">
                  <c:v>1.4884224464437672</c:v>
                </c:pt>
                <c:pt idx="291">
                  <c:v>1.5911235473145999</c:v>
                </c:pt>
                <c:pt idx="292">
                  <c:v>1.6643974916674538</c:v>
                </c:pt>
                <c:pt idx="293">
                  <c:v>1.7073177452826858</c:v>
                </c:pt>
                <c:pt idx="294">
                  <c:v>1.7724303692333023</c:v>
                </c:pt>
                <c:pt idx="295">
                  <c:v>1.9210820703246334</c:v>
                </c:pt>
                <c:pt idx="296">
                  <c:v>2.1808025367175881</c:v>
                </c:pt>
                <c:pt idx="297">
                  <c:v>2.4355095765852788</c:v>
                </c:pt>
                <c:pt idx="298">
                  <c:v>2.7030051104350097</c:v>
                </c:pt>
                <c:pt idx="299">
                  <c:v>3.0075285544551811</c:v>
                </c:pt>
                <c:pt idx="300">
                  <c:v>3.3315211098504243</c:v>
                </c:pt>
                <c:pt idx="301">
                  <c:v>3.6263559579257998</c:v>
                </c:pt>
                <c:pt idx="302">
                  <c:v>3.7315236440725963</c:v>
                </c:pt>
                <c:pt idx="303">
                  <c:v>3.7639557110510773</c:v>
                </c:pt>
                <c:pt idx="304">
                  <c:v>3.7701848612776501</c:v>
                </c:pt>
                <c:pt idx="305">
                  <c:v>3.5687866369496151</c:v>
                </c:pt>
                <c:pt idx="306">
                  <c:v>3.294035611332327</c:v>
                </c:pt>
                <c:pt idx="307">
                  <c:v>3.2264713900433408</c:v>
                </c:pt>
                <c:pt idx="308">
                  <c:v>3.2072317183793624</c:v>
                </c:pt>
                <c:pt idx="309">
                  <c:v>3.1601313892746967</c:v>
                </c:pt>
                <c:pt idx="310">
                  <c:v>3.1975772729915644</c:v>
                </c:pt>
                <c:pt idx="311">
                  <c:v>3.4837057563801905</c:v>
                </c:pt>
              </c:numCache>
            </c:numRef>
          </c:yVal>
          <c:smooth val="1"/>
          <c:extLst>
            <c:ext xmlns:c16="http://schemas.microsoft.com/office/drawing/2014/chart" uri="{C3380CC4-5D6E-409C-BE32-E72D297353CC}">
              <c16:uniqueId val="{00000002-7068-41D3-804A-7C8977B31901}"/>
            </c:ext>
          </c:extLst>
        </c:ser>
        <c:dLbls>
          <c:showLegendKey val="0"/>
          <c:showVal val="0"/>
          <c:showCatName val="0"/>
          <c:showSerName val="0"/>
          <c:showPercent val="0"/>
          <c:showBubbleSize val="0"/>
        </c:dLbls>
        <c:axId val="1048301759"/>
        <c:axId val="1198847119"/>
      </c:scatterChart>
      <c:scatterChart>
        <c:scatterStyle val="lineMarker"/>
        <c:varyColors val="0"/>
        <c:ser>
          <c:idx val="3"/>
          <c:order val="3"/>
          <c:tx>
            <c:strRef>
              <c:f>'LC1.3'!$K$1</c:f>
              <c:strCache>
                <c:ptCount val="1"/>
                <c:pt idx="0">
                  <c:v>elevation of bed</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7068-41D3-804A-7C8977B31901}"/>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7068-41D3-804A-7C8977B31901}"/>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7068-41D3-804A-7C8977B31901}"/>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7068-41D3-804A-7C8977B31901}"/>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7068-41D3-804A-7C8977B31901}"/>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7068-41D3-804A-7C8977B31901}"/>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7068-41D3-804A-7C8977B31901}"/>
                </c:ext>
              </c:extLst>
            </c:dLbl>
            <c:dLbl>
              <c:idx val="7"/>
              <c:tx>
                <c:rich>
                  <a:bodyPr/>
                  <a:lstStyle/>
                  <a:p>
                    <a:fld id="{3811AAD5-5E96-48C2-A6C4-11BBC1E931B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7068-41D3-804A-7C8977B31901}"/>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7068-41D3-804A-7C8977B31901}"/>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7068-41D3-804A-7C8977B31901}"/>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7068-41D3-804A-7C8977B31901}"/>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7068-41D3-804A-7C8977B31901}"/>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7068-41D3-804A-7C8977B31901}"/>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7068-41D3-804A-7C8977B31901}"/>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7068-41D3-804A-7C8977B31901}"/>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7068-41D3-804A-7C8977B31901}"/>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7068-41D3-804A-7C8977B31901}"/>
                </c:ext>
              </c:extLst>
            </c:dLbl>
            <c:dLbl>
              <c:idx val="17"/>
              <c:tx>
                <c:rich>
                  <a:bodyPr/>
                  <a:lstStyle/>
                  <a:p>
                    <a:fld id="{0FA21147-1D63-421F-9865-194DA413EDB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7068-41D3-804A-7C8977B31901}"/>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7068-41D3-804A-7C8977B31901}"/>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7068-41D3-804A-7C8977B31901}"/>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7068-41D3-804A-7C8977B31901}"/>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7068-41D3-804A-7C8977B31901}"/>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7068-41D3-804A-7C8977B31901}"/>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7068-41D3-804A-7C8977B31901}"/>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7068-41D3-804A-7C8977B31901}"/>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7068-41D3-804A-7C8977B31901}"/>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7068-41D3-804A-7C8977B31901}"/>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7068-41D3-804A-7C8977B31901}"/>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7068-41D3-804A-7C8977B31901}"/>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7068-41D3-804A-7C8977B31901}"/>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7068-41D3-804A-7C8977B31901}"/>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7068-41D3-804A-7C8977B31901}"/>
                </c:ext>
              </c:extLst>
            </c:dLbl>
            <c:dLbl>
              <c:idx val="32"/>
              <c:tx>
                <c:rich>
                  <a:bodyPr/>
                  <a:lstStyle/>
                  <a:p>
                    <a:fld id="{D43E280B-F463-4B43-8F84-4887CDB9C6F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7068-41D3-804A-7C8977B31901}"/>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7068-41D3-804A-7C8977B31901}"/>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7068-41D3-804A-7C8977B31901}"/>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7068-41D3-804A-7C8977B31901}"/>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7068-41D3-804A-7C8977B31901}"/>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7068-41D3-804A-7C8977B31901}"/>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7068-41D3-804A-7C8977B31901}"/>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7068-41D3-804A-7C8977B31901}"/>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7068-41D3-804A-7C8977B31901}"/>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7068-41D3-804A-7C8977B31901}"/>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7068-41D3-804A-7C8977B31901}"/>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7068-41D3-804A-7C8977B31901}"/>
                </c:ext>
              </c:extLst>
            </c:dLbl>
            <c:dLbl>
              <c:idx val="44"/>
              <c:tx>
                <c:rich>
                  <a:bodyPr/>
                  <a:lstStyle/>
                  <a:p>
                    <a:fld id="{9C480832-3C5E-4898-B34A-D1E80DBA83F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7068-41D3-804A-7C8977B31901}"/>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7068-41D3-804A-7C8977B31901}"/>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7068-41D3-804A-7C8977B31901}"/>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7068-41D3-804A-7C8977B31901}"/>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7068-41D3-804A-7C8977B31901}"/>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7068-41D3-804A-7C8977B31901}"/>
                </c:ext>
              </c:extLst>
            </c:dLbl>
            <c:dLbl>
              <c:idx val="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7068-41D3-804A-7C8977B31901}"/>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7068-41D3-804A-7C8977B31901}"/>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7068-41D3-804A-7C8977B31901}"/>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7068-41D3-804A-7C8977B31901}"/>
                </c:ext>
              </c:extLst>
            </c:dLbl>
            <c:dLbl>
              <c:idx val="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7068-41D3-804A-7C8977B31901}"/>
                </c:ext>
              </c:extLst>
            </c:dLbl>
            <c:dLbl>
              <c:idx val="55"/>
              <c:tx>
                <c:rich>
                  <a:bodyPr/>
                  <a:lstStyle/>
                  <a:p>
                    <a:fld id="{CA2722CF-5319-4FE3-81FD-C9FA5DC7ABB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7068-41D3-804A-7C8977B31901}"/>
                </c:ext>
              </c:extLst>
            </c:dLbl>
            <c:dLbl>
              <c:idx val="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7068-41D3-804A-7C8977B31901}"/>
                </c:ext>
              </c:extLst>
            </c:dLbl>
            <c:dLbl>
              <c:idx val="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7068-41D3-804A-7C8977B31901}"/>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7068-41D3-804A-7C8977B31901}"/>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7068-41D3-804A-7C8977B31901}"/>
                </c:ext>
              </c:extLst>
            </c:dLbl>
            <c:dLbl>
              <c:idx val="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7068-41D3-804A-7C8977B31901}"/>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7068-41D3-804A-7C8977B31901}"/>
                </c:ext>
              </c:extLst>
            </c:dLbl>
            <c:dLbl>
              <c:idx val="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7068-41D3-804A-7C8977B31901}"/>
                </c:ext>
              </c:extLst>
            </c:dLbl>
            <c:dLbl>
              <c:idx val="63"/>
              <c:tx>
                <c:rich>
                  <a:bodyPr/>
                  <a:lstStyle/>
                  <a:p>
                    <a:fld id="{FC2517C9-BA89-4FE4-B659-E9F33893E0A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7068-41D3-804A-7C8977B31901}"/>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7068-41D3-804A-7C8977B31901}"/>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7068-41D3-804A-7C8977B31901}"/>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7068-41D3-804A-7C8977B31901}"/>
                </c:ext>
              </c:extLst>
            </c:dLbl>
            <c:dLbl>
              <c:idx val="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7068-41D3-804A-7C8977B31901}"/>
                </c:ext>
              </c:extLst>
            </c:dLbl>
            <c:dLbl>
              <c:idx val="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7068-41D3-804A-7C8977B31901}"/>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7068-41D3-804A-7C8977B31901}"/>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7068-41D3-804A-7C8977B31901}"/>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7068-41D3-804A-7C8977B31901}"/>
                </c:ext>
              </c:extLst>
            </c:dLbl>
            <c:dLbl>
              <c:idx val="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7068-41D3-804A-7C8977B31901}"/>
                </c:ext>
              </c:extLst>
            </c:dLbl>
            <c:dLbl>
              <c:idx val="73"/>
              <c:tx>
                <c:rich>
                  <a:bodyPr/>
                  <a:lstStyle/>
                  <a:p>
                    <a:fld id="{EB88B16A-0A0F-4E16-B4A0-CCC015AE52E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7068-41D3-804A-7C8977B31901}"/>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7068-41D3-804A-7C8977B31901}"/>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7068-41D3-804A-7C8977B31901}"/>
                </c:ext>
              </c:extLst>
            </c:dLbl>
            <c:dLbl>
              <c:idx val="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7068-41D3-804A-7C8977B31901}"/>
                </c:ext>
              </c:extLst>
            </c:dLbl>
            <c:dLbl>
              <c:idx val="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7068-41D3-804A-7C8977B31901}"/>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7068-41D3-804A-7C8977B31901}"/>
                </c:ext>
              </c:extLst>
            </c:dLbl>
            <c:dLbl>
              <c:idx val="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7068-41D3-804A-7C8977B31901}"/>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7068-41D3-804A-7C8977B31901}"/>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7068-41D3-804A-7C8977B31901}"/>
                </c:ext>
              </c:extLst>
            </c:dLbl>
            <c:dLbl>
              <c:idx val="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7068-41D3-804A-7C8977B31901}"/>
                </c:ext>
              </c:extLst>
            </c:dLbl>
            <c:dLbl>
              <c:idx val="83"/>
              <c:tx>
                <c:rich>
                  <a:bodyPr/>
                  <a:lstStyle/>
                  <a:p>
                    <a:fld id="{51D57416-E876-44A8-93CF-0BCDA5ECB47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6-7068-41D3-804A-7C8977B31901}"/>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7068-41D3-804A-7C8977B31901}"/>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7068-41D3-804A-7C8977B31901}"/>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7068-41D3-804A-7C8977B31901}"/>
                </c:ext>
              </c:extLst>
            </c:dLbl>
            <c:dLbl>
              <c:idx val="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7068-41D3-804A-7C8977B31901}"/>
                </c:ext>
              </c:extLst>
            </c:dLbl>
            <c:dLbl>
              <c:idx val="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7068-41D3-804A-7C8977B31901}"/>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7068-41D3-804A-7C8977B31901}"/>
                </c:ext>
              </c:extLst>
            </c:dLbl>
            <c:dLbl>
              <c:idx val="90"/>
              <c:tx>
                <c:rich>
                  <a:bodyPr/>
                  <a:lstStyle/>
                  <a:p>
                    <a:fld id="{E32AF017-70F3-4AA2-9D70-43E9CC925C5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D-7068-41D3-804A-7C8977B31901}"/>
                </c:ext>
              </c:extLst>
            </c:dLbl>
            <c:dLbl>
              <c:idx val="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7068-41D3-804A-7C8977B31901}"/>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7068-41D3-804A-7C8977B31901}"/>
                </c:ext>
              </c:extLst>
            </c:dLbl>
            <c:dLbl>
              <c:idx val="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7068-41D3-804A-7C8977B31901}"/>
                </c:ext>
              </c:extLst>
            </c:dLbl>
            <c:dLbl>
              <c:idx val="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7068-41D3-804A-7C8977B31901}"/>
                </c:ext>
              </c:extLst>
            </c:dLbl>
            <c:dLbl>
              <c:idx val="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7068-41D3-804A-7C8977B31901}"/>
                </c:ext>
              </c:extLst>
            </c:dLbl>
            <c:dLbl>
              <c:idx val="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7068-41D3-804A-7C8977B31901}"/>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7068-41D3-804A-7C8977B31901}"/>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7068-41D3-804A-7C8977B31901}"/>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7068-41D3-804A-7C8977B31901}"/>
                </c:ext>
              </c:extLst>
            </c:dLbl>
            <c:dLbl>
              <c:idx val="1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7068-41D3-804A-7C8977B31901}"/>
                </c:ext>
              </c:extLst>
            </c:dLbl>
            <c:dLbl>
              <c:idx val="1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7068-41D3-804A-7C8977B31901}"/>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7068-41D3-804A-7C8977B31901}"/>
                </c:ext>
              </c:extLst>
            </c:dLbl>
            <c:dLbl>
              <c:idx val="103"/>
              <c:tx>
                <c:rich>
                  <a:bodyPr/>
                  <a:lstStyle/>
                  <a:p>
                    <a:fld id="{DD23B2C8-4C2F-42ED-81B4-4CBEC2C964C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A-7068-41D3-804A-7C8977B31901}"/>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7068-41D3-804A-7C8977B31901}"/>
                </c:ext>
              </c:extLst>
            </c:dLbl>
            <c:dLbl>
              <c:idx val="1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7068-41D3-804A-7C8977B31901}"/>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7068-41D3-804A-7C8977B31901}"/>
                </c:ext>
              </c:extLst>
            </c:dLbl>
            <c:dLbl>
              <c:idx val="1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7068-41D3-804A-7C8977B31901}"/>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7068-41D3-804A-7C8977B31901}"/>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7068-41D3-804A-7C8977B31901}"/>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7068-41D3-804A-7C8977B31901}"/>
                </c:ext>
              </c:extLst>
            </c:dLbl>
            <c:dLbl>
              <c:idx val="111"/>
              <c:tx>
                <c:rich>
                  <a:bodyPr/>
                  <a:lstStyle/>
                  <a:p>
                    <a:fld id="{DA8D5FD1-9A13-4BFC-9B04-6A285756646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72-7068-41D3-804A-7C8977B31901}"/>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7068-41D3-804A-7C8977B31901}"/>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7068-41D3-804A-7C8977B31901}"/>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7068-41D3-804A-7C8977B31901}"/>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7068-41D3-804A-7C8977B31901}"/>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7068-41D3-804A-7C8977B31901}"/>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7068-41D3-804A-7C8977B31901}"/>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7068-41D3-804A-7C8977B31901}"/>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7068-41D3-804A-7C8977B31901}"/>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7068-41D3-804A-7C8977B31901}"/>
                </c:ext>
              </c:extLst>
            </c:dLbl>
            <c:dLbl>
              <c:idx val="1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7068-41D3-804A-7C8977B31901}"/>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7068-41D3-804A-7C8977B31901}"/>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7068-41D3-804A-7C8977B31901}"/>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7068-41D3-804A-7C8977B31901}"/>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7068-41D3-804A-7C8977B31901}"/>
                </c:ext>
              </c:extLst>
            </c:dLbl>
            <c:dLbl>
              <c:idx val="1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7068-41D3-804A-7C8977B31901}"/>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7068-41D3-804A-7C8977B31901}"/>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7068-41D3-804A-7C8977B31901}"/>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7068-41D3-804A-7C8977B31901}"/>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7068-41D3-804A-7C8977B31901}"/>
                </c:ext>
              </c:extLst>
            </c:dLbl>
            <c:dLbl>
              <c:idx val="1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7068-41D3-804A-7C8977B31901}"/>
                </c:ext>
              </c:extLst>
            </c:dLbl>
            <c:dLbl>
              <c:idx val="1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7068-41D3-804A-7C8977B31901}"/>
                </c:ext>
              </c:extLst>
            </c:dLbl>
            <c:dLbl>
              <c:idx val="133"/>
              <c:tx>
                <c:rich>
                  <a:bodyPr/>
                  <a:lstStyle/>
                  <a:p>
                    <a:fld id="{BD1CE08B-ECB7-4AD6-AB24-7432C3084F3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8-7068-41D3-804A-7C8977B31901}"/>
                </c:ext>
              </c:extLst>
            </c:dLbl>
            <c:dLbl>
              <c:idx val="1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7068-41D3-804A-7C8977B31901}"/>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7068-41D3-804A-7C8977B31901}"/>
                </c:ext>
              </c:extLst>
            </c:dLbl>
            <c:dLbl>
              <c:idx val="1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7068-41D3-804A-7C8977B31901}"/>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7068-41D3-804A-7C8977B31901}"/>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7068-41D3-804A-7C8977B31901}"/>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7068-41D3-804A-7C8977B31901}"/>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7068-41D3-804A-7C8977B31901}"/>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7068-41D3-804A-7C8977B31901}"/>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7068-41D3-804A-7C8977B31901}"/>
                </c:ext>
              </c:extLst>
            </c:dLbl>
            <c:dLbl>
              <c:idx val="1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7068-41D3-804A-7C8977B31901}"/>
                </c:ext>
              </c:extLst>
            </c:dLbl>
            <c:dLbl>
              <c:idx val="1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7068-41D3-804A-7C8977B31901}"/>
                </c:ext>
              </c:extLst>
            </c:dLbl>
            <c:dLbl>
              <c:idx val="145"/>
              <c:tx>
                <c:rich>
                  <a:bodyPr/>
                  <a:lstStyle/>
                  <a:p>
                    <a:fld id="{A9704756-34B7-47CE-9142-90E6E6046C3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94-7068-41D3-804A-7C8977B31901}"/>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7068-41D3-804A-7C8977B31901}"/>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7068-41D3-804A-7C8977B31901}"/>
                </c:ext>
              </c:extLst>
            </c:dLbl>
            <c:dLbl>
              <c:idx val="1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7068-41D3-804A-7C8977B31901}"/>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7068-41D3-804A-7C8977B31901}"/>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7068-41D3-804A-7C8977B31901}"/>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7068-41D3-804A-7C8977B31901}"/>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7068-41D3-804A-7C8977B31901}"/>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7068-41D3-804A-7C8977B31901}"/>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7068-41D3-804A-7C8977B31901}"/>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7068-41D3-804A-7C8977B31901}"/>
                </c:ext>
              </c:extLst>
            </c:dLbl>
            <c:dLbl>
              <c:idx val="1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7068-41D3-804A-7C8977B31901}"/>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7068-41D3-804A-7C8977B31901}"/>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7068-41D3-804A-7C8977B31901}"/>
                </c:ext>
              </c:extLst>
            </c:dLbl>
            <c:dLbl>
              <c:idx val="1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7068-41D3-804A-7C8977B31901}"/>
                </c:ext>
              </c:extLst>
            </c:dLbl>
            <c:dLbl>
              <c:idx val="1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7068-41D3-804A-7C8977B31901}"/>
                </c:ext>
              </c:extLst>
            </c:dLbl>
            <c:dLbl>
              <c:idx val="1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7068-41D3-804A-7C8977B31901}"/>
                </c:ext>
              </c:extLst>
            </c:dLbl>
            <c:dLbl>
              <c:idx val="1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7068-41D3-804A-7C8977B31901}"/>
                </c:ext>
              </c:extLst>
            </c:dLbl>
            <c:dLbl>
              <c:idx val="1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7068-41D3-804A-7C8977B31901}"/>
                </c:ext>
              </c:extLst>
            </c:dLbl>
            <c:dLbl>
              <c:idx val="1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7068-41D3-804A-7C8977B31901}"/>
                </c:ext>
              </c:extLst>
            </c:dLbl>
            <c:dLbl>
              <c:idx val="1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7068-41D3-804A-7C8977B31901}"/>
                </c:ext>
              </c:extLst>
            </c:dLbl>
            <c:dLbl>
              <c:idx val="1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7068-41D3-804A-7C8977B31901}"/>
                </c:ext>
              </c:extLst>
            </c:dLbl>
            <c:dLbl>
              <c:idx val="167"/>
              <c:tx>
                <c:rich>
                  <a:bodyPr/>
                  <a:lstStyle/>
                  <a:p>
                    <a:fld id="{53DB685C-F097-4202-99C4-2CE0DBE464B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AA-7068-41D3-804A-7C8977B31901}"/>
                </c:ext>
              </c:extLst>
            </c:dLbl>
            <c:dLbl>
              <c:idx val="1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7068-41D3-804A-7C8977B31901}"/>
                </c:ext>
              </c:extLst>
            </c:dLbl>
            <c:dLbl>
              <c:idx val="1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7068-41D3-804A-7C8977B31901}"/>
                </c:ext>
              </c:extLst>
            </c:dLbl>
            <c:dLbl>
              <c:idx val="1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7068-41D3-804A-7C8977B31901}"/>
                </c:ext>
              </c:extLst>
            </c:dLbl>
            <c:dLbl>
              <c:idx val="1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7068-41D3-804A-7C8977B31901}"/>
                </c:ext>
              </c:extLst>
            </c:dLbl>
            <c:dLbl>
              <c:idx val="1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7068-41D3-804A-7C8977B31901}"/>
                </c:ext>
              </c:extLst>
            </c:dLbl>
            <c:dLbl>
              <c:idx val="1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7068-41D3-804A-7C8977B31901}"/>
                </c:ext>
              </c:extLst>
            </c:dLbl>
            <c:dLbl>
              <c:idx val="1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7068-41D3-804A-7C8977B31901}"/>
                </c:ext>
              </c:extLst>
            </c:dLbl>
            <c:dLbl>
              <c:idx val="1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7068-41D3-804A-7C8977B31901}"/>
                </c:ext>
              </c:extLst>
            </c:dLbl>
            <c:dLbl>
              <c:idx val="1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7068-41D3-804A-7C8977B31901}"/>
                </c:ext>
              </c:extLst>
            </c:dLbl>
            <c:dLbl>
              <c:idx val="1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7068-41D3-804A-7C8977B31901}"/>
                </c:ext>
              </c:extLst>
            </c:dLbl>
            <c:dLbl>
              <c:idx val="1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7068-41D3-804A-7C8977B31901}"/>
                </c:ext>
              </c:extLst>
            </c:dLbl>
            <c:dLbl>
              <c:idx val="1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7068-41D3-804A-7C8977B31901}"/>
                </c:ext>
              </c:extLst>
            </c:dLbl>
            <c:dLbl>
              <c:idx val="180"/>
              <c:tx>
                <c:rich>
                  <a:bodyPr/>
                  <a:lstStyle/>
                  <a:p>
                    <a:fld id="{2C860C5E-1976-4322-B476-29CEA860AD8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7-7068-41D3-804A-7C8977B31901}"/>
                </c:ext>
              </c:extLst>
            </c:dLbl>
            <c:dLbl>
              <c:idx val="1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7068-41D3-804A-7C8977B31901}"/>
                </c:ext>
              </c:extLst>
            </c:dLbl>
            <c:dLbl>
              <c:idx val="1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7068-41D3-804A-7C8977B31901}"/>
                </c:ext>
              </c:extLst>
            </c:dLbl>
            <c:dLbl>
              <c:idx val="1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7068-41D3-804A-7C8977B31901}"/>
                </c:ext>
              </c:extLst>
            </c:dLbl>
            <c:dLbl>
              <c:idx val="1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7068-41D3-804A-7C8977B31901}"/>
                </c:ext>
              </c:extLst>
            </c:dLbl>
            <c:dLbl>
              <c:idx val="1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7068-41D3-804A-7C8977B31901}"/>
                </c:ext>
              </c:extLst>
            </c:dLbl>
            <c:dLbl>
              <c:idx val="1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7068-41D3-804A-7C8977B31901}"/>
                </c:ext>
              </c:extLst>
            </c:dLbl>
            <c:dLbl>
              <c:idx val="1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7068-41D3-804A-7C8977B31901}"/>
                </c:ext>
              </c:extLst>
            </c:dLbl>
            <c:dLbl>
              <c:idx val="188"/>
              <c:tx>
                <c:rich>
                  <a:bodyPr/>
                  <a:lstStyle/>
                  <a:p>
                    <a:fld id="{5CF07A04-A699-4999-8CDF-7A04AB21720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F-7068-41D3-804A-7C8977B31901}"/>
                </c:ext>
              </c:extLst>
            </c:dLbl>
            <c:dLbl>
              <c:idx val="1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7068-41D3-804A-7C8977B31901}"/>
                </c:ext>
              </c:extLst>
            </c:dLbl>
            <c:dLbl>
              <c:idx val="1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7068-41D3-804A-7C8977B31901}"/>
                </c:ext>
              </c:extLst>
            </c:dLbl>
            <c:dLbl>
              <c:idx val="191"/>
              <c:tx>
                <c:rich>
                  <a:bodyPr/>
                  <a:lstStyle/>
                  <a:p>
                    <a:fld id="{762A7EB1-70A7-475D-A78C-EDF789ACBE0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2-7068-41D3-804A-7C8977B31901}"/>
                </c:ext>
              </c:extLst>
            </c:dLbl>
            <c:dLbl>
              <c:idx val="1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3-7068-41D3-804A-7C8977B31901}"/>
                </c:ext>
              </c:extLst>
            </c:dLbl>
            <c:dLbl>
              <c:idx val="1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4-7068-41D3-804A-7C8977B31901}"/>
                </c:ext>
              </c:extLst>
            </c:dLbl>
            <c:dLbl>
              <c:idx val="1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5-7068-41D3-804A-7C8977B31901}"/>
                </c:ext>
              </c:extLst>
            </c:dLbl>
            <c:dLbl>
              <c:idx val="1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6-7068-41D3-804A-7C8977B31901}"/>
                </c:ext>
              </c:extLst>
            </c:dLbl>
            <c:dLbl>
              <c:idx val="1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7-7068-41D3-804A-7C8977B31901}"/>
                </c:ext>
              </c:extLst>
            </c:dLbl>
            <c:dLbl>
              <c:idx val="1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8-7068-41D3-804A-7C8977B31901}"/>
                </c:ext>
              </c:extLst>
            </c:dLbl>
            <c:dLbl>
              <c:idx val="1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9-7068-41D3-804A-7C8977B31901}"/>
                </c:ext>
              </c:extLst>
            </c:dLbl>
            <c:dLbl>
              <c:idx val="1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A-7068-41D3-804A-7C8977B31901}"/>
                </c:ext>
              </c:extLst>
            </c:dLbl>
            <c:dLbl>
              <c:idx val="2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B-7068-41D3-804A-7C8977B31901}"/>
                </c:ext>
              </c:extLst>
            </c:dLbl>
            <c:dLbl>
              <c:idx val="2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C-7068-41D3-804A-7C8977B31901}"/>
                </c:ext>
              </c:extLst>
            </c:dLbl>
            <c:dLbl>
              <c:idx val="2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D-7068-41D3-804A-7C8977B31901}"/>
                </c:ext>
              </c:extLst>
            </c:dLbl>
            <c:dLbl>
              <c:idx val="2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E-7068-41D3-804A-7C8977B31901}"/>
                </c:ext>
              </c:extLst>
            </c:dLbl>
            <c:dLbl>
              <c:idx val="2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F-7068-41D3-804A-7C8977B31901}"/>
                </c:ext>
              </c:extLst>
            </c:dLbl>
            <c:dLbl>
              <c:idx val="205"/>
              <c:tx>
                <c:rich>
                  <a:bodyPr/>
                  <a:lstStyle/>
                  <a:p>
                    <a:fld id="{10291FD9-80CD-4B66-97AB-2B6F4144F45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D0-7068-41D3-804A-7C8977B31901}"/>
                </c:ext>
              </c:extLst>
            </c:dLbl>
            <c:dLbl>
              <c:idx val="2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1-7068-41D3-804A-7C8977B31901}"/>
                </c:ext>
              </c:extLst>
            </c:dLbl>
            <c:dLbl>
              <c:idx val="2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2-7068-41D3-804A-7C8977B31901}"/>
                </c:ext>
              </c:extLst>
            </c:dLbl>
            <c:dLbl>
              <c:idx val="2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3-7068-41D3-804A-7C8977B31901}"/>
                </c:ext>
              </c:extLst>
            </c:dLbl>
            <c:dLbl>
              <c:idx val="2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4-7068-41D3-804A-7C8977B31901}"/>
                </c:ext>
              </c:extLst>
            </c:dLbl>
            <c:dLbl>
              <c:idx val="2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5-7068-41D3-804A-7C8977B31901}"/>
                </c:ext>
              </c:extLst>
            </c:dLbl>
            <c:dLbl>
              <c:idx val="2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6-7068-41D3-804A-7C8977B31901}"/>
                </c:ext>
              </c:extLst>
            </c:dLbl>
            <c:dLbl>
              <c:idx val="2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7-7068-41D3-804A-7C8977B31901}"/>
                </c:ext>
              </c:extLst>
            </c:dLbl>
            <c:dLbl>
              <c:idx val="2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8-7068-41D3-804A-7C8977B31901}"/>
                </c:ext>
              </c:extLst>
            </c:dLbl>
            <c:dLbl>
              <c:idx val="2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9-7068-41D3-804A-7C8977B31901}"/>
                </c:ext>
              </c:extLst>
            </c:dLbl>
            <c:dLbl>
              <c:idx val="2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A-7068-41D3-804A-7C8977B31901}"/>
                </c:ext>
              </c:extLst>
            </c:dLbl>
            <c:dLbl>
              <c:idx val="2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B-7068-41D3-804A-7C8977B31901}"/>
                </c:ext>
              </c:extLst>
            </c:dLbl>
            <c:dLbl>
              <c:idx val="2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C-7068-41D3-804A-7C8977B31901}"/>
                </c:ext>
              </c:extLst>
            </c:dLbl>
            <c:dLbl>
              <c:idx val="2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D-7068-41D3-804A-7C8977B31901}"/>
                </c:ext>
              </c:extLst>
            </c:dLbl>
            <c:dLbl>
              <c:idx val="2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E-7068-41D3-804A-7C8977B31901}"/>
                </c:ext>
              </c:extLst>
            </c:dLbl>
            <c:dLbl>
              <c:idx val="2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F-7068-41D3-804A-7C8977B31901}"/>
                </c:ext>
              </c:extLst>
            </c:dLbl>
            <c:dLbl>
              <c:idx val="2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0-7068-41D3-804A-7C8977B31901}"/>
                </c:ext>
              </c:extLst>
            </c:dLbl>
            <c:dLbl>
              <c:idx val="2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1-7068-41D3-804A-7C8977B31901}"/>
                </c:ext>
              </c:extLst>
            </c:dLbl>
            <c:dLbl>
              <c:idx val="2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2-7068-41D3-804A-7C8977B31901}"/>
                </c:ext>
              </c:extLst>
            </c:dLbl>
            <c:dLbl>
              <c:idx val="2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3-7068-41D3-804A-7C8977B31901}"/>
                </c:ext>
              </c:extLst>
            </c:dLbl>
            <c:dLbl>
              <c:idx val="2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4-7068-41D3-804A-7C8977B31901}"/>
                </c:ext>
              </c:extLst>
            </c:dLbl>
            <c:dLbl>
              <c:idx val="2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5-7068-41D3-804A-7C8977B31901}"/>
                </c:ext>
              </c:extLst>
            </c:dLbl>
            <c:dLbl>
              <c:idx val="2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6-7068-41D3-804A-7C8977B31901}"/>
                </c:ext>
              </c:extLst>
            </c:dLbl>
            <c:dLbl>
              <c:idx val="2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7-7068-41D3-804A-7C8977B31901}"/>
                </c:ext>
              </c:extLst>
            </c:dLbl>
            <c:dLbl>
              <c:idx val="2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8-7068-41D3-804A-7C8977B31901}"/>
                </c:ext>
              </c:extLst>
            </c:dLbl>
            <c:dLbl>
              <c:idx val="2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9-7068-41D3-804A-7C8977B31901}"/>
                </c:ext>
              </c:extLst>
            </c:dLbl>
            <c:dLbl>
              <c:idx val="2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A-7068-41D3-804A-7C8977B31901}"/>
                </c:ext>
              </c:extLst>
            </c:dLbl>
            <c:dLbl>
              <c:idx val="2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B-7068-41D3-804A-7C8977B31901}"/>
                </c:ext>
              </c:extLst>
            </c:dLbl>
            <c:dLbl>
              <c:idx val="2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C-7068-41D3-804A-7C8977B31901}"/>
                </c:ext>
              </c:extLst>
            </c:dLbl>
            <c:dLbl>
              <c:idx val="2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D-7068-41D3-804A-7C8977B31901}"/>
                </c:ext>
              </c:extLst>
            </c:dLbl>
            <c:dLbl>
              <c:idx val="2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E-7068-41D3-804A-7C8977B31901}"/>
                </c:ext>
              </c:extLst>
            </c:dLbl>
            <c:dLbl>
              <c:idx val="2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F-7068-41D3-804A-7C8977B31901}"/>
                </c:ext>
              </c:extLst>
            </c:dLbl>
            <c:dLbl>
              <c:idx val="2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0-7068-41D3-804A-7C8977B31901}"/>
                </c:ext>
              </c:extLst>
            </c:dLbl>
            <c:dLbl>
              <c:idx val="2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1-7068-41D3-804A-7C8977B31901}"/>
                </c:ext>
              </c:extLst>
            </c:dLbl>
            <c:dLbl>
              <c:idx val="2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2-7068-41D3-804A-7C8977B31901}"/>
                </c:ext>
              </c:extLst>
            </c:dLbl>
            <c:dLbl>
              <c:idx val="2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3-7068-41D3-804A-7C8977B31901}"/>
                </c:ext>
              </c:extLst>
            </c:dLbl>
            <c:dLbl>
              <c:idx val="2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4-7068-41D3-804A-7C8977B31901}"/>
                </c:ext>
              </c:extLst>
            </c:dLbl>
            <c:dLbl>
              <c:idx val="2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5-7068-41D3-804A-7C8977B31901}"/>
                </c:ext>
              </c:extLst>
            </c:dLbl>
            <c:dLbl>
              <c:idx val="2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6-7068-41D3-804A-7C8977B31901}"/>
                </c:ext>
              </c:extLst>
            </c:dLbl>
            <c:dLbl>
              <c:idx val="2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7-7068-41D3-804A-7C8977B31901}"/>
                </c:ext>
              </c:extLst>
            </c:dLbl>
            <c:dLbl>
              <c:idx val="2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8-7068-41D3-804A-7C8977B31901}"/>
                </c:ext>
              </c:extLst>
            </c:dLbl>
            <c:dLbl>
              <c:idx val="2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9-7068-41D3-804A-7C8977B31901}"/>
                </c:ext>
              </c:extLst>
            </c:dLbl>
            <c:dLbl>
              <c:idx val="2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A-7068-41D3-804A-7C8977B31901}"/>
                </c:ext>
              </c:extLst>
            </c:dLbl>
            <c:dLbl>
              <c:idx val="2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B-7068-41D3-804A-7C8977B31901}"/>
                </c:ext>
              </c:extLst>
            </c:dLbl>
            <c:dLbl>
              <c:idx val="2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C-7068-41D3-804A-7C8977B31901}"/>
                </c:ext>
              </c:extLst>
            </c:dLbl>
            <c:dLbl>
              <c:idx val="2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D-7068-41D3-804A-7C8977B31901}"/>
                </c:ext>
              </c:extLst>
            </c:dLbl>
            <c:dLbl>
              <c:idx val="2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E-7068-41D3-804A-7C8977B31901}"/>
                </c:ext>
              </c:extLst>
            </c:dLbl>
            <c:dLbl>
              <c:idx val="2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F-7068-41D3-804A-7C8977B31901}"/>
                </c:ext>
              </c:extLst>
            </c:dLbl>
            <c:dLbl>
              <c:idx val="2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0-7068-41D3-804A-7C8977B31901}"/>
                </c:ext>
              </c:extLst>
            </c:dLbl>
            <c:dLbl>
              <c:idx val="2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1-7068-41D3-804A-7C8977B31901}"/>
                </c:ext>
              </c:extLst>
            </c:dLbl>
            <c:dLbl>
              <c:idx val="2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2-7068-41D3-804A-7C8977B31901}"/>
                </c:ext>
              </c:extLst>
            </c:dLbl>
            <c:dLbl>
              <c:idx val="256"/>
              <c:tx>
                <c:rich>
                  <a:bodyPr/>
                  <a:lstStyle/>
                  <a:p>
                    <a:fld id="{A29ED4DC-854D-4AD8-8ADA-CA39D06EAB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103-7068-41D3-804A-7C8977B31901}"/>
                </c:ext>
              </c:extLst>
            </c:dLbl>
            <c:dLbl>
              <c:idx val="2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4-7068-41D3-804A-7C8977B31901}"/>
                </c:ext>
              </c:extLst>
            </c:dLbl>
            <c:dLbl>
              <c:idx val="2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5-7068-41D3-804A-7C8977B31901}"/>
                </c:ext>
              </c:extLst>
            </c:dLbl>
            <c:dLbl>
              <c:idx val="2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6-7068-41D3-804A-7C8977B31901}"/>
                </c:ext>
              </c:extLst>
            </c:dLbl>
            <c:dLbl>
              <c:idx val="2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7-7068-41D3-804A-7C8977B31901}"/>
                </c:ext>
              </c:extLst>
            </c:dLbl>
            <c:dLbl>
              <c:idx val="2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8-7068-41D3-804A-7C8977B31901}"/>
                </c:ext>
              </c:extLst>
            </c:dLbl>
            <c:dLbl>
              <c:idx val="2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9-7068-41D3-804A-7C8977B31901}"/>
                </c:ext>
              </c:extLst>
            </c:dLbl>
            <c:dLbl>
              <c:idx val="2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A-7068-41D3-804A-7C8977B31901}"/>
                </c:ext>
              </c:extLst>
            </c:dLbl>
            <c:dLbl>
              <c:idx val="2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B-7068-41D3-804A-7C8977B31901}"/>
                </c:ext>
              </c:extLst>
            </c:dLbl>
            <c:dLbl>
              <c:idx val="2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C-7068-41D3-804A-7C8977B31901}"/>
                </c:ext>
              </c:extLst>
            </c:dLbl>
            <c:dLbl>
              <c:idx val="2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D-7068-41D3-804A-7C8977B31901}"/>
                </c:ext>
              </c:extLst>
            </c:dLbl>
            <c:dLbl>
              <c:idx val="2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E-7068-41D3-804A-7C8977B31901}"/>
                </c:ext>
              </c:extLst>
            </c:dLbl>
            <c:dLbl>
              <c:idx val="2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F-7068-41D3-804A-7C8977B31901}"/>
                </c:ext>
              </c:extLst>
            </c:dLbl>
            <c:dLbl>
              <c:idx val="2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0-7068-41D3-804A-7C8977B31901}"/>
                </c:ext>
              </c:extLst>
            </c:dLbl>
            <c:dLbl>
              <c:idx val="2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1-7068-41D3-804A-7C8977B31901}"/>
                </c:ext>
              </c:extLst>
            </c:dLbl>
            <c:dLbl>
              <c:idx val="2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2-7068-41D3-804A-7C8977B31901}"/>
                </c:ext>
              </c:extLst>
            </c:dLbl>
            <c:dLbl>
              <c:idx val="2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3-7068-41D3-804A-7C8977B31901}"/>
                </c:ext>
              </c:extLst>
            </c:dLbl>
            <c:dLbl>
              <c:idx val="2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4-7068-41D3-804A-7C8977B31901}"/>
                </c:ext>
              </c:extLst>
            </c:dLbl>
            <c:dLbl>
              <c:idx val="2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5-7068-41D3-804A-7C8977B31901}"/>
                </c:ext>
              </c:extLst>
            </c:dLbl>
            <c:dLbl>
              <c:idx val="2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6-7068-41D3-804A-7C8977B31901}"/>
                </c:ext>
              </c:extLst>
            </c:dLbl>
            <c:dLbl>
              <c:idx val="2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7-7068-41D3-804A-7C8977B31901}"/>
                </c:ext>
              </c:extLst>
            </c:dLbl>
            <c:dLbl>
              <c:idx val="2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8-7068-41D3-804A-7C8977B31901}"/>
                </c:ext>
              </c:extLst>
            </c:dLbl>
            <c:dLbl>
              <c:idx val="2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9-7068-41D3-804A-7C8977B31901}"/>
                </c:ext>
              </c:extLst>
            </c:dLbl>
            <c:dLbl>
              <c:idx val="2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A-7068-41D3-804A-7C8977B31901}"/>
                </c:ext>
              </c:extLst>
            </c:dLbl>
            <c:dLbl>
              <c:idx val="2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B-7068-41D3-804A-7C8977B31901}"/>
                </c:ext>
              </c:extLst>
            </c:dLbl>
            <c:dLbl>
              <c:idx val="2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C-7068-41D3-804A-7C8977B31901}"/>
                </c:ext>
              </c:extLst>
            </c:dLbl>
            <c:dLbl>
              <c:idx val="2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D-7068-41D3-804A-7C8977B31901}"/>
                </c:ext>
              </c:extLst>
            </c:dLbl>
            <c:dLbl>
              <c:idx val="2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E-7068-41D3-804A-7C8977B31901}"/>
                </c:ext>
              </c:extLst>
            </c:dLbl>
            <c:dLbl>
              <c:idx val="2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F-7068-41D3-804A-7C8977B31901}"/>
                </c:ext>
              </c:extLst>
            </c:dLbl>
            <c:dLbl>
              <c:idx val="2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0-7068-41D3-804A-7C8977B31901}"/>
                </c:ext>
              </c:extLst>
            </c:dLbl>
            <c:dLbl>
              <c:idx val="2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1-7068-41D3-804A-7C8977B31901}"/>
                </c:ext>
              </c:extLst>
            </c:dLbl>
            <c:dLbl>
              <c:idx val="2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2-7068-41D3-804A-7C8977B31901}"/>
                </c:ext>
              </c:extLst>
            </c:dLbl>
            <c:dLbl>
              <c:idx val="2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3-7068-41D3-804A-7C8977B31901}"/>
                </c:ext>
              </c:extLst>
            </c:dLbl>
            <c:dLbl>
              <c:idx val="2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4-7068-41D3-804A-7C8977B31901}"/>
                </c:ext>
              </c:extLst>
            </c:dLbl>
            <c:dLbl>
              <c:idx val="2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5-7068-41D3-804A-7C8977B31901}"/>
                </c:ext>
              </c:extLst>
            </c:dLbl>
            <c:dLbl>
              <c:idx val="2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6-7068-41D3-804A-7C8977B31901}"/>
                </c:ext>
              </c:extLst>
            </c:dLbl>
            <c:dLbl>
              <c:idx val="2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7-7068-41D3-804A-7C8977B31901}"/>
                </c:ext>
              </c:extLst>
            </c:dLbl>
            <c:dLbl>
              <c:idx val="2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8-7068-41D3-804A-7C8977B31901}"/>
                </c:ext>
              </c:extLst>
            </c:dLbl>
            <c:dLbl>
              <c:idx val="2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9-7068-41D3-804A-7C8977B31901}"/>
                </c:ext>
              </c:extLst>
            </c:dLbl>
            <c:dLbl>
              <c:idx val="2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A-7068-41D3-804A-7C8977B31901}"/>
                </c:ext>
              </c:extLst>
            </c:dLbl>
            <c:dLbl>
              <c:idx val="2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B-7068-41D3-804A-7C8977B31901}"/>
                </c:ext>
              </c:extLst>
            </c:dLbl>
            <c:dLbl>
              <c:idx val="2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C-7068-41D3-804A-7C8977B31901}"/>
                </c:ext>
              </c:extLst>
            </c:dLbl>
            <c:dLbl>
              <c:idx val="2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D-7068-41D3-804A-7C8977B31901}"/>
                </c:ext>
              </c:extLst>
            </c:dLbl>
            <c:dLbl>
              <c:idx val="2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E-7068-41D3-804A-7C8977B31901}"/>
                </c:ext>
              </c:extLst>
            </c:dLbl>
            <c:dLbl>
              <c:idx val="3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F-7068-41D3-804A-7C8977B31901}"/>
                </c:ext>
              </c:extLst>
            </c:dLbl>
            <c:dLbl>
              <c:idx val="3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0-7068-41D3-804A-7C8977B31901}"/>
                </c:ext>
              </c:extLst>
            </c:dLbl>
            <c:dLbl>
              <c:idx val="3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1-7068-41D3-804A-7C8977B31901}"/>
                </c:ext>
              </c:extLst>
            </c:dLbl>
            <c:dLbl>
              <c:idx val="3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2-7068-41D3-804A-7C8977B31901}"/>
                </c:ext>
              </c:extLst>
            </c:dLbl>
            <c:dLbl>
              <c:idx val="3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3-7068-41D3-804A-7C8977B31901}"/>
                </c:ext>
              </c:extLst>
            </c:dLbl>
            <c:dLbl>
              <c:idx val="3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4-7068-41D3-804A-7C8977B31901}"/>
                </c:ext>
              </c:extLst>
            </c:dLbl>
            <c:dLbl>
              <c:idx val="3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5-7068-41D3-804A-7C8977B31901}"/>
                </c:ext>
              </c:extLst>
            </c:dLbl>
            <c:dLbl>
              <c:idx val="3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6-7068-41D3-804A-7C8977B31901}"/>
                </c:ext>
              </c:extLst>
            </c:dLbl>
            <c:dLbl>
              <c:idx val="3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7-7068-41D3-804A-7C8977B31901}"/>
                </c:ext>
              </c:extLst>
            </c:dLbl>
            <c:dLbl>
              <c:idx val="3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8-7068-41D3-804A-7C8977B31901}"/>
                </c:ext>
              </c:extLst>
            </c:dLbl>
            <c:dLbl>
              <c:idx val="3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9-7068-41D3-804A-7C8977B31901}"/>
                </c:ext>
              </c:extLst>
            </c:dLbl>
            <c:dLbl>
              <c:idx val="3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A-7068-41D3-804A-7C8977B3190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'LC1.3'!$K$2:$K$313</c:f>
              <c:numCache>
                <c:formatCode>General</c:formatCode>
                <c:ptCount val="312"/>
                <c:pt idx="7">
                  <c:v>61.326253251932371</c:v>
                </c:pt>
                <c:pt idx="17">
                  <c:v>35.900688773654075</c:v>
                </c:pt>
                <c:pt idx="32">
                  <c:v>30.844581789744314</c:v>
                </c:pt>
                <c:pt idx="44">
                  <c:v>32.660794127138267</c:v>
                </c:pt>
                <c:pt idx="55">
                  <c:v>33.713648504050049</c:v>
                </c:pt>
                <c:pt idx="63">
                  <c:v>31.402164356477364</c:v>
                </c:pt>
                <c:pt idx="73">
                  <c:v>34.195428182247895</c:v>
                </c:pt>
                <c:pt idx="83">
                  <c:v>30.230089074337805</c:v>
                </c:pt>
                <c:pt idx="90">
                  <c:v>27.0926756698708</c:v>
                </c:pt>
                <c:pt idx="103">
                  <c:v>27.99259517768116</c:v>
                </c:pt>
                <c:pt idx="111">
                  <c:v>28.421450903842345</c:v>
                </c:pt>
                <c:pt idx="133">
                  <c:v>28.147560848551031</c:v>
                </c:pt>
                <c:pt idx="145">
                  <c:v>29.596813591989552</c:v>
                </c:pt>
                <c:pt idx="167">
                  <c:v>22.874487512787198</c:v>
                </c:pt>
                <c:pt idx="180">
                  <c:v>30.482491470990944</c:v>
                </c:pt>
                <c:pt idx="188">
                  <c:v>23.650203387970993</c:v>
                </c:pt>
                <c:pt idx="191">
                  <c:v>27.698984775864552</c:v>
                </c:pt>
                <c:pt idx="205">
                  <c:v>14.884825272203496</c:v>
                </c:pt>
                <c:pt idx="256">
                  <c:v>11.436073266096416</c:v>
                </c:pt>
              </c:numCache>
            </c:numRef>
          </c:yVal>
          <c:smooth val="0"/>
          <c:extLst>
            <c:ext xmlns:c15="http://schemas.microsoft.com/office/drawing/2012/chart" uri="{02D57815-91ED-43cb-92C2-25804820EDAC}">
              <c15:datalabelsRange>
                <c15:f>'LC1.3'!$L$2:$L$305</c15:f>
                <c15:dlblRangeCache>
                  <c:ptCount val="304"/>
                  <c:pt idx="7">
                    <c:v>15.7</c:v>
                  </c:pt>
                  <c:pt idx="17">
                    <c:v>5.3</c:v>
                  </c:pt>
                  <c:pt idx="32">
                    <c:v>5.2</c:v>
                  </c:pt>
                  <c:pt idx="44">
                    <c:v>2.8</c:v>
                  </c:pt>
                  <c:pt idx="55">
                    <c:v>2.7</c:v>
                  </c:pt>
                  <c:pt idx="63">
                    <c:v>2.2</c:v>
                  </c:pt>
                  <c:pt idx="73">
                    <c:v>1.5</c:v>
                  </c:pt>
                  <c:pt idx="83">
                    <c:v>2.6</c:v>
                  </c:pt>
                  <c:pt idx="90">
                    <c:v>0.4</c:v>
                  </c:pt>
                  <c:pt idx="103">
                    <c:v>0.7</c:v>
                  </c:pt>
                  <c:pt idx="111">
                    <c:v>1.3</c:v>
                  </c:pt>
                  <c:pt idx="133">
                    <c:v>1.3</c:v>
                  </c:pt>
                  <c:pt idx="145">
                    <c:v>2.1</c:v>
                  </c:pt>
                  <c:pt idx="167">
                    <c:v>2.4</c:v>
                  </c:pt>
                  <c:pt idx="180">
                    <c:v>1.1</c:v>
                  </c:pt>
                  <c:pt idx="188">
                    <c:v>1.6</c:v>
                  </c:pt>
                  <c:pt idx="191">
                    <c:v>1.5</c:v>
                  </c:pt>
                  <c:pt idx="205">
                    <c:v>0.6</c:v>
                  </c:pt>
                  <c:pt idx="256">
                    <c:v>0.5</c:v>
                  </c:pt>
                </c15:dlblRangeCache>
              </c15:datalabelsRange>
            </c:ext>
            <c:ext xmlns:c16="http://schemas.microsoft.com/office/drawing/2014/chart" uri="{C3380CC4-5D6E-409C-BE32-E72D297353CC}">
              <c16:uniqueId val="{0000013B-7068-41D3-804A-7C8977B31901}"/>
            </c:ext>
          </c:extLst>
        </c:ser>
        <c:dLbls>
          <c:showLegendKey val="0"/>
          <c:showVal val="0"/>
          <c:showCatName val="0"/>
          <c:showSerName val="0"/>
          <c:showPercent val="0"/>
          <c:showBubbleSize val="0"/>
        </c:dLbls>
        <c:axId val="1048301759"/>
        <c:axId val="1198847119"/>
      </c:scatterChart>
      <c:valAx>
        <c:axId val="1048301759"/>
        <c:scaling>
          <c:orientation val="minMax"/>
          <c:max val="32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8847119"/>
        <c:crosses val="autoZero"/>
        <c:crossBetween val="midCat"/>
      </c:valAx>
      <c:valAx>
        <c:axId val="11988471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17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'LC1.4'!$G$1</c:f>
              <c:strCache>
                <c:ptCount val="1"/>
                <c:pt idx="0">
                  <c:v>5 moving average</c:v>
                </c:pt>
              </c:strCache>
            </c:strRef>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'LC1.4'!$G$2:$G$314</c:f>
              <c:numCache>
                <c:formatCode>General</c:formatCode>
                <c:ptCount val="313"/>
                <c:pt idx="0">
                  <c:v>16.180623290734346</c:v>
                </c:pt>
                <c:pt idx="1">
                  <c:v>20.408632291481013</c:v>
                </c:pt>
                <c:pt idx="2">
                  <c:v>22.769555643346575</c:v>
                </c:pt>
                <c:pt idx="3">
                  <c:v>27.848193227890324</c:v>
                </c:pt>
                <c:pt idx="4">
                  <c:v>31.032568709611354</c:v>
                </c:pt>
                <c:pt idx="5">
                  <c:v>31.739636651220955</c:v>
                </c:pt>
                <c:pt idx="6">
                  <c:v>31.020535233633673</c:v>
                </c:pt>
                <c:pt idx="7">
                  <c:v>30.435098455371964</c:v>
                </c:pt>
                <c:pt idx="8">
                  <c:v>30.425045919031653</c:v>
                </c:pt>
                <c:pt idx="9">
                  <c:v>30.787779450858324</c:v>
                </c:pt>
                <c:pt idx="10">
                  <c:v>31.381696696716091</c:v>
                </c:pt>
                <c:pt idx="11">
                  <c:v>32.09998188516289</c:v>
                </c:pt>
                <c:pt idx="12">
                  <c:v>33.032893289845688</c:v>
                </c:pt>
                <c:pt idx="13">
                  <c:v>33.43347889711616</c:v>
                </c:pt>
                <c:pt idx="14">
                  <c:v>33.120923604111468</c:v>
                </c:pt>
                <c:pt idx="15">
                  <c:v>32.47246751178718</c:v>
                </c:pt>
                <c:pt idx="16">
                  <c:v>31.934717354190816</c:v>
                </c:pt>
                <c:pt idx="17">
                  <c:v>31.451256363778583</c:v>
                </c:pt>
                <c:pt idx="18">
                  <c:v>31.574208353414086</c:v>
                </c:pt>
                <c:pt idx="19">
                  <c:v>32.37220912263907</c:v>
                </c:pt>
                <c:pt idx="20">
                  <c:v>33.840635847245565</c:v>
                </c:pt>
                <c:pt idx="21">
                  <c:v>36.038695218445682</c:v>
                </c:pt>
                <c:pt idx="22">
                  <c:v>38.755855308042008</c:v>
                </c:pt>
                <c:pt idx="23">
                  <c:v>40.547993219483679</c:v>
                </c:pt>
                <c:pt idx="24">
                  <c:v>40.875207937966124</c:v>
                </c:pt>
                <c:pt idx="25">
                  <c:v>40.810539932820703</c:v>
                </c:pt>
                <c:pt idx="26">
                  <c:v>40.081605139439162</c:v>
                </c:pt>
                <c:pt idx="27">
                  <c:v>38.283454132598578</c:v>
                </c:pt>
                <c:pt idx="28">
                  <c:v>36.516904918562503</c:v>
                </c:pt>
                <c:pt idx="29">
                  <c:v>35.506612020132138</c:v>
                </c:pt>
                <c:pt idx="30">
                  <c:v>34.186875957014344</c:v>
                </c:pt>
                <c:pt idx="31">
                  <c:v>32.931184998906197</c:v>
                </c:pt>
                <c:pt idx="32">
                  <c:v>32.518247147395734</c:v>
                </c:pt>
                <c:pt idx="33">
                  <c:v>32.919334582118225</c:v>
                </c:pt>
                <c:pt idx="34">
                  <c:v>33.578901538186713</c:v>
                </c:pt>
                <c:pt idx="35">
                  <c:v>34.138012408787077</c:v>
                </c:pt>
                <c:pt idx="36">
                  <c:v>34.732165499789076</c:v>
                </c:pt>
                <c:pt idx="37">
                  <c:v>35.620764159147129</c:v>
                </c:pt>
                <c:pt idx="38">
                  <c:v>36.747721537901633</c:v>
                </c:pt>
                <c:pt idx="39">
                  <c:v>37.623206366937339</c:v>
                </c:pt>
                <c:pt idx="40">
                  <c:v>37.91024287958404</c:v>
                </c:pt>
                <c:pt idx="41">
                  <c:v>37.429403584516059</c:v>
                </c:pt>
                <c:pt idx="42">
                  <c:v>35.981961781887925</c:v>
                </c:pt>
                <c:pt idx="43">
                  <c:v>33.914899352788417</c:v>
                </c:pt>
                <c:pt idx="44">
                  <c:v>32.334892083425494</c:v>
                </c:pt>
                <c:pt idx="45">
                  <c:v>32.501251185164925</c:v>
                </c:pt>
                <c:pt idx="46">
                  <c:v>33.791335705801636</c:v>
                </c:pt>
                <c:pt idx="47">
                  <c:v>35.191087020332603</c:v>
                </c:pt>
                <c:pt idx="48">
                  <c:v>35.976506473899569</c:v>
                </c:pt>
                <c:pt idx="49">
                  <c:v>36.325472998943312</c:v>
                </c:pt>
                <c:pt idx="50">
                  <c:v>36.229591586980654</c:v>
                </c:pt>
                <c:pt idx="51">
                  <c:v>35.728252480539787</c:v>
                </c:pt>
                <c:pt idx="52">
                  <c:v>35.175704302366938</c:v>
                </c:pt>
                <c:pt idx="53">
                  <c:v>35.154477213080639</c:v>
                </c:pt>
                <c:pt idx="54">
                  <c:v>35.660830122625285</c:v>
                </c:pt>
                <c:pt idx="55">
                  <c:v>35.855506582571358</c:v>
                </c:pt>
                <c:pt idx="56">
                  <c:v>35.621383230075374</c:v>
                </c:pt>
                <c:pt idx="57">
                  <c:v>35.166795163803954</c:v>
                </c:pt>
                <c:pt idx="58">
                  <c:v>34.821490493577052</c:v>
                </c:pt>
                <c:pt idx="59">
                  <c:v>34.189256745662675</c:v>
                </c:pt>
                <c:pt idx="60">
                  <c:v>33.334345072382852</c:v>
                </c:pt>
                <c:pt idx="61">
                  <c:v>32.551003724943854</c:v>
                </c:pt>
                <c:pt idx="62">
                  <c:v>31.93418327426183</c:v>
                </c:pt>
                <c:pt idx="63">
                  <c:v>31.101027337957227</c:v>
                </c:pt>
                <c:pt idx="64">
                  <c:v>30.343532265067431</c:v>
                </c:pt>
                <c:pt idx="65">
                  <c:v>30.290992318092048</c:v>
                </c:pt>
                <c:pt idx="66">
                  <c:v>30.792993798122858</c:v>
                </c:pt>
                <c:pt idx="67">
                  <c:v>31.369945104466268</c:v>
                </c:pt>
                <c:pt idx="68">
                  <c:v>31.8921586997158</c:v>
                </c:pt>
                <c:pt idx="69">
                  <c:v>32.315819841333685</c:v>
                </c:pt>
                <c:pt idx="70">
                  <c:v>32.101381157494977</c:v>
                </c:pt>
                <c:pt idx="71">
                  <c:v>31.972372437446854</c:v>
                </c:pt>
                <c:pt idx="72">
                  <c:v>32.508507139408884</c:v>
                </c:pt>
                <c:pt idx="73">
                  <c:v>33.251576086555261</c:v>
                </c:pt>
                <c:pt idx="74">
                  <c:v>33.568633665591065</c:v>
                </c:pt>
                <c:pt idx="75">
                  <c:v>33.611183922406909</c:v>
                </c:pt>
                <c:pt idx="76">
                  <c:v>32.727910948984245</c:v>
                </c:pt>
                <c:pt idx="77">
                  <c:v>30.735599803289052</c:v>
                </c:pt>
                <c:pt idx="78">
                  <c:v>28.783537122551571</c:v>
                </c:pt>
                <c:pt idx="79">
                  <c:v>27.88081746759617</c:v>
                </c:pt>
                <c:pt idx="80">
                  <c:v>27.853121969767223</c:v>
                </c:pt>
                <c:pt idx="81">
                  <c:v>28.026882551392458</c:v>
                </c:pt>
                <c:pt idx="82">
                  <c:v>28.366749037819751</c:v>
                </c:pt>
                <c:pt idx="83">
                  <c:v>28.681042189775656</c:v>
                </c:pt>
                <c:pt idx="84">
                  <c:v>28.789037085706827</c:v>
                </c:pt>
                <c:pt idx="85">
                  <c:v>28.804947337271962</c:v>
                </c:pt>
                <c:pt idx="86">
                  <c:v>28.981030509344748</c:v>
                </c:pt>
                <c:pt idx="87">
                  <c:v>28.861521264447493</c:v>
                </c:pt>
                <c:pt idx="88">
                  <c:v>28.278879797733435</c:v>
                </c:pt>
                <c:pt idx="89">
                  <c:v>27.950333572449743</c:v>
                </c:pt>
                <c:pt idx="90">
                  <c:v>27.843728775247968</c:v>
                </c:pt>
                <c:pt idx="91">
                  <c:v>27.756332705903709</c:v>
                </c:pt>
                <c:pt idx="92">
                  <c:v>28.304885436098125</c:v>
                </c:pt>
                <c:pt idx="93">
                  <c:v>29.112745034664023</c:v>
                </c:pt>
                <c:pt idx="94">
                  <c:v>28.87842734761697</c:v>
                </c:pt>
                <c:pt idx="95">
                  <c:v>28.121738075077843</c:v>
                </c:pt>
                <c:pt idx="96">
                  <c:v>27.816075938470512</c:v>
                </c:pt>
                <c:pt idx="97">
                  <c:v>27.774018877464705</c:v>
                </c:pt>
                <c:pt idx="98">
                  <c:v>27.727241691912326</c:v>
                </c:pt>
                <c:pt idx="99">
                  <c:v>28.121747115151482</c:v>
                </c:pt>
                <c:pt idx="100">
                  <c:v>28.938706737139785</c:v>
                </c:pt>
                <c:pt idx="101">
                  <c:v>30.43780151719691</c:v>
                </c:pt>
                <c:pt idx="102">
                  <c:v>32.099655072489945</c:v>
                </c:pt>
                <c:pt idx="103">
                  <c:v>33.57617251545355</c:v>
                </c:pt>
                <c:pt idx="104">
                  <c:v>34.25715145353179</c:v>
                </c:pt>
                <c:pt idx="105">
                  <c:v>33.890603912249176</c:v>
                </c:pt>
                <c:pt idx="106">
                  <c:v>32.263519630111446</c:v>
                </c:pt>
                <c:pt idx="107">
                  <c:v>30.551838699101786</c:v>
                </c:pt>
                <c:pt idx="108">
                  <c:v>30.465070574045022</c:v>
                </c:pt>
                <c:pt idx="109">
                  <c:v>34.889605017550998</c:v>
                </c:pt>
                <c:pt idx="110">
                  <c:v>41.541041221408271</c:v>
                </c:pt>
                <c:pt idx="111">
                  <c:v>47.968815443476331</c:v>
                </c:pt>
                <c:pt idx="112">
                  <c:v>50.507593779565624</c:v>
                </c:pt>
                <c:pt idx="113">
                  <c:v>49.213860604820646</c:v>
                </c:pt>
                <c:pt idx="114">
                  <c:v>43.871288005117592</c:v>
                </c:pt>
                <c:pt idx="115">
                  <c:v>36.924227650784552</c:v>
                </c:pt>
                <c:pt idx="116">
                  <c:v>30.113594742380457</c:v>
                </c:pt>
                <c:pt idx="117">
                  <c:v>27.322651245917893</c:v>
                </c:pt>
                <c:pt idx="118">
                  <c:v>27.913620069865715</c:v>
                </c:pt>
                <c:pt idx="119">
                  <c:v>28.550224600998241</c:v>
                </c:pt>
                <c:pt idx="120">
                  <c:v>28.885805529425262</c:v>
                </c:pt>
                <c:pt idx="121">
                  <c:v>29.654913056501176</c:v>
                </c:pt>
                <c:pt idx="122">
                  <c:v>30.288717707343039</c:v>
                </c:pt>
                <c:pt idx="123">
                  <c:v>29.666662341608419</c:v>
                </c:pt>
                <c:pt idx="124">
                  <c:v>28.461149848389915</c:v>
                </c:pt>
                <c:pt idx="125">
                  <c:v>26.665658360309372</c:v>
                </c:pt>
                <c:pt idx="126">
                  <c:v>25.226957601049406</c:v>
                </c:pt>
                <c:pt idx="127">
                  <c:v>25.521410068715635</c:v>
                </c:pt>
                <c:pt idx="128">
                  <c:v>29.366921714529223</c:v>
                </c:pt>
                <c:pt idx="129">
                  <c:v>35.399002671591191</c:v>
                </c:pt>
                <c:pt idx="130">
                  <c:v>40.09963404810749</c:v>
                </c:pt>
                <c:pt idx="131">
                  <c:v>40.91380120307052</c:v>
                </c:pt>
                <c:pt idx="132">
                  <c:v>37.472582813341504</c:v>
                </c:pt>
                <c:pt idx="133">
                  <c:v>30.967810525290862</c:v>
                </c:pt>
                <c:pt idx="134">
                  <c:v>23.294181130297527</c:v>
                </c:pt>
                <c:pt idx="135">
                  <c:v>18.345361610475685</c:v>
                </c:pt>
                <c:pt idx="136">
                  <c:v>17.63460644482447</c:v>
                </c:pt>
                <c:pt idx="137">
                  <c:v>19.748306319291963</c:v>
                </c:pt>
                <c:pt idx="138">
                  <c:v>22.351877724433439</c:v>
                </c:pt>
                <c:pt idx="139">
                  <c:v>25.206121454393013</c:v>
                </c:pt>
                <c:pt idx="140">
                  <c:v>27.462670298092682</c:v>
                </c:pt>
                <c:pt idx="141">
                  <c:v>29.273590000840937</c:v>
                </c:pt>
                <c:pt idx="142">
                  <c:v>30.848775052232291</c:v>
                </c:pt>
                <c:pt idx="143">
                  <c:v>31.20251838532327</c:v>
                </c:pt>
                <c:pt idx="144">
                  <c:v>29.88674128884761</c:v>
                </c:pt>
                <c:pt idx="145">
                  <c:v>27.424479291405618</c:v>
                </c:pt>
                <c:pt idx="146">
                  <c:v>23.530925117780804</c:v>
                </c:pt>
                <c:pt idx="147">
                  <c:v>19.337622851708655</c:v>
                </c:pt>
                <c:pt idx="148">
                  <c:v>16.166683768172369</c:v>
                </c:pt>
                <c:pt idx="149">
                  <c:v>14.256371071667036</c:v>
                </c:pt>
                <c:pt idx="150">
                  <c:v>13.808732914956039</c:v>
                </c:pt>
                <c:pt idx="151">
                  <c:v>14.650785487463896</c:v>
                </c:pt>
                <c:pt idx="152">
                  <c:v>15.237765264847468</c:v>
                </c:pt>
                <c:pt idx="153">
                  <c:v>15.18360551245685</c:v>
                </c:pt>
                <c:pt idx="154">
                  <c:v>15.086593589733738</c:v>
                </c:pt>
                <c:pt idx="155">
                  <c:v>14.836520167918778</c:v>
                </c:pt>
                <c:pt idx="156">
                  <c:v>14.424286750012726</c:v>
                </c:pt>
                <c:pt idx="157">
                  <c:v>14.171571659837735</c:v>
                </c:pt>
                <c:pt idx="158">
                  <c:v>14.070015418921276</c:v>
                </c:pt>
                <c:pt idx="159">
                  <c:v>13.467730076645205</c:v>
                </c:pt>
                <c:pt idx="160">
                  <c:v>12.485571585256176</c:v>
                </c:pt>
                <c:pt idx="161">
                  <c:v>11.519759174654837</c:v>
                </c:pt>
                <c:pt idx="162">
                  <c:v>10.837951283467405</c:v>
                </c:pt>
                <c:pt idx="163">
                  <c:v>10.666419021092839</c:v>
                </c:pt>
                <c:pt idx="164">
                  <c:v>11.299238621749872</c:v>
                </c:pt>
                <c:pt idx="165">
                  <c:v>12.296297500761932</c:v>
                </c:pt>
                <c:pt idx="166">
                  <c:v>13.087308127408338</c:v>
                </c:pt>
                <c:pt idx="167">
                  <c:v>13.305067093831189</c:v>
                </c:pt>
                <c:pt idx="168">
                  <c:v>13.045507273702281</c:v>
                </c:pt>
                <c:pt idx="169">
                  <c:v>12.567629678164611</c:v>
                </c:pt>
                <c:pt idx="170">
                  <c:v>12.212705603664372</c:v>
                </c:pt>
                <c:pt idx="171">
                  <c:v>12.296878768355194</c:v>
                </c:pt>
                <c:pt idx="172">
                  <c:v>13.067962811414059</c:v>
                </c:pt>
                <c:pt idx="173">
                  <c:v>14.416724363067678</c:v>
                </c:pt>
                <c:pt idx="174">
                  <c:v>15.384313715560529</c:v>
                </c:pt>
                <c:pt idx="175">
                  <c:v>15.828095395835964</c:v>
                </c:pt>
                <c:pt idx="176">
                  <c:v>15.894892703801769</c:v>
                </c:pt>
                <c:pt idx="177">
                  <c:v>15.471092409087785</c:v>
                </c:pt>
                <c:pt idx="178">
                  <c:v>14.221440958911401</c:v>
                </c:pt>
                <c:pt idx="179">
                  <c:v>13.02948084989084</c:v>
                </c:pt>
                <c:pt idx="180">
                  <c:v>12.218751730970141</c:v>
                </c:pt>
                <c:pt idx="181">
                  <c:v>11.853355788945162</c:v>
                </c:pt>
                <c:pt idx="182">
                  <c:v>11.740799714268752</c:v>
                </c:pt>
                <c:pt idx="183">
                  <c:v>11.924490666654446</c:v>
                </c:pt>
                <c:pt idx="184">
                  <c:v>12.330871837672024</c:v>
                </c:pt>
                <c:pt idx="185">
                  <c:v>12.883852786855533</c:v>
                </c:pt>
                <c:pt idx="186">
                  <c:v>13.055033172887949</c:v>
                </c:pt>
                <c:pt idx="187">
                  <c:v>12.932558758182811</c:v>
                </c:pt>
                <c:pt idx="188">
                  <c:v>12.718029182098</c:v>
                </c:pt>
                <c:pt idx="189">
                  <c:v>12.507944101536982</c:v>
                </c:pt>
                <c:pt idx="190">
                  <c:v>11.893838696213718</c:v>
                </c:pt>
                <c:pt idx="191">
                  <c:v>11.201968574152525</c:v>
                </c:pt>
                <c:pt idx="192">
                  <c:v>10.926065217583481</c:v>
                </c:pt>
                <c:pt idx="193">
                  <c:v>11.062858722485458</c:v>
                </c:pt>
                <c:pt idx="194">
                  <c:v>11.408690386594181</c:v>
                </c:pt>
                <c:pt idx="195">
                  <c:v>12.027609065985777</c:v>
                </c:pt>
                <c:pt idx="196">
                  <c:v>12.594655021797447</c:v>
                </c:pt>
                <c:pt idx="197">
                  <c:v>12.748377162341281</c:v>
                </c:pt>
                <c:pt idx="198">
                  <c:v>12.803079879171744</c:v>
                </c:pt>
                <c:pt idx="199">
                  <c:v>12.9049310889776</c:v>
                </c:pt>
                <c:pt idx="200">
                  <c:v>13.020949773404913</c:v>
                </c:pt>
                <c:pt idx="201">
                  <c:v>13.084563289979434</c:v>
                </c:pt>
                <c:pt idx="202">
                  <c:v>13.21062366937662</c:v>
                </c:pt>
                <c:pt idx="203">
                  <c:v>13.422793630892613</c:v>
                </c:pt>
                <c:pt idx="204">
                  <c:v>13.623468918952529</c:v>
                </c:pt>
                <c:pt idx="205">
                  <c:v>13.891265388989343</c:v>
                </c:pt>
                <c:pt idx="206">
                  <c:v>14.411131452022682</c:v>
                </c:pt>
                <c:pt idx="207">
                  <c:v>15.132926408052104</c:v>
                </c:pt>
                <c:pt idx="208">
                  <c:v>15.900195019697509</c:v>
                </c:pt>
                <c:pt idx="209">
                  <c:v>16.797934434152815</c:v>
                </c:pt>
                <c:pt idx="210">
                  <c:v>17.550535834764496</c:v>
                </c:pt>
                <c:pt idx="211">
                  <c:v>18.067683491350191</c:v>
                </c:pt>
                <c:pt idx="212">
                  <c:v>18.418384532247238</c:v>
                </c:pt>
                <c:pt idx="213">
                  <c:v>18.603143653739494</c:v>
                </c:pt>
                <c:pt idx="214">
                  <c:v>18.376077019954213</c:v>
                </c:pt>
                <c:pt idx="215">
                  <c:v>17.89927115489338</c:v>
                </c:pt>
                <c:pt idx="216">
                  <c:v>17.265537470135005</c:v>
                </c:pt>
                <c:pt idx="217">
                  <c:v>16.579452996830177</c:v>
                </c:pt>
                <c:pt idx="218">
                  <c:v>15.977437984858341</c:v>
                </c:pt>
                <c:pt idx="219">
                  <c:v>15.935202975486456</c:v>
                </c:pt>
                <c:pt idx="220">
                  <c:v>16.492069728598171</c:v>
                </c:pt>
                <c:pt idx="221">
                  <c:v>17.694470429572881</c:v>
                </c:pt>
                <c:pt idx="222">
                  <c:v>18.940818553787125</c:v>
                </c:pt>
                <c:pt idx="223">
                  <c:v>19.626958213037199</c:v>
                </c:pt>
                <c:pt idx="224">
                  <c:v>19.379053550096646</c:v>
                </c:pt>
                <c:pt idx="225">
                  <c:v>18.124538930142705</c:v>
                </c:pt>
                <c:pt idx="226">
                  <c:v>15.678068068903452</c:v>
                </c:pt>
                <c:pt idx="227">
                  <c:v>12.936276187772766</c:v>
                </c:pt>
                <c:pt idx="228">
                  <c:v>11.003348316768832</c:v>
                </c:pt>
                <c:pt idx="229">
                  <c:v>10.056810861558278</c:v>
                </c:pt>
                <c:pt idx="230">
                  <c:v>9.7433496412946301</c:v>
                </c:pt>
                <c:pt idx="231">
                  <c:v>10.003701639130593</c:v>
                </c:pt>
                <c:pt idx="232">
                  <c:v>10.499009015137514</c:v>
                </c:pt>
                <c:pt idx="233">
                  <c:v>10.585113623178586</c:v>
                </c:pt>
                <c:pt idx="234">
                  <c:v>10.233246248493682</c:v>
                </c:pt>
                <c:pt idx="235">
                  <c:v>9.9967085025670546</c:v>
                </c:pt>
                <c:pt idx="236">
                  <c:v>9.9652819110736708</c:v>
                </c:pt>
                <c:pt idx="237">
                  <c:v>9.8957886450885955</c:v>
                </c:pt>
                <c:pt idx="238">
                  <c:v>9.7779685462953019</c:v>
                </c:pt>
                <c:pt idx="239">
                  <c:v>9.8126885356462932</c:v>
                </c:pt>
                <c:pt idx="240">
                  <c:v>9.7720658725827221</c:v>
                </c:pt>
                <c:pt idx="241">
                  <c:v>9.4762003865594409</c:v>
                </c:pt>
                <c:pt idx="242">
                  <c:v>9.1978890585662896</c:v>
                </c:pt>
                <c:pt idx="243">
                  <c:v>9.1605984831053213</c:v>
                </c:pt>
                <c:pt idx="244">
                  <c:v>8.8456918810322556</c:v>
                </c:pt>
                <c:pt idx="245">
                  <c:v>8.3930787594861371</c:v>
                </c:pt>
                <c:pt idx="246">
                  <c:v>8.2228739759619653</c:v>
                </c:pt>
                <c:pt idx="247">
                  <c:v>8.171507452887159</c:v>
                </c:pt>
                <c:pt idx="248">
                  <c:v>7.8142458034781495</c:v>
                </c:pt>
                <c:pt idx="249">
                  <c:v>7.3755974355181664</c:v>
                </c:pt>
                <c:pt idx="250">
                  <c:v>6.9825559730523832</c:v>
                </c:pt>
                <c:pt idx="251">
                  <c:v>6.9311955048729246</c:v>
                </c:pt>
                <c:pt idx="252">
                  <c:v>7.2599997319897911</c:v>
                </c:pt>
                <c:pt idx="253">
                  <c:v>8.0051882290931324</c:v>
                </c:pt>
                <c:pt idx="254">
                  <c:v>9.0075532531375906</c:v>
                </c:pt>
                <c:pt idx="255">
                  <c:v>10.029241147346756</c:v>
                </c:pt>
                <c:pt idx="256">
                  <c:v>10.442319790676759</c:v>
                </c:pt>
                <c:pt idx="257">
                  <c:v>9.9968855635276856</c:v>
                </c:pt>
                <c:pt idx="258">
                  <c:v>8.9065242618636464</c:v>
                </c:pt>
                <c:pt idx="259">
                  <c:v>7.5457755432887792</c:v>
                </c:pt>
                <c:pt idx="260">
                  <c:v>6.201130961671053</c:v>
                </c:pt>
                <c:pt idx="261">
                  <c:v>5.2435524722354137</c:v>
                </c:pt>
                <c:pt idx="262">
                  <c:v>4.9241601497016587</c:v>
                </c:pt>
                <c:pt idx="263">
                  <c:v>5.0614323171659468</c:v>
                </c:pt>
                <c:pt idx="264">
                  <c:v>5.2662192669544208</c:v>
                </c:pt>
                <c:pt idx="265">
                  <c:v>5.3511381816915202</c:v>
                </c:pt>
                <c:pt idx="266">
                  <c:v>5.3189697638068347</c:v>
                </c:pt>
                <c:pt idx="267">
                  <c:v>5.1810600283412542</c:v>
                </c:pt>
                <c:pt idx="268">
                  <c:v>4.9546888037044905</c:v>
                </c:pt>
                <c:pt idx="269">
                  <c:v>4.8482161893792188</c:v>
                </c:pt>
                <c:pt idx="270">
                  <c:v>4.8745672762923338</c:v>
                </c:pt>
                <c:pt idx="271">
                  <c:v>4.7869165245475225</c:v>
                </c:pt>
                <c:pt idx="272">
                  <c:v>4.5628792404250245</c:v>
                </c:pt>
                <c:pt idx="273">
                  <c:v>4.3529220267036024</c:v>
                </c:pt>
                <c:pt idx="274">
                  <c:v>4.1330173829666652</c:v>
                </c:pt>
                <c:pt idx="275">
                  <c:v>3.7851173100180113</c:v>
                </c:pt>
                <c:pt idx="276">
                  <c:v>3.3410398047089744</c:v>
                </c:pt>
                <c:pt idx="277">
                  <c:v>2.8630269655227347</c:v>
                </c:pt>
                <c:pt idx="278">
                  <c:v>2.278550487667343</c:v>
                </c:pt>
                <c:pt idx="279">
                  <c:v>1.7217600241946172</c:v>
                </c:pt>
                <c:pt idx="280">
                  <c:v>1.4731726549301771</c:v>
                </c:pt>
                <c:pt idx="281">
                  <c:v>1.5179229327919361</c:v>
                </c:pt>
                <c:pt idx="282">
                  <c:v>1.722933504820086</c:v>
                </c:pt>
                <c:pt idx="283">
                  <c:v>1.9620170395141578</c:v>
                </c:pt>
                <c:pt idx="284">
                  <c:v>2.0473687693128033</c:v>
                </c:pt>
                <c:pt idx="285">
                  <c:v>1.8857183537603821</c:v>
                </c:pt>
                <c:pt idx="286">
                  <c:v>1.6531072766351127</c:v>
                </c:pt>
                <c:pt idx="287">
                  <c:v>1.4005957394628639</c:v>
                </c:pt>
                <c:pt idx="288">
                  <c:v>1.2106573184488647</c:v>
                </c:pt>
                <c:pt idx="289">
                  <c:v>1.2631187254690834</c:v>
                </c:pt>
                <c:pt idx="290">
                  <c:v>1.5502803877762203</c:v>
                </c:pt>
                <c:pt idx="291">
                  <c:v>1.8882190154224716</c:v>
                </c:pt>
                <c:pt idx="292">
                  <c:v>2.133188256860179</c:v>
                </c:pt>
                <c:pt idx="293">
                  <c:v>2.2385327568559044</c:v>
                </c:pt>
                <c:pt idx="294">
                  <c:v>2.1303267628682852</c:v>
                </c:pt>
                <c:pt idx="295">
                  <c:v>1.9491946763927739</c:v>
                </c:pt>
                <c:pt idx="296">
                  <c:v>1.758252020091384</c:v>
                </c:pt>
                <c:pt idx="297">
                  <c:v>1.6048904899190006</c:v>
                </c:pt>
                <c:pt idx="298">
                  <c:v>1.7310613603163703</c:v>
                </c:pt>
                <c:pt idx="299">
                  <c:v>2.0394899494388028</c:v>
                </c:pt>
                <c:pt idx="300">
                  <c:v>2.3209783230747507</c:v>
                </c:pt>
                <c:pt idx="301">
                  <c:v>2.6179798075401335</c:v>
                </c:pt>
                <c:pt idx="302">
                  <c:v>3.0936761858322859</c:v>
                </c:pt>
                <c:pt idx="303">
                  <c:v>3.3880067348355887</c:v>
                </c:pt>
                <c:pt idx="304">
                  <c:v>3.5272806232218068</c:v>
                </c:pt>
                <c:pt idx="305">
                  <c:v>3.6688845653922684</c:v>
                </c:pt>
                <c:pt idx="306">
                  <c:v>3.7419246332777503</c:v>
                </c:pt>
                <c:pt idx="307">
                  <c:v>3.610569480167753</c:v>
                </c:pt>
                <c:pt idx="308">
                  <c:v>3.4007479617483307</c:v>
                </c:pt>
                <c:pt idx="309">
                  <c:v>3.0828354556504554</c:v>
                </c:pt>
                <c:pt idx="310">
                  <c:v>2.653710926296001</c:v>
                </c:pt>
                <c:pt idx="311">
                  <c:v>2.4335368850082526</c:v>
                </c:pt>
                <c:pt idx="312">
                  <c:v>2.1716145470829766</c:v>
                </c:pt>
              </c:numCache>
            </c:numRef>
          </c:yVal>
          <c:smooth val="1"/>
          <c:extLst>
            <c:ext xmlns:c16="http://schemas.microsoft.com/office/drawing/2014/chart" uri="{C3380CC4-5D6E-409C-BE32-E72D297353CC}">
              <c16:uniqueId val="{00000000-081B-411C-B489-096500080F05}"/>
            </c:ext>
          </c:extLst>
        </c:ser>
        <c:ser>
          <c:idx val="1"/>
          <c:order val="1"/>
          <c:tx>
            <c:strRef>
              <c:f>'LC1.4'!$I$1</c:f>
              <c:strCache>
                <c:ptCount val="1"/>
                <c:pt idx="0">
                  <c:v>lower stddev</c:v>
                </c:pt>
              </c:strCache>
            </c:strRef>
          </c:tx>
          <c:spPr>
            <a:ln w="19050" cap="rnd">
              <a:solidFill>
                <a:schemeClr val="accent1">
                  <a:alpha val="25000"/>
                </a:schemeClr>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'LC1.4'!$I$2:$I$314</c:f>
              <c:numCache>
                <c:formatCode>General</c:formatCode>
                <c:ptCount val="313"/>
                <c:pt idx="0">
                  <c:v>26.633143554387051</c:v>
                </c:pt>
                <c:pt idx="1">
                  <c:v>32.422833347576784</c:v>
                </c:pt>
                <c:pt idx="2">
                  <c:v>34.436841772911592</c:v>
                </c:pt>
                <c:pt idx="3">
                  <c:v>35.109798595440736</c:v>
                </c:pt>
                <c:pt idx="4">
                  <c:v>33.425694002018361</c:v>
                </c:pt>
                <c:pt idx="5">
                  <c:v>32.720418726903823</c:v>
                </c:pt>
                <c:pt idx="6">
                  <c:v>32.076502313251837</c:v>
                </c:pt>
                <c:pt idx="7">
                  <c:v>31.47581995685853</c:v>
                </c:pt>
                <c:pt idx="8">
                  <c:v>31.453842491619966</c:v>
                </c:pt>
                <c:pt idx="9">
                  <c:v>32.427411080874094</c:v>
                </c:pt>
                <c:pt idx="10">
                  <c:v>33.372306514714829</c:v>
                </c:pt>
                <c:pt idx="11">
                  <c:v>33.877084729741796</c:v>
                </c:pt>
                <c:pt idx="12">
                  <c:v>34.005968544977968</c:v>
                </c:pt>
                <c:pt idx="13">
                  <c:v>33.75105193313194</c:v>
                </c:pt>
                <c:pt idx="14">
                  <c:v>33.948730191478603</c:v>
                </c:pt>
                <c:pt idx="15">
                  <c:v>33.98590283912074</c:v>
                </c:pt>
                <c:pt idx="16">
                  <c:v>33.640026320528072</c:v>
                </c:pt>
                <c:pt idx="17">
                  <c:v>32.731968257314172</c:v>
                </c:pt>
                <c:pt idx="18">
                  <c:v>33.094635300363336</c:v>
                </c:pt>
                <c:pt idx="19">
                  <c:v>34.789281249855605</c:v>
                </c:pt>
                <c:pt idx="20">
                  <c:v>36.772462095231738</c:v>
                </c:pt>
                <c:pt idx="21">
                  <c:v>39.759605966562106</c:v>
                </c:pt>
                <c:pt idx="22">
                  <c:v>43.245330602198578</c:v>
                </c:pt>
                <c:pt idx="23">
                  <c:v>44.411544125722813</c:v>
                </c:pt>
                <c:pt idx="24">
                  <c:v>44.270431369648712</c:v>
                </c:pt>
                <c:pt idx="25">
                  <c:v>44.287560878163852</c:v>
                </c:pt>
                <c:pt idx="26">
                  <c:v>43.781633037311245</c:v>
                </c:pt>
                <c:pt idx="27">
                  <c:v>40.968863049379273</c:v>
                </c:pt>
                <c:pt idx="28">
                  <c:v>37.979116893575714</c:v>
                </c:pt>
                <c:pt idx="29">
                  <c:v>37.759785130483564</c:v>
                </c:pt>
                <c:pt idx="30">
                  <c:v>37.047731087354173</c:v>
                </c:pt>
                <c:pt idx="31">
                  <c:v>35.144128080472335</c:v>
                </c:pt>
                <c:pt idx="32">
                  <c:v>34.083212405314832</c:v>
                </c:pt>
                <c:pt idx="33">
                  <c:v>35.126636315599015</c:v>
                </c:pt>
                <c:pt idx="34">
                  <c:v>36.041260727661431</c:v>
                </c:pt>
                <c:pt idx="35">
                  <c:v>36.000824008958112</c:v>
                </c:pt>
                <c:pt idx="36">
                  <c:v>35.858075839367849</c:v>
                </c:pt>
                <c:pt idx="37">
                  <c:v>37.552255549749788</c:v>
                </c:pt>
                <c:pt idx="38">
                  <c:v>40.14449849905062</c:v>
                </c:pt>
                <c:pt idx="39">
                  <c:v>41.215275905952815</c:v>
                </c:pt>
                <c:pt idx="40">
                  <c:v>41.117285877108571</c:v>
                </c:pt>
                <c:pt idx="41">
                  <c:v>41.38103886348982</c:v>
                </c:pt>
                <c:pt idx="42">
                  <c:v>40.69287158063419</c:v>
                </c:pt>
                <c:pt idx="43">
                  <c:v>37.606970560361844</c:v>
                </c:pt>
                <c:pt idx="44">
                  <c:v>33.779208913804304</c:v>
                </c:pt>
                <c:pt idx="45">
                  <c:v>34.308106541876498</c:v>
                </c:pt>
                <c:pt idx="46">
                  <c:v>36.965910960900111</c:v>
                </c:pt>
                <c:pt idx="47">
                  <c:v>38.515157044601153</c:v>
                </c:pt>
                <c:pt idx="48">
                  <c:v>38.577173516016103</c:v>
                </c:pt>
                <c:pt idx="49">
                  <c:v>38.322584270841233</c:v>
                </c:pt>
                <c:pt idx="50">
                  <c:v>38.277032313094146</c:v>
                </c:pt>
                <c:pt idx="51">
                  <c:v>37.347874818747748</c:v>
                </c:pt>
                <c:pt idx="52">
                  <c:v>35.976388917376013</c:v>
                </c:pt>
                <c:pt idx="53">
                  <c:v>35.950294887678652</c:v>
                </c:pt>
                <c:pt idx="54">
                  <c:v>36.165378023749639</c:v>
                </c:pt>
                <c:pt idx="55">
                  <c:v>36.318366335554707</c:v>
                </c:pt>
                <c:pt idx="56">
                  <c:v>36.267158836276835</c:v>
                </c:pt>
                <c:pt idx="57">
                  <c:v>36.424573284656837</c:v>
                </c:pt>
                <c:pt idx="58">
                  <c:v>36.27030650015076</c:v>
                </c:pt>
                <c:pt idx="59">
                  <c:v>35.471157148397943</c:v>
                </c:pt>
                <c:pt idx="60">
                  <c:v>34.374223018564678</c:v>
                </c:pt>
                <c:pt idx="61">
                  <c:v>33.676224902532553</c:v>
                </c:pt>
                <c:pt idx="62">
                  <c:v>33.389348907884077</c:v>
                </c:pt>
                <c:pt idx="63">
                  <c:v>32.604472005225951</c:v>
                </c:pt>
                <c:pt idx="64">
                  <c:v>31.406315751217086</c:v>
                </c:pt>
                <c:pt idx="65">
                  <c:v>31.260796080768781</c:v>
                </c:pt>
                <c:pt idx="66">
                  <c:v>32.511208999114864</c:v>
                </c:pt>
                <c:pt idx="67">
                  <c:v>33.290081511181896</c:v>
                </c:pt>
                <c:pt idx="68">
                  <c:v>33.452421826008703</c:v>
                </c:pt>
                <c:pt idx="69">
                  <c:v>33.164050389059213</c:v>
                </c:pt>
                <c:pt idx="70">
                  <c:v>33.250251086734337</c:v>
                </c:pt>
                <c:pt idx="71">
                  <c:v>32.964488059589826</c:v>
                </c:pt>
                <c:pt idx="72">
                  <c:v>34.468952152832713</c:v>
                </c:pt>
                <c:pt idx="73">
                  <c:v>35.62162226159549</c:v>
                </c:pt>
                <c:pt idx="74">
                  <c:v>35.751805980381434</c:v>
                </c:pt>
                <c:pt idx="75">
                  <c:v>35.721742010893529</c:v>
                </c:pt>
                <c:pt idx="76">
                  <c:v>35.928859565760114</c:v>
                </c:pt>
                <c:pt idx="77">
                  <c:v>34.636912093488512</c:v>
                </c:pt>
                <c:pt idx="78">
                  <c:v>31.958798191925151</c:v>
                </c:pt>
                <c:pt idx="79">
                  <c:v>29.966320996367024</c:v>
                </c:pt>
                <c:pt idx="80">
                  <c:v>29.891121623037172</c:v>
                </c:pt>
                <c:pt idx="81">
                  <c:v>30.15180238219207</c:v>
                </c:pt>
                <c:pt idx="82">
                  <c:v>30.144443836630423</c:v>
                </c:pt>
                <c:pt idx="83">
                  <c:v>30.000596654572306</c:v>
                </c:pt>
                <c:pt idx="84">
                  <c:v>30.123912487987159</c:v>
                </c:pt>
                <c:pt idx="85">
                  <c:v>30.16739252216437</c:v>
                </c:pt>
                <c:pt idx="86">
                  <c:v>30.460365792799674</c:v>
                </c:pt>
                <c:pt idx="87">
                  <c:v>30.509789047404144</c:v>
                </c:pt>
                <c:pt idx="88">
                  <c:v>30.807109360146185</c:v>
                </c:pt>
                <c:pt idx="89">
                  <c:v>30.442622238562187</c:v>
                </c:pt>
                <c:pt idx="90">
                  <c:v>30.196133788565312</c:v>
                </c:pt>
                <c:pt idx="91">
                  <c:v>30.010594297306337</c:v>
                </c:pt>
                <c:pt idx="92">
                  <c:v>30.617660463938176</c:v>
                </c:pt>
                <c:pt idx="93">
                  <c:v>30.166476972546086</c:v>
                </c:pt>
                <c:pt idx="94">
                  <c:v>30.402251285159981</c:v>
                </c:pt>
                <c:pt idx="95">
                  <c:v>29.775614684371732</c:v>
                </c:pt>
                <c:pt idx="96">
                  <c:v>29.242263026854964</c:v>
                </c:pt>
                <c:pt idx="97">
                  <c:v>29.136229494540544</c:v>
                </c:pt>
                <c:pt idx="98">
                  <c:v>29.056332139380871</c:v>
                </c:pt>
                <c:pt idx="99">
                  <c:v>29.207006404291413</c:v>
                </c:pt>
                <c:pt idx="100">
                  <c:v>29.927532387173457</c:v>
                </c:pt>
                <c:pt idx="101">
                  <c:v>33.46356652501683</c:v>
                </c:pt>
                <c:pt idx="102">
                  <c:v>36.41202756035289</c:v>
                </c:pt>
                <c:pt idx="103">
                  <c:v>37.554294868209034</c:v>
                </c:pt>
                <c:pt idx="104">
                  <c:v>37.287880360650483</c:v>
                </c:pt>
                <c:pt idx="105">
                  <c:v>37.540703545334651</c:v>
                </c:pt>
                <c:pt idx="106">
                  <c:v>36.683228204292334</c:v>
                </c:pt>
                <c:pt idx="107">
                  <c:v>33.858966612769294</c:v>
                </c:pt>
                <c:pt idx="108">
                  <c:v>33.602102707310252</c:v>
                </c:pt>
                <c:pt idx="109">
                  <c:v>45.916434726924074</c:v>
                </c:pt>
                <c:pt idx="110">
                  <c:v>56.997736751296074</c:v>
                </c:pt>
                <c:pt idx="111">
                  <c:v>62.78700628454542</c:v>
                </c:pt>
                <c:pt idx="112">
                  <c:v>62.009071553583013</c:v>
                </c:pt>
                <c:pt idx="113">
                  <c:v>62.986830952567765</c:v>
                </c:pt>
                <c:pt idx="114">
                  <c:v>60.32128137503021</c:v>
                </c:pt>
                <c:pt idx="115">
                  <c:v>51.024195287516669</c:v>
                </c:pt>
                <c:pt idx="116">
                  <c:v>36.767699252782734</c:v>
                </c:pt>
                <c:pt idx="117">
                  <c:v>28.533077258314936</c:v>
                </c:pt>
                <c:pt idx="118">
                  <c:v>30.260167951373397</c:v>
                </c:pt>
                <c:pt idx="119">
                  <c:v>31.056854993586043</c:v>
                </c:pt>
                <c:pt idx="120">
                  <c:v>31.269742672839538</c:v>
                </c:pt>
                <c:pt idx="121">
                  <c:v>31.158875526477438</c:v>
                </c:pt>
                <c:pt idx="122">
                  <c:v>31.493996966350569</c:v>
                </c:pt>
                <c:pt idx="123">
                  <c:v>30.661277833004984</c:v>
                </c:pt>
                <c:pt idx="124">
                  <c:v>30.973496557653554</c:v>
                </c:pt>
                <c:pt idx="125">
                  <c:v>31.217850960558543</c:v>
                </c:pt>
                <c:pt idx="126">
                  <c:v>29.829935355554632</c:v>
                </c:pt>
                <c:pt idx="127">
                  <c:v>30.611029087493531</c:v>
                </c:pt>
                <c:pt idx="128">
                  <c:v>40.794953191816454</c:v>
                </c:pt>
                <c:pt idx="129">
                  <c:v>50.757350847710221</c:v>
                </c:pt>
                <c:pt idx="130">
                  <c:v>52.898113731541187</c:v>
                </c:pt>
                <c:pt idx="131">
                  <c:v>52.347238191489232</c:v>
                </c:pt>
                <c:pt idx="132">
                  <c:v>53.66405555568268</c:v>
                </c:pt>
                <c:pt idx="133">
                  <c:v>48.38538026343403</c:v>
                </c:pt>
                <c:pt idx="134">
                  <c:v>35.435738141871767</c:v>
                </c:pt>
                <c:pt idx="135">
                  <c:v>22.984770857945676</c:v>
                </c:pt>
                <c:pt idx="136">
                  <c:v>20.78599577087455</c:v>
                </c:pt>
                <c:pt idx="137">
                  <c:v>24.219950805721922</c:v>
                </c:pt>
                <c:pt idx="138">
                  <c:v>27.425689859522361</c:v>
                </c:pt>
                <c:pt idx="139">
                  <c:v>29.864119113795361</c:v>
                </c:pt>
                <c:pt idx="140">
                  <c:v>30.628284003134084</c:v>
                </c:pt>
                <c:pt idx="141">
                  <c:v>31.515310478036611</c:v>
                </c:pt>
                <c:pt idx="142">
                  <c:v>32.86587720635918</c:v>
                </c:pt>
                <c:pt idx="143">
                  <c:v>32.804398029875927</c:v>
                </c:pt>
                <c:pt idx="144">
                  <c:v>33.63305690432901</c:v>
                </c:pt>
                <c:pt idx="145">
                  <c:v>34.075002322688022</c:v>
                </c:pt>
                <c:pt idx="146">
                  <c:v>32.335234071476741</c:v>
                </c:pt>
                <c:pt idx="147">
                  <c:v>26.969158760408732</c:v>
                </c:pt>
                <c:pt idx="148">
                  <c:v>20.890977111951432</c:v>
                </c:pt>
                <c:pt idx="149">
                  <c:v>16.320403912100879</c:v>
                </c:pt>
                <c:pt idx="150">
                  <c:v>15.044101187233432</c:v>
                </c:pt>
                <c:pt idx="151">
                  <c:v>16.045851175024143</c:v>
                </c:pt>
                <c:pt idx="152">
                  <c:v>16.206220786749693</c:v>
                </c:pt>
                <c:pt idx="153">
                  <c:v>16.218953383175226</c:v>
                </c:pt>
                <c:pt idx="154">
                  <c:v>16.249958829498492</c:v>
                </c:pt>
                <c:pt idx="155">
                  <c:v>16.060164871334859</c:v>
                </c:pt>
                <c:pt idx="156">
                  <c:v>15.197036452357366</c:v>
                </c:pt>
                <c:pt idx="157">
                  <c:v>14.479689590730446</c:v>
                </c:pt>
                <c:pt idx="158">
                  <c:v>14.480381555102642</c:v>
                </c:pt>
                <c:pt idx="159">
                  <c:v>15.046051109667861</c:v>
                </c:pt>
                <c:pt idx="160">
                  <c:v>14.882762961875784</c:v>
                </c:pt>
                <c:pt idx="161">
                  <c:v>13.888542150614175</c:v>
                </c:pt>
                <c:pt idx="162">
                  <c:v>12.547330160015052</c:v>
                </c:pt>
                <c:pt idx="163">
                  <c:v>12.042743231673766</c:v>
                </c:pt>
                <c:pt idx="164">
                  <c:v>13.294794090556859</c:v>
                </c:pt>
                <c:pt idx="165">
                  <c:v>14.222126271103727</c:v>
                </c:pt>
                <c:pt idx="166">
                  <c:v>14.349342130812119</c:v>
                </c:pt>
                <c:pt idx="167">
                  <c:v>14.154659361789268</c:v>
                </c:pt>
                <c:pt idx="168">
                  <c:v>14.244834084289355</c:v>
                </c:pt>
                <c:pt idx="169">
                  <c:v>13.823686634832031</c:v>
                </c:pt>
                <c:pt idx="170">
                  <c:v>13.093739552220017</c:v>
                </c:pt>
                <c:pt idx="171">
                  <c:v>13.347318453191161</c:v>
                </c:pt>
                <c:pt idx="172">
                  <c:v>15.010998545642817</c:v>
                </c:pt>
                <c:pt idx="173">
                  <c:v>17.122542900672499</c:v>
                </c:pt>
                <c:pt idx="174">
                  <c:v>17.605958264550836</c:v>
                </c:pt>
                <c:pt idx="175">
                  <c:v>17.445570625988999</c:v>
                </c:pt>
                <c:pt idx="176">
                  <c:v>17.423492425452057</c:v>
                </c:pt>
                <c:pt idx="177">
                  <c:v>17.239510264055376</c:v>
                </c:pt>
                <c:pt idx="178">
                  <c:v>15.807796749338053</c:v>
                </c:pt>
                <c:pt idx="179">
                  <c:v>14.853612692623333</c:v>
                </c:pt>
                <c:pt idx="180">
                  <c:v>14.057231927904203</c:v>
                </c:pt>
                <c:pt idx="181">
                  <c:v>13.301440138627038</c:v>
                </c:pt>
                <c:pt idx="182">
                  <c:v>13.002068722459972</c:v>
                </c:pt>
                <c:pt idx="183">
                  <c:v>13.28122269673562</c:v>
                </c:pt>
                <c:pt idx="184">
                  <c:v>13.375209905274113</c:v>
                </c:pt>
                <c:pt idx="185">
                  <c:v>13.316457978043896</c:v>
                </c:pt>
                <c:pt idx="186">
                  <c:v>13.480477663667212</c:v>
                </c:pt>
                <c:pt idx="187">
                  <c:v>13.35277169195904</c:v>
                </c:pt>
                <c:pt idx="188">
                  <c:v>13.395102961126243</c:v>
                </c:pt>
                <c:pt idx="189">
                  <c:v>13.426279498940676</c:v>
                </c:pt>
                <c:pt idx="190">
                  <c:v>13.101012669908673</c:v>
                </c:pt>
                <c:pt idx="191">
                  <c:v>12.331066214441117</c:v>
                </c:pt>
                <c:pt idx="192">
                  <c:v>11.713957869144828</c:v>
                </c:pt>
                <c:pt idx="193">
                  <c:v>12.063212906571222</c:v>
                </c:pt>
                <c:pt idx="194">
                  <c:v>12.769280365207484</c:v>
                </c:pt>
                <c:pt idx="195">
                  <c:v>13.441125107968045</c:v>
                </c:pt>
                <c:pt idx="196">
                  <c:v>13.384072852385344</c:v>
                </c:pt>
                <c:pt idx="197">
                  <c:v>13.250824410144686</c:v>
                </c:pt>
                <c:pt idx="198">
                  <c:v>13.278744297025638</c:v>
                </c:pt>
                <c:pt idx="199">
                  <c:v>13.496261591661444</c:v>
                </c:pt>
                <c:pt idx="200">
                  <c:v>13.761937067715035</c:v>
                </c:pt>
                <c:pt idx="201">
                  <c:v>13.810940125804928</c:v>
                </c:pt>
                <c:pt idx="202">
                  <c:v>13.752846118850012</c:v>
                </c:pt>
                <c:pt idx="203">
                  <c:v>13.932047506623789</c:v>
                </c:pt>
                <c:pt idx="204">
                  <c:v>14.362552235202363</c:v>
                </c:pt>
                <c:pt idx="205">
                  <c:v>14.948157642140931</c:v>
                </c:pt>
                <c:pt idx="206">
                  <c:v>15.59857865872274</c:v>
                </c:pt>
                <c:pt idx="207">
                  <c:v>16.11576438395409</c:v>
                </c:pt>
                <c:pt idx="208">
                  <c:v>17.048125173884756</c:v>
                </c:pt>
                <c:pt idx="209">
                  <c:v>18.354186976375448</c:v>
                </c:pt>
                <c:pt idx="210">
                  <c:v>19.098715680656717</c:v>
                </c:pt>
                <c:pt idx="211">
                  <c:v>19.212648701471473</c:v>
                </c:pt>
                <c:pt idx="212">
                  <c:v>19.053017941028379</c:v>
                </c:pt>
                <c:pt idx="213">
                  <c:v>19.0545855175572</c:v>
                </c:pt>
                <c:pt idx="214">
                  <c:v>18.809479952424745</c:v>
                </c:pt>
                <c:pt idx="215">
                  <c:v>18.627466171127043</c:v>
                </c:pt>
                <c:pt idx="216">
                  <c:v>18.666820404514112</c:v>
                </c:pt>
                <c:pt idx="217">
                  <c:v>18.286330005608388</c:v>
                </c:pt>
                <c:pt idx="218">
                  <c:v>17.308586547265897</c:v>
                </c:pt>
                <c:pt idx="219">
                  <c:v>17.189232885810064</c:v>
                </c:pt>
                <c:pt idx="220">
                  <c:v>18.524282893019446</c:v>
                </c:pt>
                <c:pt idx="221">
                  <c:v>20.369217972490585</c:v>
                </c:pt>
                <c:pt idx="222">
                  <c:v>21.274477040565571</c:v>
                </c:pt>
                <c:pt idx="223">
                  <c:v>21.024211279285321</c:v>
                </c:pt>
                <c:pt idx="224">
                  <c:v>21.231013069458587</c:v>
                </c:pt>
                <c:pt idx="225">
                  <c:v>21.456070414308481</c:v>
                </c:pt>
                <c:pt idx="226">
                  <c:v>20.452353912107029</c:v>
                </c:pt>
                <c:pt idx="227">
                  <c:v>17.905015975733107</c:v>
                </c:pt>
                <c:pt idx="228">
                  <c:v>14.778078534590783</c:v>
                </c:pt>
                <c:pt idx="229">
                  <c:v>12.449046982840036</c:v>
                </c:pt>
                <c:pt idx="230">
                  <c:v>11.686106817362399</c:v>
                </c:pt>
                <c:pt idx="231">
                  <c:v>11.886983188305706</c:v>
                </c:pt>
                <c:pt idx="232">
                  <c:v>11.626974574143757</c:v>
                </c:pt>
                <c:pt idx="233">
                  <c:v>11.610210742422113</c:v>
                </c:pt>
                <c:pt idx="234">
                  <c:v>11.027282842313147</c:v>
                </c:pt>
                <c:pt idx="235">
                  <c:v>10.313474420885845</c:v>
                </c:pt>
                <c:pt idx="236">
                  <c:v>10.267419876816653</c:v>
                </c:pt>
                <c:pt idx="237">
                  <c:v>10.307755982416472</c:v>
                </c:pt>
                <c:pt idx="238">
                  <c:v>10.315017971796468</c:v>
                </c:pt>
                <c:pt idx="239">
                  <c:v>10.373365666266327</c:v>
                </c:pt>
                <c:pt idx="240">
                  <c:v>10.282866757237407</c:v>
                </c:pt>
                <c:pt idx="241">
                  <c:v>10.195187579336052</c:v>
                </c:pt>
                <c:pt idx="242">
                  <c:v>10.209369494216077</c:v>
                </c:pt>
                <c:pt idx="243">
                  <c:v>10.178196344979899</c:v>
                </c:pt>
                <c:pt idx="244">
                  <c:v>9.6989539627389512</c:v>
                </c:pt>
                <c:pt idx="245">
                  <c:v>8.8409868117633543</c:v>
                </c:pt>
                <c:pt idx="246">
                  <c:v>8.7554740438990777</c:v>
                </c:pt>
                <c:pt idx="247">
                  <c:v>8.7516320931506328</c:v>
                </c:pt>
                <c:pt idx="248">
                  <c:v>8.3404071362606835</c:v>
                </c:pt>
                <c:pt idx="249">
                  <c:v>7.9840446827912421</c:v>
                </c:pt>
                <c:pt idx="250">
                  <c:v>7.7403809158449155</c:v>
                </c:pt>
                <c:pt idx="251">
                  <c:v>7.6361757130362973</c:v>
                </c:pt>
                <c:pt idx="252">
                  <c:v>8.5383410657831593</c:v>
                </c:pt>
                <c:pt idx="253">
                  <c:v>10.063492403174523</c:v>
                </c:pt>
                <c:pt idx="254">
                  <c:v>11.303380258740336</c:v>
                </c:pt>
                <c:pt idx="255">
                  <c:v>11.69639876439031</c:v>
                </c:pt>
                <c:pt idx="256">
                  <c:v>11.416424226703011</c:v>
                </c:pt>
                <c:pt idx="257">
                  <c:v>11.789062818510009</c:v>
                </c:pt>
                <c:pt idx="258">
                  <c:v>11.497849200328194</c:v>
                </c:pt>
                <c:pt idx="259">
                  <c:v>10.267108774927401</c:v>
                </c:pt>
                <c:pt idx="260">
                  <c:v>8.3242093013179392</c:v>
                </c:pt>
                <c:pt idx="261">
                  <c:v>6.3411618077704466</c:v>
                </c:pt>
                <c:pt idx="262">
                  <c:v>5.4275149838060157</c:v>
                </c:pt>
                <c:pt idx="263">
                  <c:v>5.7858978681406494</c:v>
                </c:pt>
                <c:pt idx="264">
                  <c:v>5.9797861604472118</c:v>
                </c:pt>
                <c:pt idx="265">
                  <c:v>5.9476405397258674</c:v>
                </c:pt>
                <c:pt idx="266">
                  <c:v>5.9613951623958643</c:v>
                </c:pt>
                <c:pt idx="267">
                  <c:v>5.8543862616436293</c:v>
                </c:pt>
                <c:pt idx="268">
                  <c:v>5.3720855654608055</c:v>
                </c:pt>
                <c:pt idx="269">
                  <c:v>5.0652552908244601</c:v>
                </c:pt>
                <c:pt idx="270">
                  <c:v>5.0920712342693824</c:v>
                </c:pt>
                <c:pt idx="271">
                  <c:v>5.1837337822699654</c:v>
                </c:pt>
                <c:pt idx="272">
                  <c:v>5.2017880501260638</c:v>
                </c:pt>
                <c:pt idx="273">
                  <c:v>4.9867126391402348</c:v>
                </c:pt>
                <c:pt idx="274">
                  <c:v>4.6081167567935761</c:v>
                </c:pt>
                <c:pt idx="275">
                  <c:v>4.1558246505710441</c:v>
                </c:pt>
                <c:pt idx="276">
                  <c:v>4.2150960702723825</c:v>
                </c:pt>
                <c:pt idx="277">
                  <c:v>4.0945989620823902</c:v>
                </c:pt>
                <c:pt idx="278">
                  <c:v>3.5604450519061417</c:v>
                </c:pt>
                <c:pt idx="279">
                  <c:v>2.6041486573418267</c:v>
                </c:pt>
                <c:pt idx="280">
                  <c:v>1.8910292795658252</c:v>
                </c:pt>
                <c:pt idx="281">
                  <c:v>1.998635691595714</c:v>
                </c:pt>
                <c:pt idx="282">
                  <c:v>2.2866576238552061</c:v>
                </c:pt>
                <c:pt idx="283">
                  <c:v>2.3924286730367066</c:v>
                </c:pt>
                <c:pt idx="284">
                  <c:v>2.3029877467611266</c:v>
                </c:pt>
                <c:pt idx="285">
                  <c:v>2.3717161522058436</c:v>
                </c:pt>
                <c:pt idx="286">
                  <c:v>2.26546709288092</c:v>
                </c:pt>
                <c:pt idx="287">
                  <c:v>1.9335956278018362</c:v>
                </c:pt>
                <c:pt idx="288">
                  <c:v>1.4865479847356111</c:v>
                </c:pt>
                <c:pt idx="289">
                  <c:v>1.6482136717868403</c:v>
                </c:pt>
                <c:pt idx="290">
                  <c:v>2.2372781755108733</c:v>
                </c:pt>
                <c:pt idx="291">
                  <c:v>2.6197750890932108</c:v>
                </c:pt>
                <c:pt idx="292">
                  <c:v>2.6948688309004254</c:v>
                </c:pt>
                <c:pt idx="293">
                  <c:v>2.6171033400687809</c:v>
                </c:pt>
                <c:pt idx="294">
                  <c:v>2.6674086905074903</c:v>
                </c:pt>
                <c:pt idx="295">
                  <c:v>2.4501275584651241</c:v>
                </c:pt>
                <c:pt idx="296">
                  <c:v>2.0807234233066825</c:v>
                </c:pt>
                <c:pt idx="297">
                  <c:v>1.7707984444111513</c:v>
                </c:pt>
                <c:pt idx="298">
                  <c:v>2.1400100607206891</c:v>
                </c:pt>
                <c:pt idx="299">
                  <c:v>2.6479015330618059</c:v>
                </c:pt>
                <c:pt idx="300">
                  <c:v>3.0324420474887859</c:v>
                </c:pt>
                <c:pt idx="301">
                  <c:v>3.306760813559587</c:v>
                </c:pt>
                <c:pt idx="302">
                  <c:v>3.6166009465464994</c:v>
                </c:pt>
                <c:pt idx="303">
                  <c:v>3.8522882906248133</c:v>
                </c:pt>
                <c:pt idx="304">
                  <c:v>3.9138343133017743</c:v>
                </c:pt>
                <c:pt idx="305">
                  <c:v>3.9694872529828582</c:v>
                </c:pt>
                <c:pt idx="306">
                  <c:v>3.9025327895035171</c:v>
                </c:pt>
                <c:pt idx="307">
                  <c:v>3.8713586181256003</c:v>
                </c:pt>
                <c:pt idx="308">
                  <c:v>3.7713806595146835</c:v>
                </c:pt>
                <c:pt idx="309">
                  <c:v>3.7696538080561672</c:v>
                </c:pt>
                <c:pt idx="310">
                  <c:v>3.4530194656743252</c:v>
                </c:pt>
                <c:pt idx="311">
                  <c:v>3.1606417365376704</c:v>
                </c:pt>
                <c:pt idx="312">
                  <c:v>2.789192340604548</c:v>
                </c:pt>
              </c:numCache>
            </c:numRef>
          </c:yVal>
          <c:smooth val="1"/>
          <c:extLst>
            <c:ext xmlns:c16="http://schemas.microsoft.com/office/drawing/2014/chart" uri="{C3380CC4-5D6E-409C-BE32-E72D297353CC}">
              <c16:uniqueId val="{00000001-081B-411C-B489-096500080F05}"/>
            </c:ext>
          </c:extLst>
        </c:ser>
        <c:ser>
          <c:idx val="2"/>
          <c:order val="2"/>
          <c:tx>
            <c:strRef>
              <c:f>'LC1.4'!$J$1</c:f>
              <c:strCache>
                <c:ptCount val="1"/>
                <c:pt idx="0">
                  <c:v>upper stdev</c:v>
                </c:pt>
              </c:strCache>
            </c:strRef>
          </c:tx>
          <c:spPr>
            <a:ln w="19050" cap="rnd">
              <a:solidFill>
                <a:schemeClr val="accent1">
                  <a:alpha val="25000"/>
                </a:schemeClr>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'LC1.4'!$J$2:$J$314</c:f>
              <c:numCache>
                <c:formatCode>General</c:formatCode>
                <c:ptCount val="313"/>
                <c:pt idx="0">
                  <c:v>5.7281030270816409</c:v>
                </c:pt>
                <c:pt idx="1">
                  <c:v>8.3944312353852375</c:v>
                </c:pt>
                <c:pt idx="2">
                  <c:v>11.102269513781561</c:v>
                </c:pt>
                <c:pt idx="3">
                  <c:v>20.586587860339911</c:v>
                </c:pt>
                <c:pt idx="4">
                  <c:v>28.639443417204344</c:v>
                </c:pt>
                <c:pt idx="5">
                  <c:v>30.758854575538091</c:v>
                </c:pt>
                <c:pt idx="6">
                  <c:v>29.96456815401551</c:v>
                </c:pt>
                <c:pt idx="7">
                  <c:v>29.394376953885399</c:v>
                </c:pt>
                <c:pt idx="8">
                  <c:v>29.396249346443341</c:v>
                </c:pt>
                <c:pt idx="9">
                  <c:v>29.148147820842553</c:v>
                </c:pt>
                <c:pt idx="10">
                  <c:v>29.391086878717353</c:v>
                </c:pt>
                <c:pt idx="11">
                  <c:v>30.322879040583985</c:v>
                </c:pt>
                <c:pt idx="12">
                  <c:v>32.059818034713409</c:v>
                </c:pt>
                <c:pt idx="13">
                  <c:v>33.11590586110038</c:v>
                </c:pt>
                <c:pt idx="14">
                  <c:v>32.293117016744333</c:v>
                </c:pt>
                <c:pt idx="15">
                  <c:v>30.959032184453619</c:v>
                </c:pt>
                <c:pt idx="16">
                  <c:v>30.229408387853564</c:v>
                </c:pt>
                <c:pt idx="17">
                  <c:v>30.170544470242994</c:v>
                </c:pt>
                <c:pt idx="18">
                  <c:v>30.053781406464839</c:v>
                </c:pt>
                <c:pt idx="19">
                  <c:v>29.955136995422535</c:v>
                </c:pt>
                <c:pt idx="20">
                  <c:v>30.908809599259396</c:v>
                </c:pt>
                <c:pt idx="21">
                  <c:v>32.317784470329258</c:v>
                </c:pt>
                <c:pt idx="22">
                  <c:v>34.266380013885438</c:v>
                </c:pt>
                <c:pt idx="23">
                  <c:v>36.684442313244546</c:v>
                </c:pt>
                <c:pt idx="24">
                  <c:v>37.479984506283536</c:v>
                </c:pt>
                <c:pt idx="25">
                  <c:v>37.333518987477554</c:v>
                </c:pt>
                <c:pt idx="26">
                  <c:v>36.381577241567079</c:v>
                </c:pt>
                <c:pt idx="27">
                  <c:v>35.598045215817884</c:v>
                </c:pt>
                <c:pt idx="28">
                  <c:v>35.054692943549291</c:v>
                </c:pt>
                <c:pt idx="29">
                  <c:v>33.253438909780712</c:v>
                </c:pt>
                <c:pt idx="30">
                  <c:v>31.326020826674515</c:v>
                </c:pt>
                <c:pt idx="31">
                  <c:v>30.718241917340059</c:v>
                </c:pt>
                <c:pt idx="32">
                  <c:v>30.953281889476635</c:v>
                </c:pt>
                <c:pt idx="33">
                  <c:v>30.712032848637431</c:v>
                </c:pt>
                <c:pt idx="34">
                  <c:v>31.116542348711999</c:v>
                </c:pt>
                <c:pt idx="35">
                  <c:v>32.275200808616042</c:v>
                </c:pt>
                <c:pt idx="36">
                  <c:v>33.606255160210303</c:v>
                </c:pt>
                <c:pt idx="37">
                  <c:v>33.68927276854447</c:v>
                </c:pt>
                <c:pt idx="38">
                  <c:v>33.350944576752646</c:v>
                </c:pt>
                <c:pt idx="39">
                  <c:v>34.031136827921863</c:v>
                </c:pt>
                <c:pt idx="40">
                  <c:v>34.703199882059508</c:v>
                </c:pt>
                <c:pt idx="41">
                  <c:v>33.477768305542298</c:v>
                </c:pt>
                <c:pt idx="42">
                  <c:v>31.27105198314166</c:v>
                </c:pt>
                <c:pt idx="43">
                  <c:v>30.22282814521499</c:v>
                </c:pt>
                <c:pt idx="44">
                  <c:v>30.890575253046684</c:v>
                </c:pt>
                <c:pt idx="45">
                  <c:v>30.694395828453352</c:v>
                </c:pt>
                <c:pt idx="46">
                  <c:v>30.616760450703161</c:v>
                </c:pt>
                <c:pt idx="47">
                  <c:v>31.867016996064056</c:v>
                </c:pt>
                <c:pt idx="48">
                  <c:v>33.375839431783035</c:v>
                </c:pt>
                <c:pt idx="49">
                  <c:v>34.32836172704539</c:v>
                </c:pt>
                <c:pt idx="50">
                  <c:v>34.182150860867161</c:v>
                </c:pt>
                <c:pt idx="51">
                  <c:v>34.108630142331826</c:v>
                </c:pt>
                <c:pt idx="52">
                  <c:v>34.375019687357863</c:v>
                </c:pt>
                <c:pt idx="53">
                  <c:v>34.358659538482627</c:v>
                </c:pt>
                <c:pt idx="54">
                  <c:v>35.156282221500931</c:v>
                </c:pt>
                <c:pt idx="55">
                  <c:v>35.39264682958801</c:v>
                </c:pt>
                <c:pt idx="56">
                  <c:v>34.975607623873913</c:v>
                </c:pt>
                <c:pt idx="57">
                  <c:v>33.909017042951071</c:v>
                </c:pt>
                <c:pt idx="58">
                  <c:v>33.372674487003344</c:v>
                </c:pt>
                <c:pt idx="59">
                  <c:v>32.907356342927407</c:v>
                </c:pt>
                <c:pt idx="60">
                  <c:v>32.294467126201027</c:v>
                </c:pt>
                <c:pt idx="61">
                  <c:v>31.425782547355155</c:v>
                </c:pt>
                <c:pt idx="62">
                  <c:v>30.479017640639583</c:v>
                </c:pt>
                <c:pt idx="63">
                  <c:v>29.597582670688503</c:v>
                </c:pt>
                <c:pt idx="64">
                  <c:v>29.280748778917776</c:v>
                </c:pt>
                <c:pt idx="65">
                  <c:v>29.321188555415315</c:v>
                </c:pt>
                <c:pt idx="66">
                  <c:v>29.074778597130855</c:v>
                </c:pt>
                <c:pt idx="67">
                  <c:v>29.44980869775064</c:v>
                </c:pt>
                <c:pt idx="68">
                  <c:v>30.331895573422898</c:v>
                </c:pt>
                <c:pt idx="69">
                  <c:v>31.467589293608153</c:v>
                </c:pt>
                <c:pt idx="70">
                  <c:v>30.952511228255613</c:v>
                </c:pt>
                <c:pt idx="71">
                  <c:v>30.980256815303882</c:v>
                </c:pt>
                <c:pt idx="72">
                  <c:v>30.548062125985052</c:v>
                </c:pt>
                <c:pt idx="73">
                  <c:v>30.881529911515027</c:v>
                </c:pt>
                <c:pt idx="74">
                  <c:v>31.385461350800696</c:v>
                </c:pt>
                <c:pt idx="75">
                  <c:v>31.500625833920292</c:v>
                </c:pt>
                <c:pt idx="76">
                  <c:v>29.526962332208374</c:v>
                </c:pt>
                <c:pt idx="77">
                  <c:v>26.834287513089588</c:v>
                </c:pt>
                <c:pt idx="78">
                  <c:v>25.608276053177992</c:v>
                </c:pt>
                <c:pt idx="79">
                  <c:v>25.795313938825316</c:v>
                </c:pt>
                <c:pt idx="80">
                  <c:v>25.815122316497273</c:v>
                </c:pt>
                <c:pt idx="81">
                  <c:v>25.901962720592845</c:v>
                </c:pt>
                <c:pt idx="82">
                  <c:v>26.58905423900908</c:v>
                </c:pt>
                <c:pt idx="83">
                  <c:v>27.361487724979007</c:v>
                </c:pt>
                <c:pt idx="84">
                  <c:v>27.454161683426495</c:v>
                </c:pt>
                <c:pt idx="85">
                  <c:v>27.442502152379554</c:v>
                </c:pt>
                <c:pt idx="86">
                  <c:v>27.501695225889822</c:v>
                </c:pt>
                <c:pt idx="87">
                  <c:v>27.213253481490842</c:v>
                </c:pt>
                <c:pt idx="88">
                  <c:v>25.750650235320684</c:v>
                </c:pt>
                <c:pt idx="89">
                  <c:v>25.4580449063373</c:v>
                </c:pt>
                <c:pt idx="90">
                  <c:v>25.491323761930623</c:v>
                </c:pt>
                <c:pt idx="91">
                  <c:v>25.502071114501081</c:v>
                </c:pt>
                <c:pt idx="92">
                  <c:v>25.992110408258075</c:v>
                </c:pt>
                <c:pt idx="93">
                  <c:v>28.05901309678196</c:v>
                </c:pt>
                <c:pt idx="94">
                  <c:v>27.35460341007396</c:v>
                </c:pt>
                <c:pt idx="95">
                  <c:v>26.467861465783955</c:v>
                </c:pt>
                <c:pt idx="96">
                  <c:v>26.389888850086059</c:v>
                </c:pt>
                <c:pt idx="97">
                  <c:v>26.411808260388867</c:v>
                </c:pt>
                <c:pt idx="98">
                  <c:v>26.398151244443781</c:v>
                </c:pt>
                <c:pt idx="99">
                  <c:v>27.036487826011552</c:v>
                </c:pt>
                <c:pt idx="100">
                  <c:v>27.949881087106114</c:v>
                </c:pt>
                <c:pt idx="101">
                  <c:v>27.412036509376989</c:v>
                </c:pt>
                <c:pt idx="102">
                  <c:v>27.787282584627</c:v>
                </c:pt>
                <c:pt idx="103">
                  <c:v>29.598050162698065</c:v>
                </c:pt>
                <c:pt idx="104">
                  <c:v>31.226422546413097</c:v>
                </c:pt>
                <c:pt idx="105">
                  <c:v>30.240504279163698</c:v>
                </c:pt>
                <c:pt idx="106">
                  <c:v>27.843811055930562</c:v>
                </c:pt>
                <c:pt idx="107">
                  <c:v>27.244710785434279</c:v>
                </c:pt>
                <c:pt idx="108">
                  <c:v>27.328038440779792</c:v>
                </c:pt>
                <c:pt idx="109">
                  <c:v>23.862775308177923</c:v>
                </c:pt>
                <c:pt idx="110">
                  <c:v>26.084345691520465</c:v>
                </c:pt>
                <c:pt idx="111">
                  <c:v>33.150624602407241</c:v>
                </c:pt>
                <c:pt idx="112">
                  <c:v>39.006116005548236</c:v>
                </c:pt>
                <c:pt idx="113">
                  <c:v>35.440890257073526</c:v>
                </c:pt>
                <c:pt idx="114">
                  <c:v>27.421294635204976</c:v>
                </c:pt>
                <c:pt idx="115">
                  <c:v>22.824260014052435</c:v>
                </c:pt>
                <c:pt idx="116">
                  <c:v>23.459490231978183</c:v>
                </c:pt>
                <c:pt idx="117">
                  <c:v>26.112225233520849</c:v>
                </c:pt>
                <c:pt idx="118">
                  <c:v>25.567072188358033</c:v>
                </c:pt>
                <c:pt idx="119">
                  <c:v>26.04359420841044</c:v>
                </c:pt>
                <c:pt idx="120">
                  <c:v>26.501868386010987</c:v>
                </c:pt>
                <c:pt idx="121">
                  <c:v>28.150950586524914</c:v>
                </c:pt>
                <c:pt idx="122">
                  <c:v>29.08343844833551</c:v>
                </c:pt>
                <c:pt idx="123">
                  <c:v>28.672046850211853</c:v>
                </c:pt>
                <c:pt idx="124">
                  <c:v>25.948803139126277</c:v>
                </c:pt>
                <c:pt idx="125">
                  <c:v>22.113465760060201</c:v>
                </c:pt>
                <c:pt idx="126">
                  <c:v>20.623979846544181</c:v>
                </c:pt>
                <c:pt idx="127">
                  <c:v>20.43179104993774</c:v>
                </c:pt>
                <c:pt idx="128">
                  <c:v>17.938890237241992</c:v>
                </c:pt>
                <c:pt idx="129">
                  <c:v>20.040654495472161</c:v>
                </c:pt>
                <c:pt idx="130">
                  <c:v>27.301154364673792</c:v>
                </c:pt>
                <c:pt idx="131">
                  <c:v>29.480364214651807</c:v>
                </c:pt>
                <c:pt idx="132">
                  <c:v>21.281110071000324</c:v>
                </c:pt>
                <c:pt idx="133">
                  <c:v>13.550240787147693</c:v>
                </c:pt>
                <c:pt idx="134">
                  <c:v>11.152624118723288</c:v>
                </c:pt>
                <c:pt idx="135">
                  <c:v>13.705952363005695</c:v>
                </c:pt>
                <c:pt idx="136">
                  <c:v>14.483217118774391</c:v>
                </c:pt>
                <c:pt idx="137">
                  <c:v>15.276661832862002</c:v>
                </c:pt>
                <c:pt idx="138">
                  <c:v>17.278065589344518</c:v>
                </c:pt>
                <c:pt idx="139">
                  <c:v>20.548123794990666</c:v>
                </c:pt>
                <c:pt idx="140">
                  <c:v>24.297056593051281</c:v>
                </c:pt>
                <c:pt idx="141">
                  <c:v>27.031869523645263</c:v>
                </c:pt>
                <c:pt idx="142">
                  <c:v>28.831672898105403</c:v>
                </c:pt>
                <c:pt idx="143">
                  <c:v>29.600638740770613</c:v>
                </c:pt>
                <c:pt idx="144">
                  <c:v>26.140425673366206</c:v>
                </c:pt>
                <c:pt idx="145">
                  <c:v>20.773956260123214</c:v>
                </c:pt>
                <c:pt idx="146">
                  <c:v>14.726616164084865</c:v>
                </c:pt>
                <c:pt idx="147">
                  <c:v>11.706086943008581</c:v>
                </c:pt>
                <c:pt idx="148">
                  <c:v>11.442390424393306</c:v>
                </c:pt>
                <c:pt idx="149">
                  <c:v>12.192338231233194</c:v>
                </c:pt>
                <c:pt idx="150">
                  <c:v>12.573364642678646</c:v>
                </c:pt>
                <c:pt idx="151">
                  <c:v>13.25571979990365</c:v>
                </c:pt>
                <c:pt idx="152">
                  <c:v>14.269309742945243</c:v>
                </c:pt>
                <c:pt idx="153">
                  <c:v>14.148257641738475</c:v>
                </c:pt>
                <c:pt idx="154">
                  <c:v>13.923228349968984</c:v>
                </c:pt>
                <c:pt idx="155">
                  <c:v>13.612875464502698</c:v>
                </c:pt>
                <c:pt idx="156">
                  <c:v>13.651537047668086</c:v>
                </c:pt>
                <c:pt idx="157">
                  <c:v>13.863453728945023</c:v>
                </c:pt>
                <c:pt idx="158">
                  <c:v>13.65964928273991</c:v>
                </c:pt>
                <c:pt idx="159">
                  <c:v>11.88940904362255</c:v>
                </c:pt>
                <c:pt idx="160">
                  <c:v>10.088380208636568</c:v>
                </c:pt>
                <c:pt idx="161">
                  <c:v>9.1509761986954992</c:v>
                </c:pt>
                <c:pt idx="162">
                  <c:v>9.1285724069197567</c:v>
                </c:pt>
                <c:pt idx="163">
                  <c:v>9.2900948105119117</c:v>
                </c:pt>
                <c:pt idx="164">
                  <c:v>9.3036831529428845</c:v>
                </c:pt>
                <c:pt idx="165">
                  <c:v>10.370468730420138</c:v>
                </c:pt>
                <c:pt idx="166">
                  <c:v>11.825274124004558</c:v>
                </c:pt>
                <c:pt idx="167">
                  <c:v>12.455474825873111</c:v>
                </c:pt>
                <c:pt idx="168">
                  <c:v>11.846180463115207</c:v>
                </c:pt>
                <c:pt idx="169">
                  <c:v>11.311572721497191</c:v>
                </c:pt>
                <c:pt idx="170">
                  <c:v>11.331671655108726</c:v>
                </c:pt>
                <c:pt idx="171">
                  <c:v>11.246439083519228</c:v>
                </c:pt>
                <c:pt idx="172">
                  <c:v>11.124927077185301</c:v>
                </c:pt>
                <c:pt idx="173">
                  <c:v>11.710905825462858</c:v>
                </c:pt>
                <c:pt idx="174">
                  <c:v>13.162669166570222</c:v>
                </c:pt>
                <c:pt idx="175">
                  <c:v>14.210620165682927</c:v>
                </c:pt>
                <c:pt idx="176">
                  <c:v>14.36629298215148</c:v>
                </c:pt>
                <c:pt idx="177">
                  <c:v>13.702674554120193</c:v>
                </c:pt>
                <c:pt idx="178">
                  <c:v>12.63508516848475</c:v>
                </c:pt>
                <c:pt idx="179">
                  <c:v>11.205349007158347</c:v>
                </c:pt>
                <c:pt idx="180">
                  <c:v>10.380271534036078</c:v>
                </c:pt>
                <c:pt idx="181">
                  <c:v>10.405271439263286</c:v>
                </c:pt>
                <c:pt idx="182">
                  <c:v>10.479530706077531</c:v>
                </c:pt>
                <c:pt idx="183">
                  <c:v>10.567758636573272</c:v>
                </c:pt>
                <c:pt idx="184">
                  <c:v>11.286533770069935</c:v>
                </c:pt>
                <c:pt idx="185">
                  <c:v>12.451247595667169</c:v>
                </c:pt>
                <c:pt idx="186">
                  <c:v>12.629588682108686</c:v>
                </c:pt>
                <c:pt idx="187">
                  <c:v>12.512345824406582</c:v>
                </c:pt>
                <c:pt idx="188">
                  <c:v>12.040955403069757</c:v>
                </c:pt>
                <c:pt idx="189">
                  <c:v>11.589608704133287</c:v>
                </c:pt>
                <c:pt idx="190">
                  <c:v>10.686664722518763</c:v>
                </c:pt>
                <c:pt idx="191">
                  <c:v>10.072870933863934</c:v>
                </c:pt>
                <c:pt idx="192">
                  <c:v>10.138172566022135</c:v>
                </c:pt>
                <c:pt idx="193">
                  <c:v>10.062504538399695</c:v>
                </c:pt>
                <c:pt idx="194">
                  <c:v>10.048100407980877</c:v>
                </c:pt>
                <c:pt idx="195">
                  <c:v>10.614093024003509</c:v>
                </c:pt>
                <c:pt idx="196">
                  <c:v>11.80523719120955</c:v>
                </c:pt>
                <c:pt idx="197">
                  <c:v>12.245929914537877</c:v>
                </c:pt>
                <c:pt idx="198">
                  <c:v>12.32741546131785</c:v>
                </c:pt>
                <c:pt idx="199">
                  <c:v>12.313600586293756</c:v>
                </c:pt>
                <c:pt idx="200">
                  <c:v>12.279962479094792</c:v>
                </c:pt>
                <c:pt idx="201">
                  <c:v>12.358186454153939</c:v>
                </c:pt>
                <c:pt idx="202">
                  <c:v>12.668401219903227</c:v>
                </c:pt>
                <c:pt idx="203">
                  <c:v>12.913539755161437</c:v>
                </c:pt>
                <c:pt idx="204">
                  <c:v>12.884385602702695</c:v>
                </c:pt>
                <c:pt idx="205">
                  <c:v>12.834373135837755</c:v>
                </c:pt>
                <c:pt idx="206">
                  <c:v>13.223684245322623</c:v>
                </c:pt>
                <c:pt idx="207">
                  <c:v>14.150088432150119</c:v>
                </c:pt>
                <c:pt idx="208">
                  <c:v>14.752264865510261</c:v>
                </c:pt>
                <c:pt idx="209">
                  <c:v>15.241681891930181</c:v>
                </c:pt>
                <c:pt idx="210">
                  <c:v>16.002355988872274</c:v>
                </c:pt>
                <c:pt idx="211">
                  <c:v>16.92271828122891</c:v>
                </c:pt>
                <c:pt idx="212">
                  <c:v>17.783751123466097</c:v>
                </c:pt>
                <c:pt idx="213">
                  <c:v>18.151701789921788</c:v>
                </c:pt>
                <c:pt idx="214">
                  <c:v>17.942674087483681</c:v>
                </c:pt>
                <c:pt idx="215">
                  <c:v>17.171076138659718</c:v>
                </c:pt>
                <c:pt idx="216">
                  <c:v>15.864254535755896</c:v>
                </c:pt>
                <c:pt idx="217">
                  <c:v>14.872575988051967</c:v>
                </c:pt>
                <c:pt idx="218">
                  <c:v>14.646289422450785</c:v>
                </c:pt>
                <c:pt idx="219">
                  <c:v>14.681173065162849</c:v>
                </c:pt>
                <c:pt idx="220">
                  <c:v>14.459856564176894</c:v>
                </c:pt>
                <c:pt idx="221">
                  <c:v>15.019722886655176</c:v>
                </c:pt>
                <c:pt idx="222">
                  <c:v>16.607160067008678</c:v>
                </c:pt>
                <c:pt idx="223">
                  <c:v>18.229705146789076</c:v>
                </c:pt>
                <c:pt idx="224">
                  <c:v>17.527094030734705</c:v>
                </c:pt>
                <c:pt idx="225">
                  <c:v>14.793007445976929</c:v>
                </c:pt>
                <c:pt idx="226">
                  <c:v>10.903782225699874</c:v>
                </c:pt>
                <c:pt idx="227">
                  <c:v>7.9675363998124231</c:v>
                </c:pt>
                <c:pt idx="228">
                  <c:v>7.2286180989468818</c:v>
                </c:pt>
                <c:pt idx="229">
                  <c:v>7.6645747402765192</c:v>
                </c:pt>
                <c:pt idx="230">
                  <c:v>7.8005924652268614</c:v>
                </c:pt>
                <c:pt idx="231">
                  <c:v>8.1204200899554806</c:v>
                </c:pt>
                <c:pt idx="232">
                  <c:v>9.3710434561312699</c:v>
                </c:pt>
                <c:pt idx="233">
                  <c:v>9.5600165039350582</c:v>
                </c:pt>
                <c:pt idx="234">
                  <c:v>9.439209654674217</c:v>
                </c:pt>
                <c:pt idx="235">
                  <c:v>9.6799425842482645</c:v>
                </c:pt>
                <c:pt idx="236">
                  <c:v>9.6631439453306882</c:v>
                </c:pt>
                <c:pt idx="237">
                  <c:v>9.483821307760719</c:v>
                </c:pt>
                <c:pt idx="238">
                  <c:v>9.2409191207941355</c:v>
                </c:pt>
                <c:pt idx="239">
                  <c:v>9.2520114050262592</c:v>
                </c:pt>
                <c:pt idx="240">
                  <c:v>9.2612649879280369</c:v>
                </c:pt>
                <c:pt idx="241">
                  <c:v>8.7572131937828299</c:v>
                </c:pt>
                <c:pt idx="242">
                  <c:v>8.1864086229165025</c:v>
                </c:pt>
                <c:pt idx="243">
                  <c:v>8.143000621230744</c:v>
                </c:pt>
                <c:pt idx="244">
                  <c:v>7.9924297993255609</c:v>
                </c:pt>
                <c:pt idx="245">
                  <c:v>7.9451707072089199</c:v>
                </c:pt>
                <c:pt idx="246">
                  <c:v>7.690273908024853</c:v>
                </c:pt>
                <c:pt idx="247">
                  <c:v>7.591382812623686</c:v>
                </c:pt>
                <c:pt idx="248">
                  <c:v>7.2880844706956154</c:v>
                </c:pt>
                <c:pt idx="249">
                  <c:v>6.7671501882450906</c:v>
                </c:pt>
                <c:pt idx="250">
                  <c:v>6.2247310302598509</c:v>
                </c:pt>
                <c:pt idx="251">
                  <c:v>6.2262152967095519</c:v>
                </c:pt>
                <c:pt idx="252">
                  <c:v>5.9816583981964238</c:v>
                </c:pt>
                <c:pt idx="253">
                  <c:v>5.9468840550117417</c:v>
                </c:pt>
                <c:pt idx="254">
                  <c:v>6.7117262475348447</c:v>
                </c:pt>
                <c:pt idx="255">
                  <c:v>8.3620835303032024</c:v>
                </c:pt>
                <c:pt idx="256">
                  <c:v>9.468215354650507</c:v>
                </c:pt>
                <c:pt idx="257">
                  <c:v>8.2047083085453618</c:v>
                </c:pt>
                <c:pt idx="258">
                  <c:v>6.3151993233991002</c:v>
                </c:pt>
                <c:pt idx="259">
                  <c:v>4.8244423116501576</c:v>
                </c:pt>
                <c:pt idx="260">
                  <c:v>4.0780526220241669</c:v>
                </c:pt>
                <c:pt idx="261">
                  <c:v>4.1459431367003807</c:v>
                </c:pt>
                <c:pt idx="262">
                  <c:v>4.4208053155973017</c:v>
                </c:pt>
                <c:pt idx="263">
                  <c:v>4.3369667661912441</c:v>
                </c:pt>
                <c:pt idx="264">
                  <c:v>4.5526523734616298</c:v>
                </c:pt>
                <c:pt idx="265">
                  <c:v>4.7546358236571731</c:v>
                </c:pt>
                <c:pt idx="266">
                  <c:v>4.6765443652178051</c:v>
                </c:pt>
                <c:pt idx="267">
                  <c:v>4.5077337950388792</c:v>
                </c:pt>
                <c:pt idx="268">
                  <c:v>4.5372920419481755</c:v>
                </c:pt>
                <c:pt idx="269">
                  <c:v>4.6311770879339775</c:v>
                </c:pt>
                <c:pt idx="270">
                  <c:v>4.6570633183152852</c:v>
                </c:pt>
                <c:pt idx="271">
                  <c:v>4.3900992668250796</c:v>
                </c:pt>
                <c:pt idx="272">
                  <c:v>3.9239704307239851</c:v>
                </c:pt>
                <c:pt idx="273">
                  <c:v>3.7191314142669705</c:v>
                </c:pt>
                <c:pt idx="274">
                  <c:v>3.6579180091397547</c:v>
                </c:pt>
                <c:pt idx="275">
                  <c:v>3.4144099694649781</c:v>
                </c:pt>
                <c:pt idx="276">
                  <c:v>2.4669835391455663</c:v>
                </c:pt>
                <c:pt idx="277">
                  <c:v>1.6314549689630788</c:v>
                </c:pt>
                <c:pt idx="278">
                  <c:v>0.99665592342854437</c:v>
                </c:pt>
                <c:pt idx="279">
                  <c:v>0.83937139104740754</c:v>
                </c:pt>
                <c:pt idx="280">
                  <c:v>1.055316030294529</c:v>
                </c:pt>
                <c:pt idx="281">
                  <c:v>1.0372101739881583</c:v>
                </c:pt>
                <c:pt idx="282">
                  <c:v>1.1592093857849659</c:v>
                </c:pt>
                <c:pt idx="283">
                  <c:v>1.5316054059916091</c:v>
                </c:pt>
                <c:pt idx="284">
                  <c:v>1.79174979186448</c:v>
                </c:pt>
                <c:pt idx="285">
                  <c:v>1.3997205553149206</c:v>
                </c:pt>
                <c:pt idx="286">
                  <c:v>1.0407474603893054</c:v>
                </c:pt>
                <c:pt idx="287">
                  <c:v>0.86759585112389137</c:v>
                </c:pt>
                <c:pt idx="288">
                  <c:v>0.93476665216211841</c:v>
                </c:pt>
                <c:pt idx="289">
                  <c:v>0.87802377915132657</c:v>
                </c:pt>
                <c:pt idx="290">
                  <c:v>0.86328260004156765</c:v>
                </c:pt>
                <c:pt idx="291">
                  <c:v>1.1566629417517325</c:v>
                </c:pt>
                <c:pt idx="292">
                  <c:v>1.5715076828199326</c:v>
                </c:pt>
                <c:pt idx="293">
                  <c:v>1.8599621736430278</c:v>
                </c:pt>
                <c:pt idx="294">
                  <c:v>1.59324483522908</c:v>
                </c:pt>
                <c:pt idx="295">
                  <c:v>1.4482617943204239</c:v>
                </c:pt>
                <c:pt idx="296">
                  <c:v>1.4357806168760854</c:v>
                </c:pt>
                <c:pt idx="297">
                  <c:v>1.43898253542685</c:v>
                </c:pt>
                <c:pt idx="298">
                  <c:v>1.3221126599120514</c:v>
                </c:pt>
                <c:pt idx="299">
                  <c:v>1.4310783658157997</c:v>
                </c:pt>
                <c:pt idx="300">
                  <c:v>1.6095145986607158</c:v>
                </c:pt>
                <c:pt idx="301">
                  <c:v>1.92919880152068</c:v>
                </c:pt>
                <c:pt idx="302">
                  <c:v>2.5707514251180723</c:v>
                </c:pt>
                <c:pt idx="303">
                  <c:v>2.9237251790463641</c:v>
                </c:pt>
                <c:pt idx="304">
                  <c:v>3.1407269331418393</c:v>
                </c:pt>
                <c:pt idx="305">
                  <c:v>3.3682818778016785</c:v>
                </c:pt>
                <c:pt idx="306">
                  <c:v>3.5813164770519834</c:v>
                </c:pt>
                <c:pt idx="307">
                  <c:v>3.3497803422099057</c:v>
                </c:pt>
                <c:pt idx="308">
                  <c:v>3.0301152639819779</c:v>
                </c:pt>
                <c:pt idx="309">
                  <c:v>2.3960171032447435</c:v>
                </c:pt>
                <c:pt idx="310">
                  <c:v>1.8544023869176769</c:v>
                </c:pt>
                <c:pt idx="311">
                  <c:v>1.7064320334788348</c:v>
                </c:pt>
                <c:pt idx="312">
                  <c:v>1.554036753561405</c:v>
                </c:pt>
              </c:numCache>
            </c:numRef>
          </c:yVal>
          <c:smooth val="1"/>
          <c:extLst>
            <c:ext xmlns:c16="http://schemas.microsoft.com/office/drawing/2014/chart" uri="{C3380CC4-5D6E-409C-BE32-E72D297353CC}">
              <c16:uniqueId val="{00000002-081B-411C-B489-096500080F05}"/>
            </c:ext>
          </c:extLst>
        </c:ser>
        <c:dLbls>
          <c:showLegendKey val="0"/>
          <c:showVal val="0"/>
          <c:showCatName val="0"/>
          <c:showSerName val="0"/>
          <c:showPercent val="0"/>
          <c:showBubbleSize val="0"/>
        </c:dLbls>
        <c:axId val="1048306559"/>
        <c:axId val="1023094047"/>
      </c:scatterChart>
      <c:scatterChart>
        <c:scatterStyle val="lineMarker"/>
        <c:varyColors val="0"/>
        <c:ser>
          <c:idx val="3"/>
          <c:order val="3"/>
          <c:tx>
            <c:strRef>
              <c:f>'LC1.4'!$K$1</c:f>
              <c:strCache>
                <c:ptCount val="1"/>
                <c:pt idx="0">
                  <c:v>elevation of bed</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081B-411C-B489-096500080F05}"/>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081B-411C-B489-096500080F05}"/>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081B-411C-B489-096500080F05}"/>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081B-411C-B489-096500080F05}"/>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081B-411C-B489-096500080F05}"/>
                </c:ext>
              </c:extLst>
            </c:dLbl>
            <c:dLbl>
              <c:idx val="5"/>
              <c:tx>
                <c:rich>
                  <a:bodyPr/>
                  <a:lstStyle/>
                  <a:p>
                    <a:fld id="{1BBDCDAF-2DAA-480D-903C-15D119BFD84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081B-411C-B489-096500080F05}"/>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081B-411C-B489-096500080F05}"/>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081B-411C-B489-096500080F05}"/>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081B-411C-B489-096500080F05}"/>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081B-411C-B489-096500080F05}"/>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081B-411C-B489-096500080F05}"/>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081B-411C-B489-096500080F05}"/>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081B-411C-B489-096500080F05}"/>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081B-411C-B489-096500080F05}"/>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081B-411C-B489-096500080F05}"/>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081B-411C-B489-096500080F05}"/>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081B-411C-B489-096500080F05}"/>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081B-411C-B489-096500080F05}"/>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081B-411C-B489-096500080F05}"/>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081B-411C-B489-096500080F05}"/>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081B-411C-B489-096500080F05}"/>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081B-411C-B489-096500080F05}"/>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081B-411C-B489-096500080F05}"/>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081B-411C-B489-096500080F05}"/>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081B-411C-B489-096500080F05}"/>
                </c:ext>
              </c:extLst>
            </c:dLbl>
            <c:dLbl>
              <c:idx val="25"/>
              <c:tx>
                <c:rich>
                  <a:bodyPr/>
                  <a:lstStyle/>
                  <a:p>
                    <a:fld id="{7D8D0FA6-0779-43BC-8ECB-B023BD3AE6E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081B-411C-B489-096500080F05}"/>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081B-411C-B489-096500080F05}"/>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081B-411C-B489-096500080F05}"/>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081B-411C-B489-096500080F05}"/>
                </c:ext>
              </c:extLst>
            </c:dLbl>
            <c:dLbl>
              <c:idx val="29"/>
              <c:tx>
                <c:rich>
                  <a:bodyPr/>
                  <a:lstStyle/>
                  <a:p>
                    <a:fld id="{C2637973-F41A-4FA6-B2E7-879B51DE2B3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081B-411C-B489-096500080F05}"/>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081B-411C-B489-096500080F05}"/>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081B-411C-B489-096500080F05}"/>
                </c:ext>
              </c:extLst>
            </c:dLbl>
            <c:dLbl>
              <c:idx val="32"/>
              <c:layout>
                <c:manualLayout>
                  <c:x val="-2.9179973730936601E-2"/>
                  <c:y val="3.6335464099074892E-2"/>
                </c:manualLayout>
              </c:layout>
              <c:tx>
                <c:rich>
                  <a:bodyPr/>
                  <a:lstStyle/>
                  <a:p>
                    <a:fld id="{3A565C09-105B-4D90-9880-2D7225692972}"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081B-411C-B489-096500080F05}"/>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081B-411C-B489-096500080F05}"/>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081B-411C-B489-096500080F05}"/>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081B-411C-B489-096500080F05}"/>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081B-411C-B489-096500080F05}"/>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081B-411C-B489-096500080F05}"/>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081B-411C-B489-096500080F05}"/>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081B-411C-B489-096500080F05}"/>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081B-411C-B489-096500080F05}"/>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081B-411C-B489-096500080F05}"/>
                </c:ext>
              </c:extLst>
            </c:dLbl>
            <c:dLbl>
              <c:idx val="42"/>
              <c:tx>
                <c:rich>
                  <a:bodyPr/>
                  <a:lstStyle/>
                  <a:p>
                    <a:fld id="{9751E1E1-0ADB-4589-AB56-634196131FC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081B-411C-B489-096500080F05}"/>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081B-411C-B489-096500080F05}"/>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081B-411C-B489-096500080F05}"/>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081B-411C-B489-096500080F05}"/>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081B-411C-B489-096500080F05}"/>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081B-411C-B489-096500080F05}"/>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081B-411C-B489-096500080F05}"/>
                </c:ext>
              </c:extLst>
            </c:dLbl>
            <c:dLbl>
              <c:idx val="49"/>
              <c:layout>
                <c:manualLayout>
                  <c:x val="-3.1391408870501666E-2"/>
                  <c:y val="1.7226581989743195E-2"/>
                </c:manualLayout>
              </c:layout>
              <c:tx>
                <c:rich>
                  <a:bodyPr/>
                  <a:lstStyle/>
                  <a:p>
                    <a:fld id="{A894A466-B84C-4336-8701-35BAA45C61B5}"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081B-411C-B489-096500080F05}"/>
                </c:ext>
              </c:extLst>
            </c:dLbl>
            <c:dLbl>
              <c:idx val="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081B-411C-B489-096500080F05}"/>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081B-411C-B489-096500080F05}"/>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081B-411C-B489-096500080F05}"/>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081B-411C-B489-096500080F05}"/>
                </c:ext>
              </c:extLst>
            </c:dLbl>
            <c:dLbl>
              <c:idx val="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081B-411C-B489-096500080F05}"/>
                </c:ext>
              </c:extLst>
            </c:dLbl>
            <c:dLbl>
              <c:idx val="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081B-411C-B489-096500080F05}"/>
                </c:ext>
              </c:extLst>
            </c:dLbl>
            <c:dLbl>
              <c:idx val="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081B-411C-B489-096500080F05}"/>
                </c:ext>
              </c:extLst>
            </c:dLbl>
            <c:dLbl>
              <c:idx val="57"/>
              <c:tx>
                <c:rich>
                  <a:bodyPr/>
                  <a:lstStyle/>
                  <a:p>
                    <a:fld id="{541FCEF7-EE98-4D78-B703-F42AC5CC28B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081B-411C-B489-096500080F05}"/>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081B-411C-B489-096500080F05}"/>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081B-411C-B489-096500080F05}"/>
                </c:ext>
              </c:extLst>
            </c:dLbl>
            <c:dLbl>
              <c:idx val="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081B-411C-B489-096500080F05}"/>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081B-411C-B489-096500080F05}"/>
                </c:ext>
              </c:extLst>
            </c:dLbl>
            <c:dLbl>
              <c:idx val="62"/>
              <c:tx>
                <c:rich>
                  <a:bodyPr/>
                  <a:lstStyle/>
                  <a:p>
                    <a:fld id="{F25D5F54-F49E-4421-A4C8-8B81B0A519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081B-411C-B489-096500080F05}"/>
                </c:ext>
              </c:extLst>
            </c:dLbl>
            <c:dLbl>
              <c:idx val="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081B-411C-B489-096500080F05}"/>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081B-411C-B489-096500080F05}"/>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081B-411C-B489-096500080F05}"/>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081B-411C-B489-096500080F05}"/>
                </c:ext>
              </c:extLst>
            </c:dLbl>
            <c:dLbl>
              <c:idx val="67"/>
              <c:layout>
                <c:manualLayout>
                  <c:x val="-2.6968538591371539E-2"/>
                  <c:y val="2.8691911255342213E-2"/>
                </c:manualLayout>
              </c:layout>
              <c:tx>
                <c:rich>
                  <a:bodyPr/>
                  <a:lstStyle/>
                  <a:p>
                    <a:fld id="{0C189861-B94F-4800-A928-70E9464D6469}"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081B-411C-B489-096500080F05}"/>
                </c:ext>
              </c:extLst>
            </c:dLbl>
            <c:dLbl>
              <c:idx val="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081B-411C-B489-096500080F05}"/>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081B-411C-B489-096500080F05}"/>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081B-411C-B489-096500080F05}"/>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081B-411C-B489-096500080F05}"/>
                </c:ext>
              </c:extLst>
            </c:dLbl>
            <c:dLbl>
              <c:idx val="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081B-411C-B489-096500080F05}"/>
                </c:ext>
              </c:extLst>
            </c:dLbl>
            <c:dLbl>
              <c:idx val="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081B-411C-B489-096500080F05}"/>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081B-411C-B489-096500080F05}"/>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081B-411C-B489-096500080F05}"/>
                </c:ext>
              </c:extLst>
            </c:dLbl>
            <c:dLbl>
              <c:idx val="76"/>
              <c:tx>
                <c:rich>
                  <a:bodyPr/>
                  <a:lstStyle/>
                  <a:p>
                    <a:fld id="{6C06F050-70D4-40BB-A932-1F9728C4061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F-081B-411C-B489-096500080F05}"/>
                </c:ext>
              </c:extLst>
            </c:dLbl>
            <c:dLbl>
              <c:idx val="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081B-411C-B489-096500080F05}"/>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081B-411C-B489-096500080F05}"/>
                </c:ext>
              </c:extLst>
            </c:dLbl>
            <c:dLbl>
              <c:idx val="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081B-411C-B489-096500080F05}"/>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081B-411C-B489-096500080F05}"/>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081B-411C-B489-096500080F05}"/>
                </c:ext>
              </c:extLst>
            </c:dLbl>
            <c:dLbl>
              <c:idx val="82"/>
              <c:tx>
                <c:rich>
                  <a:bodyPr/>
                  <a:lstStyle/>
                  <a:p>
                    <a:fld id="{8F6F7310-8854-4404-8D9C-DF9741B9BC4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081B-411C-B489-096500080F05}"/>
                </c:ext>
              </c:extLst>
            </c:dLbl>
            <c:dLbl>
              <c:idx val="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081B-411C-B489-096500080F05}"/>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081B-411C-B489-096500080F05}"/>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081B-411C-B489-096500080F05}"/>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081B-411C-B489-096500080F05}"/>
                </c:ext>
              </c:extLst>
            </c:dLbl>
            <c:dLbl>
              <c:idx val="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081B-411C-B489-096500080F05}"/>
                </c:ext>
              </c:extLst>
            </c:dLbl>
            <c:dLbl>
              <c:idx val="88"/>
              <c:layout>
                <c:manualLayout>
                  <c:x val="-3.1391408870501666E-2"/>
                  <c:y val="2.4870134833475874E-2"/>
                </c:manualLayout>
              </c:layout>
              <c:tx>
                <c:rich>
                  <a:bodyPr/>
                  <a:lstStyle/>
                  <a:p>
                    <a:fld id="{C5B34BD2-56BE-4B6F-AAF1-30AA2345DE2A}"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081B-411C-B489-096500080F05}"/>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081B-411C-B489-096500080F05}"/>
                </c:ext>
              </c:extLst>
            </c:dLbl>
            <c:dLbl>
              <c:idx val="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081B-411C-B489-096500080F05}"/>
                </c:ext>
              </c:extLst>
            </c:dLbl>
            <c:dLbl>
              <c:idx val="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081B-411C-B489-096500080F05}"/>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081B-411C-B489-096500080F05}"/>
                </c:ext>
              </c:extLst>
            </c:dLbl>
            <c:dLbl>
              <c:idx val="93"/>
              <c:tx>
                <c:rich>
                  <a:bodyPr/>
                  <a:lstStyle/>
                  <a:p>
                    <a:fld id="{86983CB1-A840-4438-BBDF-5409507F02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0-081B-411C-B489-096500080F05}"/>
                </c:ext>
              </c:extLst>
            </c:dLbl>
            <c:dLbl>
              <c:idx val="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081B-411C-B489-096500080F05}"/>
                </c:ext>
              </c:extLst>
            </c:dLbl>
            <c:dLbl>
              <c:idx val="95"/>
              <c:layout>
                <c:manualLayout>
                  <c:x val="-2.2545668312241408E-2"/>
                  <c:y val="1.3404805567876786E-2"/>
                </c:manualLayout>
              </c:layout>
              <c:tx>
                <c:rich>
                  <a:bodyPr/>
                  <a:lstStyle/>
                  <a:p>
                    <a:fld id="{801EB079-0AAF-4AC3-8251-29676E632056}"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2-081B-411C-B489-096500080F05}"/>
                </c:ext>
              </c:extLst>
            </c:dLbl>
            <c:dLbl>
              <c:idx val="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081B-411C-B489-096500080F05}"/>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081B-411C-B489-096500080F05}"/>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081B-411C-B489-096500080F05}"/>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081B-411C-B489-096500080F05}"/>
                </c:ext>
              </c:extLst>
            </c:dLbl>
            <c:dLbl>
              <c:idx val="1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081B-411C-B489-096500080F05}"/>
                </c:ext>
              </c:extLst>
            </c:dLbl>
            <c:dLbl>
              <c:idx val="101"/>
              <c:layout>
                <c:manualLayout>
                  <c:x val="-1.5911362893546215E-2"/>
                  <c:y val="1.9394763022777689E-3"/>
                </c:manualLayout>
              </c:layout>
              <c:tx>
                <c:rich>
                  <a:bodyPr/>
                  <a:lstStyle/>
                  <a:p>
                    <a:fld id="{EDDD9C6F-6C0D-4570-84FA-7038CB9DB658}"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8-081B-411C-B489-096500080F05}"/>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081B-411C-B489-096500080F05}"/>
                </c:ext>
              </c:extLst>
            </c:dLbl>
            <c:dLbl>
              <c:idx val="1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081B-411C-B489-096500080F05}"/>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081B-411C-B489-096500080F05}"/>
                </c:ext>
              </c:extLst>
            </c:dLbl>
            <c:dLbl>
              <c:idx val="105"/>
              <c:layout>
                <c:manualLayout>
                  <c:x val="-3.1391408870501666E-2"/>
                  <c:y val="-2.4812958650786535E-2"/>
                </c:manualLayout>
              </c:layout>
              <c:tx>
                <c:rich>
                  <a:bodyPr/>
                  <a:lstStyle/>
                  <a:p>
                    <a:fld id="{A587FC87-2760-4269-AC35-9AE1034C32A9}"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C-081B-411C-B489-096500080F05}"/>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081B-411C-B489-096500080F05}"/>
                </c:ext>
              </c:extLst>
            </c:dLbl>
            <c:dLbl>
              <c:idx val="1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081B-411C-B489-096500080F05}"/>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081B-411C-B489-096500080F05}"/>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081B-411C-B489-096500080F05}"/>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081B-411C-B489-096500080F05}"/>
                </c:ext>
              </c:extLst>
            </c:dLbl>
            <c:dLbl>
              <c:idx val="111"/>
              <c:tx>
                <c:rich>
                  <a:bodyPr/>
                  <a:lstStyle/>
                  <a:p>
                    <a:fld id="{F1FD6F6F-D247-48C1-90E5-A6306C87EF3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72-081B-411C-B489-096500080F05}"/>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081B-411C-B489-096500080F05}"/>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081B-411C-B489-096500080F05}"/>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081B-411C-B489-096500080F05}"/>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081B-411C-B489-096500080F05}"/>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081B-411C-B489-096500080F05}"/>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081B-411C-B489-096500080F05}"/>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081B-411C-B489-096500080F05}"/>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081B-411C-B489-096500080F05}"/>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081B-411C-B489-096500080F05}"/>
                </c:ext>
              </c:extLst>
            </c:dLbl>
            <c:dLbl>
              <c:idx val="121"/>
              <c:tx>
                <c:rich>
                  <a:bodyPr/>
                  <a:lstStyle/>
                  <a:p>
                    <a:fld id="{9B4BCEDC-D869-4790-9394-DCDE6D5A28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7C-081B-411C-B489-096500080F05}"/>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081B-411C-B489-096500080F05}"/>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081B-411C-B489-096500080F05}"/>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081B-411C-B489-096500080F05}"/>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081B-411C-B489-096500080F05}"/>
                </c:ext>
              </c:extLst>
            </c:dLbl>
            <c:dLbl>
              <c:idx val="126"/>
              <c:layout>
                <c:manualLayout>
                  <c:x val="-3.139140887050175E-2"/>
                  <c:y val="1.3404805567876927E-2"/>
                </c:manualLayout>
              </c:layout>
              <c:tx>
                <c:rich>
                  <a:bodyPr/>
                  <a:lstStyle/>
                  <a:p>
                    <a:fld id="{6F7F90BB-C242-402B-BC94-C1FCDE4844BA}"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1-081B-411C-B489-096500080F05}"/>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081B-411C-B489-096500080F05}"/>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081B-411C-B489-096500080F05}"/>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081B-411C-B489-096500080F05}"/>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081B-411C-B489-096500080F05}"/>
                </c:ext>
              </c:extLst>
            </c:dLbl>
            <c:dLbl>
              <c:idx val="1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081B-411C-B489-096500080F05}"/>
                </c:ext>
              </c:extLst>
            </c:dLbl>
            <c:dLbl>
              <c:idx val="132"/>
              <c:tx>
                <c:rich>
                  <a:bodyPr/>
                  <a:lstStyle/>
                  <a:p>
                    <a:fld id="{F0461B65-DF43-454B-BD5B-F354C9CE3B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7-081B-411C-B489-096500080F05}"/>
                </c:ext>
              </c:extLst>
            </c:dLbl>
            <c:dLbl>
              <c:idx val="1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081B-411C-B489-096500080F05}"/>
                </c:ext>
              </c:extLst>
            </c:dLbl>
            <c:dLbl>
              <c:idx val="1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081B-411C-B489-096500080F05}"/>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081B-411C-B489-096500080F05}"/>
                </c:ext>
              </c:extLst>
            </c:dLbl>
            <c:dLbl>
              <c:idx val="1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081B-411C-B489-096500080F05}"/>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081B-411C-B489-096500080F05}"/>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081B-411C-B489-096500080F05}"/>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081B-411C-B489-096500080F05}"/>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081B-411C-B489-096500080F05}"/>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081B-411C-B489-096500080F05}"/>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081B-411C-B489-096500080F05}"/>
                </c:ext>
              </c:extLst>
            </c:dLbl>
            <c:dLbl>
              <c:idx val="143"/>
              <c:tx>
                <c:rich>
                  <a:bodyPr/>
                  <a:lstStyle/>
                  <a:p>
                    <a:fld id="{F7054857-0980-4400-9186-527823B19B8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92-081B-411C-B489-096500080F05}"/>
                </c:ext>
              </c:extLst>
            </c:dLbl>
            <c:dLbl>
              <c:idx val="1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081B-411C-B489-096500080F05}"/>
                </c:ext>
              </c:extLst>
            </c:dLbl>
            <c:dLbl>
              <c:idx val="145"/>
              <c:layout>
                <c:manualLayout>
                  <c:x val="-1.812279803311128E-2"/>
                  <c:y val="-9.5258529633212487E-3"/>
                </c:manualLayout>
              </c:layout>
              <c:tx>
                <c:rich>
                  <a:bodyPr/>
                  <a:lstStyle/>
                  <a:p>
                    <a:fld id="{0993C295-58D9-4850-8D8D-AADC491F95E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4-081B-411C-B489-096500080F05}"/>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081B-411C-B489-096500080F05}"/>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081B-411C-B489-096500080F05}"/>
                </c:ext>
              </c:extLst>
            </c:dLbl>
            <c:dLbl>
              <c:idx val="148"/>
              <c:tx>
                <c:rich>
                  <a:bodyPr/>
                  <a:lstStyle/>
                  <a:p>
                    <a:fld id="{7A80320B-54BA-42E3-ABF5-9B8D700B562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97-081B-411C-B489-096500080F05}"/>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081B-411C-B489-096500080F05}"/>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081B-411C-B489-096500080F05}"/>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081B-411C-B489-096500080F05}"/>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081B-411C-B489-096500080F05}"/>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081B-411C-B489-096500080F05}"/>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081B-411C-B489-096500080F05}"/>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081B-411C-B489-096500080F05}"/>
                </c:ext>
              </c:extLst>
            </c:dLbl>
            <c:dLbl>
              <c:idx val="156"/>
              <c:tx>
                <c:rich>
                  <a:bodyPr/>
                  <a:lstStyle/>
                  <a:p>
                    <a:fld id="{C8E9964F-CF67-468C-AA7A-CBD9FF4D807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9F-081B-411C-B489-096500080F05}"/>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081B-411C-B489-096500080F05}"/>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081B-411C-B489-096500080F05}"/>
                </c:ext>
              </c:extLst>
            </c:dLbl>
            <c:dLbl>
              <c:idx val="1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081B-411C-B489-096500080F05}"/>
                </c:ext>
              </c:extLst>
            </c:dLbl>
            <c:dLbl>
              <c:idx val="1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081B-411C-B489-096500080F05}"/>
                </c:ext>
              </c:extLst>
            </c:dLbl>
            <c:dLbl>
              <c:idx val="1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081B-411C-B489-096500080F05}"/>
                </c:ext>
              </c:extLst>
            </c:dLbl>
            <c:dLbl>
              <c:idx val="1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081B-411C-B489-096500080F05}"/>
                </c:ext>
              </c:extLst>
            </c:dLbl>
            <c:dLbl>
              <c:idx val="1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081B-411C-B489-096500080F05}"/>
                </c:ext>
              </c:extLst>
            </c:dLbl>
            <c:dLbl>
              <c:idx val="1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081B-411C-B489-096500080F05}"/>
                </c:ext>
              </c:extLst>
            </c:dLbl>
            <c:dLbl>
              <c:idx val="1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081B-411C-B489-096500080F05}"/>
                </c:ext>
              </c:extLst>
            </c:dLbl>
            <c:dLbl>
              <c:idx val="1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081B-411C-B489-096500080F05}"/>
                </c:ext>
              </c:extLst>
            </c:dLbl>
            <c:dLbl>
              <c:idx val="1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081B-411C-B489-096500080F05}"/>
                </c:ext>
              </c:extLst>
            </c:dLbl>
            <c:dLbl>
              <c:idx val="1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081B-411C-B489-096500080F05}"/>
                </c:ext>
              </c:extLst>
            </c:dLbl>
            <c:dLbl>
              <c:idx val="1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081B-411C-B489-096500080F05}"/>
                </c:ext>
              </c:extLst>
            </c:dLbl>
            <c:dLbl>
              <c:idx val="1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081B-411C-B489-096500080F05}"/>
                </c:ext>
              </c:extLst>
            </c:dLbl>
            <c:dLbl>
              <c:idx val="1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081B-411C-B489-096500080F05}"/>
                </c:ext>
              </c:extLst>
            </c:dLbl>
            <c:dLbl>
              <c:idx val="1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081B-411C-B489-096500080F05}"/>
                </c:ext>
              </c:extLst>
            </c:dLbl>
            <c:dLbl>
              <c:idx val="1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081B-411C-B489-096500080F05}"/>
                </c:ext>
              </c:extLst>
            </c:dLbl>
            <c:dLbl>
              <c:idx val="1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081B-411C-B489-096500080F05}"/>
                </c:ext>
              </c:extLst>
            </c:dLbl>
            <c:dLbl>
              <c:idx val="1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081B-411C-B489-096500080F05}"/>
                </c:ext>
              </c:extLst>
            </c:dLbl>
            <c:dLbl>
              <c:idx val="1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081B-411C-B489-096500080F05}"/>
                </c:ext>
              </c:extLst>
            </c:dLbl>
            <c:dLbl>
              <c:idx val="177"/>
              <c:tx>
                <c:rich>
                  <a:bodyPr/>
                  <a:lstStyle/>
                  <a:p>
                    <a:fld id="{32419BAC-5529-427B-8EE5-31A57EEEC15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4-081B-411C-B489-096500080F05}"/>
                </c:ext>
              </c:extLst>
            </c:dLbl>
            <c:dLbl>
              <c:idx val="1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081B-411C-B489-096500080F05}"/>
                </c:ext>
              </c:extLst>
            </c:dLbl>
            <c:dLbl>
              <c:idx val="1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081B-411C-B489-096500080F05}"/>
                </c:ext>
              </c:extLst>
            </c:dLbl>
            <c:dLbl>
              <c:idx val="1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081B-411C-B489-096500080F05}"/>
                </c:ext>
              </c:extLst>
            </c:dLbl>
            <c:dLbl>
              <c:idx val="1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081B-411C-B489-096500080F05}"/>
                </c:ext>
              </c:extLst>
            </c:dLbl>
            <c:dLbl>
              <c:idx val="1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081B-411C-B489-096500080F05}"/>
                </c:ext>
              </c:extLst>
            </c:dLbl>
            <c:dLbl>
              <c:idx val="1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081B-411C-B489-096500080F05}"/>
                </c:ext>
              </c:extLst>
            </c:dLbl>
            <c:dLbl>
              <c:idx val="1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081B-411C-B489-096500080F05}"/>
                </c:ext>
              </c:extLst>
            </c:dLbl>
            <c:dLbl>
              <c:idx val="1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081B-411C-B489-096500080F05}"/>
                </c:ext>
              </c:extLst>
            </c:dLbl>
            <c:dLbl>
              <c:idx val="1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081B-411C-B489-096500080F05}"/>
                </c:ext>
              </c:extLst>
            </c:dLbl>
            <c:dLbl>
              <c:idx val="1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081B-411C-B489-096500080F05}"/>
                </c:ext>
              </c:extLst>
            </c:dLbl>
            <c:dLbl>
              <c:idx val="1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081B-411C-B489-096500080F05}"/>
                </c:ext>
              </c:extLst>
            </c:dLbl>
            <c:dLbl>
              <c:idx val="1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081B-411C-B489-096500080F05}"/>
                </c:ext>
              </c:extLst>
            </c:dLbl>
            <c:dLbl>
              <c:idx val="1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081B-411C-B489-096500080F05}"/>
                </c:ext>
              </c:extLst>
            </c:dLbl>
            <c:dLbl>
              <c:idx val="1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2-081B-411C-B489-096500080F05}"/>
                </c:ext>
              </c:extLst>
            </c:dLbl>
            <c:dLbl>
              <c:idx val="1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3-081B-411C-B489-096500080F05}"/>
                </c:ext>
              </c:extLst>
            </c:dLbl>
            <c:dLbl>
              <c:idx val="1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4-081B-411C-B489-096500080F05}"/>
                </c:ext>
              </c:extLst>
            </c:dLbl>
            <c:dLbl>
              <c:idx val="1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5-081B-411C-B489-096500080F05}"/>
                </c:ext>
              </c:extLst>
            </c:dLbl>
            <c:dLbl>
              <c:idx val="1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6-081B-411C-B489-096500080F05}"/>
                </c:ext>
              </c:extLst>
            </c:dLbl>
            <c:dLbl>
              <c:idx val="1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7-081B-411C-B489-096500080F05}"/>
                </c:ext>
              </c:extLst>
            </c:dLbl>
            <c:dLbl>
              <c:idx val="1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8-081B-411C-B489-096500080F05}"/>
                </c:ext>
              </c:extLst>
            </c:dLbl>
            <c:dLbl>
              <c:idx val="1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9-081B-411C-B489-096500080F05}"/>
                </c:ext>
              </c:extLst>
            </c:dLbl>
            <c:dLbl>
              <c:idx val="1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A-081B-411C-B489-096500080F05}"/>
                </c:ext>
              </c:extLst>
            </c:dLbl>
            <c:dLbl>
              <c:idx val="2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B-081B-411C-B489-096500080F05}"/>
                </c:ext>
              </c:extLst>
            </c:dLbl>
            <c:dLbl>
              <c:idx val="2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C-081B-411C-B489-096500080F05}"/>
                </c:ext>
              </c:extLst>
            </c:dLbl>
            <c:dLbl>
              <c:idx val="2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D-081B-411C-B489-096500080F05}"/>
                </c:ext>
              </c:extLst>
            </c:dLbl>
            <c:dLbl>
              <c:idx val="203"/>
              <c:tx>
                <c:rich>
                  <a:bodyPr/>
                  <a:lstStyle/>
                  <a:p>
                    <a:fld id="{BA0D91CB-00B8-4487-A5F4-012B336761C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E-081B-411C-B489-096500080F05}"/>
                </c:ext>
              </c:extLst>
            </c:dLbl>
            <c:dLbl>
              <c:idx val="2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F-081B-411C-B489-096500080F05}"/>
                </c:ext>
              </c:extLst>
            </c:dLbl>
            <c:dLbl>
              <c:idx val="2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0-081B-411C-B489-096500080F05}"/>
                </c:ext>
              </c:extLst>
            </c:dLbl>
            <c:dLbl>
              <c:idx val="2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1-081B-411C-B489-096500080F05}"/>
                </c:ext>
              </c:extLst>
            </c:dLbl>
            <c:dLbl>
              <c:idx val="2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2-081B-411C-B489-096500080F05}"/>
                </c:ext>
              </c:extLst>
            </c:dLbl>
            <c:dLbl>
              <c:idx val="2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3-081B-411C-B489-096500080F05}"/>
                </c:ext>
              </c:extLst>
            </c:dLbl>
            <c:dLbl>
              <c:idx val="2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4-081B-411C-B489-096500080F05}"/>
                </c:ext>
              </c:extLst>
            </c:dLbl>
            <c:dLbl>
              <c:idx val="2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5-081B-411C-B489-096500080F05}"/>
                </c:ext>
              </c:extLst>
            </c:dLbl>
            <c:dLbl>
              <c:idx val="2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6-081B-411C-B489-096500080F05}"/>
                </c:ext>
              </c:extLst>
            </c:dLbl>
            <c:dLbl>
              <c:idx val="2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7-081B-411C-B489-096500080F05}"/>
                </c:ext>
              </c:extLst>
            </c:dLbl>
            <c:dLbl>
              <c:idx val="2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8-081B-411C-B489-096500080F05}"/>
                </c:ext>
              </c:extLst>
            </c:dLbl>
            <c:dLbl>
              <c:idx val="2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9-081B-411C-B489-096500080F05}"/>
                </c:ext>
              </c:extLst>
            </c:dLbl>
            <c:dLbl>
              <c:idx val="215"/>
              <c:tx>
                <c:rich>
                  <a:bodyPr/>
                  <a:lstStyle/>
                  <a:p>
                    <a:fld id="{E1666989-31F9-4946-9BE7-4A2CA0A3B6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DA-081B-411C-B489-096500080F05}"/>
                </c:ext>
              </c:extLst>
            </c:dLbl>
            <c:dLbl>
              <c:idx val="2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B-081B-411C-B489-096500080F05}"/>
                </c:ext>
              </c:extLst>
            </c:dLbl>
            <c:dLbl>
              <c:idx val="2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C-081B-411C-B489-096500080F05}"/>
                </c:ext>
              </c:extLst>
            </c:dLbl>
            <c:dLbl>
              <c:idx val="2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D-081B-411C-B489-096500080F05}"/>
                </c:ext>
              </c:extLst>
            </c:dLbl>
            <c:dLbl>
              <c:idx val="2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E-081B-411C-B489-096500080F05}"/>
                </c:ext>
              </c:extLst>
            </c:dLbl>
            <c:dLbl>
              <c:idx val="2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F-081B-411C-B489-096500080F05}"/>
                </c:ext>
              </c:extLst>
            </c:dLbl>
            <c:dLbl>
              <c:idx val="2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0-081B-411C-B489-096500080F05}"/>
                </c:ext>
              </c:extLst>
            </c:dLbl>
            <c:dLbl>
              <c:idx val="2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1-081B-411C-B489-096500080F05}"/>
                </c:ext>
              </c:extLst>
            </c:dLbl>
            <c:dLbl>
              <c:idx val="2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2-081B-411C-B489-096500080F05}"/>
                </c:ext>
              </c:extLst>
            </c:dLbl>
            <c:dLbl>
              <c:idx val="2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3-081B-411C-B489-096500080F05}"/>
                </c:ext>
              </c:extLst>
            </c:dLbl>
            <c:dLbl>
              <c:idx val="2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4-081B-411C-B489-096500080F05}"/>
                </c:ext>
              </c:extLst>
            </c:dLbl>
            <c:dLbl>
              <c:idx val="2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5-081B-411C-B489-096500080F05}"/>
                </c:ext>
              </c:extLst>
            </c:dLbl>
            <c:dLbl>
              <c:idx val="2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6-081B-411C-B489-096500080F05}"/>
                </c:ext>
              </c:extLst>
            </c:dLbl>
            <c:dLbl>
              <c:idx val="2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7-081B-411C-B489-096500080F05}"/>
                </c:ext>
              </c:extLst>
            </c:dLbl>
            <c:dLbl>
              <c:idx val="2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8-081B-411C-B489-096500080F05}"/>
                </c:ext>
              </c:extLst>
            </c:dLbl>
            <c:dLbl>
              <c:idx val="2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9-081B-411C-B489-096500080F05}"/>
                </c:ext>
              </c:extLst>
            </c:dLbl>
            <c:dLbl>
              <c:idx val="2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A-081B-411C-B489-096500080F05}"/>
                </c:ext>
              </c:extLst>
            </c:dLbl>
            <c:dLbl>
              <c:idx val="2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B-081B-411C-B489-096500080F05}"/>
                </c:ext>
              </c:extLst>
            </c:dLbl>
            <c:dLbl>
              <c:idx val="2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C-081B-411C-B489-096500080F05}"/>
                </c:ext>
              </c:extLst>
            </c:dLbl>
            <c:dLbl>
              <c:idx val="2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D-081B-411C-B489-096500080F05}"/>
                </c:ext>
              </c:extLst>
            </c:dLbl>
            <c:dLbl>
              <c:idx val="2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E-081B-411C-B489-096500080F05}"/>
                </c:ext>
              </c:extLst>
            </c:dLbl>
            <c:dLbl>
              <c:idx val="2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F-081B-411C-B489-096500080F05}"/>
                </c:ext>
              </c:extLst>
            </c:dLbl>
            <c:dLbl>
              <c:idx val="2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0-081B-411C-B489-096500080F05}"/>
                </c:ext>
              </c:extLst>
            </c:dLbl>
            <c:dLbl>
              <c:idx val="2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1-081B-411C-B489-096500080F05}"/>
                </c:ext>
              </c:extLst>
            </c:dLbl>
            <c:dLbl>
              <c:idx val="2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2-081B-411C-B489-096500080F05}"/>
                </c:ext>
              </c:extLst>
            </c:dLbl>
            <c:dLbl>
              <c:idx val="2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3-081B-411C-B489-096500080F05}"/>
                </c:ext>
              </c:extLst>
            </c:dLbl>
            <c:dLbl>
              <c:idx val="2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4-081B-411C-B489-096500080F05}"/>
                </c:ext>
              </c:extLst>
            </c:dLbl>
            <c:dLbl>
              <c:idx val="2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5-081B-411C-B489-096500080F05}"/>
                </c:ext>
              </c:extLst>
            </c:dLbl>
            <c:dLbl>
              <c:idx val="2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6-081B-411C-B489-096500080F05}"/>
                </c:ext>
              </c:extLst>
            </c:dLbl>
            <c:dLbl>
              <c:idx val="2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7-081B-411C-B489-096500080F05}"/>
                </c:ext>
              </c:extLst>
            </c:dLbl>
            <c:dLbl>
              <c:idx val="2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8-081B-411C-B489-096500080F05}"/>
                </c:ext>
              </c:extLst>
            </c:dLbl>
            <c:dLbl>
              <c:idx val="2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9-081B-411C-B489-096500080F05}"/>
                </c:ext>
              </c:extLst>
            </c:dLbl>
            <c:dLbl>
              <c:idx val="2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A-081B-411C-B489-096500080F05}"/>
                </c:ext>
              </c:extLst>
            </c:dLbl>
            <c:dLbl>
              <c:idx val="2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B-081B-411C-B489-096500080F05}"/>
                </c:ext>
              </c:extLst>
            </c:dLbl>
            <c:dLbl>
              <c:idx val="2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C-081B-411C-B489-096500080F05}"/>
                </c:ext>
              </c:extLst>
            </c:dLbl>
            <c:dLbl>
              <c:idx val="2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D-081B-411C-B489-096500080F05}"/>
                </c:ext>
              </c:extLst>
            </c:dLbl>
            <c:dLbl>
              <c:idx val="2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E-081B-411C-B489-096500080F05}"/>
                </c:ext>
              </c:extLst>
            </c:dLbl>
            <c:dLbl>
              <c:idx val="2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F-081B-411C-B489-096500080F05}"/>
                </c:ext>
              </c:extLst>
            </c:dLbl>
            <c:dLbl>
              <c:idx val="2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0-081B-411C-B489-096500080F05}"/>
                </c:ext>
              </c:extLst>
            </c:dLbl>
            <c:dLbl>
              <c:idx val="2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1-081B-411C-B489-096500080F05}"/>
                </c:ext>
              </c:extLst>
            </c:dLbl>
            <c:dLbl>
              <c:idx val="2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2-081B-411C-B489-096500080F05}"/>
                </c:ext>
              </c:extLst>
            </c:dLbl>
            <c:dLbl>
              <c:idx val="2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3-081B-411C-B489-096500080F05}"/>
                </c:ext>
              </c:extLst>
            </c:dLbl>
            <c:dLbl>
              <c:idx val="2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4-081B-411C-B489-096500080F05}"/>
                </c:ext>
              </c:extLst>
            </c:dLbl>
            <c:dLbl>
              <c:idx val="2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5-081B-411C-B489-096500080F05}"/>
                </c:ext>
              </c:extLst>
            </c:dLbl>
            <c:dLbl>
              <c:idx val="2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6-081B-411C-B489-096500080F05}"/>
                </c:ext>
              </c:extLst>
            </c:dLbl>
            <c:dLbl>
              <c:idx val="2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7-081B-411C-B489-096500080F05}"/>
                </c:ext>
              </c:extLst>
            </c:dLbl>
            <c:dLbl>
              <c:idx val="2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8-081B-411C-B489-096500080F05}"/>
                </c:ext>
              </c:extLst>
            </c:dLbl>
            <c:dLbl>
              <c:idx val="2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9-081B-411C-B489-096500080F05}"/>
                </c:ext>
              </c:extLst>
            </c:dLbl>
            <c:dLbl>
              <c:idx val="2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A-081B-411C-B489-096500080F05}"/>
                </c:ext>
              </c:extLst>
            </c:dLbl>
            <c:dLbl>
              <c:idx val="2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B-081B-411C-B489-096500080F05}"/>
                </c:ext>
              </c:extLst>
            </c:dLbl>
            <c:dLbl>
              <c:idx val="2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C-081B-411C-B489-096500080F05}"/>
                </c:ext>
              </c:extLst>
            </c:dLbl>
            <c:dLbl>
              <c:idx val="2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D-081B-411C-B489-096500080F05}"/>
                </c:ext>
              </c:extLst>
            </c:dLbl>
            <c:dLbl>
              <c:idx val="2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E-081B-411C-B489-096500080F05}"/>
                </c:ext>
              </c:extLst>
            </c:dLbl>
            <c:dLbl>
              <c:idx val="2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F-081B-411C-B489-096500080F05}"/>
                </c:ext>
              </c:extLst>
            </c:dLbl>
            <c:dLbl>
              <c:idx val="2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0-081B-411C-B489-096500080F05}"/>
                </c:ext>
              </c:extLst>
            </c:dLbl>
            <c:dLbl>
              <c:idx val="2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1-081B-411C-B489-096500080F05}"/>
                </c:ext>
              </c:extLst>
            </c:dLbl>
            <c:dLbl>
              <c:idx val="2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2-081B-411C-B489-096500080F05}"/>
                </c:ext>
              </c:extLst>
            </c:dLbl>
            <c:dLbl>
              <c:idx val="2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3-081B-411C-B489-096500080F05}"/>
                </c:ext>
              </c:extLst>
            </c:dLbl>
            <c:dLbl>
              <c:idx val="2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4-081B-411C-B489-096500080F05}"/>
                </c:ext>
              </c:extLst>
            </c:dLbl>
            <c:dLbl>
              <c:idx val="2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5-081B-411C-B489-096500080F05}"/>
                </c:ext>
              </c:extLst>
            </c:dLbl>
            <c:dLbl>
              <c:idx val="2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6-081B-411C-B489-096500080F05}"/>
                </c:ext>
              </c:extLst>
            </c:dLbl>
            <c:dLbl>
              <c:idx val="2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7-081B-411C-B489-096500080F05}"/>
                </c:ext>
              </c:extLst>
            </c:dLbl>
            <c:dLbl>
              <c:idx val="2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8-081B-411C-B489-096500080F05}"/>
                </c:ext>
              </c:extLst>
            </c:dLbl>
            <c:dLbl>
              <c:idx val="2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9-081B-411C-B489-096500080F05}"/>
                </c:ext>
              </c:extLst>
            </c:dLbl>
            <c:dLbl>
              <c:idx val="2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A-081B-411C-B489-096500080F05}"/>
                </c:ext>
              </c:extLst>
            </c:dLbl>
            <c:dLbl>
              <c:idx val="2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B-081B-411C-B489-096500080F05}"/>
                </c:ext>
              </c:extLst>
            </c:dLbl>
            <c:dLbl>
              <c:idx val="2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C-081B-411C-B489-096500080F05}"/>
                </c:ext>
              </c:extLst>
            </c:dLbl>
            <c:dLbl>
              <c:idx val="2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D-081B-411C-B489-096500080F05}"/>
                </c:ext>
              </c:extLst>
            </c:dLbl>
            <c:dLbl>
              <c:idx val="2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E-081B-411C-B489-096500080F05}"/>
                </c:ext>
              </c:extLst>
            </c:dLbl>
            <c:dLbl>
              <c:idx val="2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F-081B-411C-B489-096500080F05}"/>
                </c:ext>
              </c:extLst>
            </c:dLbl>
            <c:dLbl>
              <c:idx val="2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0-081B-411C-B489-096500080F05}"/>
                </c:ext>
              </c:extLst>
            </c:dLbl>
            <c:dLbl>
              <c:idx val="2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1-081B-411C-B489-096500080F05}"/>
                </c:ext>
              </c:extLst>
            </c:dLbl>
            <c:dLbl>
              <c:idx val="2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2-081B-411C-B489-096500080F05}"/>
                </c:ext>
              </c:extLst>
            </c:dLbl>
            <c:dLbl>
              <c:idx val="2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3-081B-411C-B489-096500080F05}"/>
                </c:ext>
              </c:extLst>
            </c:dLbl>
            <c:dLbl>
              <c:idx val="2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4-081B-411C-B489-096500080F05}"/>
                </c:ext>
              </c:extLst>
            </c:dLbl>
            <c:dLbl>
              <c:idx val="2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5-081B-411C-B489-096500080F05}"/>
                </c:ext>
              </c:extLst>
            </c:dLbl>
            <c:dLbl>
              <c:idx val="2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6-081B-411C-B489-096500080F05}"/>
                </c:ext>
              </c:extLst>
            </c:dLbl>
            <c:dLbl>
              <c:idx val="2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7-081B-411C-B489-096500080F05}"/>
                </c:ext>
              </c:extLst>
            </c:dLbl>
            <c:dLbl>
              <c:idx val="2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8-081B-411C-B489-096500080F05}"/>
                </c:ext>
              </c:extLst>
            </c:dLbl>
            <c:dLbl>
              <c:idx val="2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9-081B-411C-B489-096500080F05}"/>
                </c:ext>
              </c:extLst>
            </c:dLbl>
            <c:dLbl>
              <c:idx val="2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A-081B-411C-B489-096500080F05}"/>
                </c:ext>
              </c:extLst>
            </c:dLbl>
            <c:dLbl>
              <c:idx val="2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B-081B-411C-B489-096500080F05}"/>
                </c:ext>
              </c:extLst>
            </c:dLbl>
            <c:dLbl>
              <c:idx val="2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C-081B-411C-B489-096500080F05}"/>
                </c:ext>
              </c:extLst>
            </c:dLbl>
            <c:dLbl>
              <c:idx val="2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D-081B-411C-B489-096500080F05}"/>
                </c:ext>
              </c:extLst>
            </c:dLbl>
            <c:dLbl>
              <c:idx val="2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E-081B-411C-B489-096500080F05}"/>
                </c:ext>
              </c:extLst>
            </c:dLbl>
            <c:dLbl>
              <c:idx val="3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F-081B-411C-B489-096500080F05}"/>
                </c:ext>
              </c:extLst>
            </c:dLbl>
            <c:dLbl>
              <c:idx val="3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0-081B-411C-B489-096500080F05}"/>
                </c:ext>
              </c:extLst>
            </c:dLbl>
            <c:dLbl>
              <c:idx val="3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1-081B-411C-B489-096500080F05}"/>
                </c:ext>
              </c:extLst>
            </c:dLbl>
            <c:dLbl>
              <c:idx val="3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2-081B-411C-B489-096500080F05}"/>
                </c:ext>
              </c:extLst>
            </c:dLbl>
            <c:dLbl>
              <c:idx val="3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3-081B-411C-B489-096500080F05}"/>
                </c:ext>
              </c:extLst>
            </c:dLbl>
            <c:dLbl>
              <c:idx val="3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4-081B-411C-B489-096500080F05}"/>
                </c:ext>
              </c:extLst>
            </c:dLbl>
            <c:dLbl>
              <c:idx val="3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5-081B-411C-B489-096500080F05}"/>
                </c:ext>
              </c:extLst>
            </c:dLbl>
            <c:dLbl>
              <c:idx val="3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6-081B-411C-B489-096500080F05}"/>
                </c:ext>
              </c:extLst>
            </c:dLbl>
            <c:dLbl>
              <c:idx val="3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7-081B-411C-B489-096500080F05}"/>
                </c:ext>
              </c:extLst>
            </c:dLbl>
            <c:dLbl>
              <c:idx val="3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8-081B-411C-B489-096500080F05}"/>
                </c:ext>
              </c:extLst>
            </c:dLbl>
            <c:dLbl>
              <c:idx val="3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9-081B-411C-B489-096500080F05}"/>
                </c:ext>
              </c:extLst>
            </c:dLbl>
            <c:dLbl>
              <c:idx val="3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A-081B-411C-B489-096500080F05}"/>
                </c:ext>
              </c:extLst>
            </c:dLbl>
            <c:dLbl>
              <c:idx val="3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B-081B-411C-B489-096500080F0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'LC1.4'!$K$2:$K$314</c:f>
              <c:numCache>
                <c:formatCode>General</c:formatCode>
                <c:ptCount val="313"/>
                <c:pt idx="5">
                  <c:v>31.739636651220955</c:v>
                </c:pt>
                <c:pt idx="25">
                  <c:v>40.810539932820703</c:v>
                </c:pt>
                <c:pt idx="29">
                  <c:v>35.506612020132138</c:v>
                </c:pt>
                <c:pt idx="32">
                  <c:v>32.518247147395734</c:v>
                </c:pt>
                <c:pt idx="42">
                  <c:v>35.981961781887925</c:v>
                </c:pt>
                <c:pt idx="49">
                  <c:v>36.325472998943312</c:v>
                </c:pt>
                <c:pt idx="57">
                  <c:v>35.166795163803954</c:v>
                </c:pt>
                <c:pt idx="62">
                  <c:v>31.93418327426183</c:v>
                </c:pt>
                <c:pt idx="67">
                  <c:v>31.369945104466268</c:v>
                </c:pt>
                <c:pt idx="76">
                  <c:v>32.727910948984245</c:v>
                </c:pt>
                <c:pt idx="82">
                  <c:v>28.366749037819751</c:v>
                </c:pt>
                <c:pt idx="88">
                  <c:v>28.278879797733435</c:v>
                </c:pt>
                <c:pt idx="93">
                  <c:v>29.112745034664023</c:v>
                </c:pt>
                <c:pt idx="95">
                  <c:v>28.121738075077843</c:v>
                </c:pt>
                <c:pt idx="101">
                  <c:v>30.43780151719691</c:v>
                </c:pt>
                <c:pt idx="105">
                  <c:v>33.890603912249176</c:v>
                </c:pt>
                <c:pt idx="111">
                  <c:v>47.968815443476331</c:v>
                </c:pt>
                <c:pt idx="121">
                  <c:v>29.654913056501176</c:v>
                </c:pt>
                <c:pt idx="126">
                  <c:v>25.226957601049406</c:v>
                </c:pt>
                <c:pt idx="132">
                  <c:v>37.472582813341504</c:v>
                </c:pt>
                <c:pt idx="143">
                  <c:v>31.20251838532327</c:v>
                </c:pt>
                <c:pt idx="145">
                  <c:v>27.424479291405618</c:v>
                </c:pt>
                <c:pt idx="148">
                  <c:v>16.166683768172369</c:v>
                </c:pt>
                <c:pt idx="156">
                  <c:v>14.424286750012726</c:v>
                </c:pt>
                <c:pt idx="177">
                  <c:v>15.471092409087785</c:v>
                </c:pt>
                <c:pt idx="203">
                  <c:v>13.422793630892613</c:v>
                </c:pt>
                <c:pt idx="215">
                  <c:v>17.89927115489338</c:v>
                </c:pt>
              </c:numCache>
            </c:numRef>
          </c:yVal>
          <c:smooth val="0"/>
          <c:extLst>
            <c:ext xmlns:c15="http://schemas.microsoft.com/office/drawing/2012/chart" uri="{02D57815-91ED-43cb-92C2-25804820EDAC}">
              <c15:datalabelsRange>
                <c15:f>'LC1.4'!$L$2:$L$314</c15:f>
                <c15:dlblRangeCache>
                  <c:ptCount val="313"/>
                  <c:pt idx="5">
                    <c:v>1.9</c:v>
                  </c:pt>
                  <c:pt idx="25">
                    <c:v>2.3</c:v>
                  </c:pt>
                  <c:pt idx="29">
                    <c:v>1.5</c:v>
                  </c:pt>
                  <c:pt idx="32">
                    <c:v>0.7</c:v>
                  </c:pt>
                  <c:pt idx="42">
                    <c:v>2.1</c:v>
                  </c:pt>
                  <c:pt idx="49">
                    <c:v>3.6</c:v>
                  </c:pt>
                  <c:pt idx="57">
                    <c:v>1.6</c:v>
                  </c:pt>
                  <c:pt idx="62">
                    <c:v>2.4</c:v>
                  </c:pt>
                  <c:pt idx="67">
                    <c:v>0.3</c:v>
                  </c:pt>
                  <c:pt idx="76">
                    <c:v>1.3</c:v>
                  </c:pt>
                  <c:pt idx="82">
                    <c:v>1.0</c:v>
                  </c:pt>
                  <c:pt idx="88">
                    <c:v>0.8</c:v>
                  </c:pt>
                  <c:pt idx="93">
                    <c:v>1.6</c:v>
                  </c:pt>
                  <c:pt idx="95">
                    <c:v>0.7</c:v>
                  </c:pt>
                  <c:pt idx="101">
                    <c:v>1.3</c:v>
                  </c:pt>
                  <c:pt idx="105">
                    <c:v>2.1</c:v>
                  </c:pt>
                  <c:pt idx="111">
                    <c:v>7.1</c:v>
                  </c:pt>
                  <c:pt idx="121">
                    <c:v>2.7</c:v>
                  </c:pt>
                  <c:pt idx="126">
                    <c:v>2.5</c:v>
                  </c:pt>
                  <c:pt idx="132">
                    <c:v>4.0</c:v>
                  </c:pt>
                  <c:pt idx="143">
                    <c:v>2.8</c:v>
                  </c:pt>
                  <c:pt idx="145">
                    <c:v>2.2</c:v>
                  </c:pt>
                  <c:pt idx="148">
                    <c:v>1.8</c:v>
                  </c:pt>
                  <c:pt idx="156">
                    <c:v>2.1</c:v>
                  </c:pt>
                  <c:pt idx="177">
                    <c:v>0.5</c:v>
                  </c:pt>
                  <c:pt idx="203">
                    <c:v>0.5</c:v>
                  </c:pt>
                  <c:pt idx="215">
                    <c:v>0.5</c:v>
                  </c:pt>
                </c15:dlblRangeCache>
              </c15:datalabelsRange>
            </c:ext>
            <c:ext xmlns:c16="http://schemas.microsoft.com/office/drawing/2014/chart" uri="{C3380CC4-5D6E-409C-BE32-E72D297353CC}">
              <c16:uniqueId val="{0000013C-081B-411C-B489-096500080F05}"/>
            </c:ext>
          </c:extLst>
        </c:ser>
        <c:dLbls>
          <c:showLegendKey val="0"/>
          <c:showVal val="0"/>
          <c:showCatName val="0"/>
          <c:showSerName val="0"/>
          <c:showPercent val="0"/>
          <c:showBubbleSize val="0"/>
        </c:dLbls>
        <c:axId val="1048306559"/>
        <c:axId val="1023094047"/>
      </c:scatterChart>
      <c:valAx>
        <c:axId val="1048306559"/>
        <c:scaling>
          <c:orientation val="minMax"/>
          <c:max val="32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094047"/>
        <c:crosses val="autoZero"/>
        <c:crossBetween val="midCat"/>
      </c:valAx>
      <c:valAx>
        <c:axId val="10230940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65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A9E0-494C-BCBE-5F6580F31790}"/>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powe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A9E0-494C-BCBE-5F6580F31790}"/>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A9E0-494C-BCBE-5F6580F31790}"/>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powe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A9E0-494C-BCBE-5F6580F31790}"/>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624250021297564E-2"/>
          <c:y val="2.2272991423517317E-2"/>
          <c:w val="0.89230001582105178"/>
          <c:h val="0.86132089328250028"/>
        </c:manualLayout>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25.947773817872548</c:v>
                </c:pt>
                <c:pt idx="1">
                  <c:v>28.739237762019933</c:v>
                </c:pt>
                <c:pt idx="2">
                  <c:v>30.562756331979692</c:v>
                </c:pt>
                <c:pt idx="3">
                  <c:v>31.544589251732013</c:v>
                </c:pt>
                <c:pt idx="4">
                  <c:v>31.417325491214186</c:v>
                </c:pt>
                <c:pt idx="5">
                  <c:v>31.005702873464298</c:v>
                </c:pt>
                <c:pt idx="6">
                  <c:v>33.895214981291133</c:v>
                </c:pt>
                <c:pt idx="7">
                  <c:v>40.269778569982364</c:v>
                </c:pt>
                <c:pt idx="8">
                  <c:v>42.819236203258768</c:v>
                </c:pt>
                <c:pt idx="9">
                  <c:v>38.850833269935599</c:v>
                </c:pt>
                <c:pt idx="10">
                  <c:v>33.002956911317639</c:v>
                </c:pt>
                <c:pt idx="11">
                  <c:v>29.256976456863349</c:v>
                </c:pt>
                <c:pt idx="12">
                  <c:v>27.656566088515575</c:v>
                </c:pt>
                <c:pt idx="13">
                  <c:v>25.890881178666785</c:v>
                </c:pt>
                <c:pt idx="14">
                  <c:v>25.674788156132482</c:v>
                </c:pt>
                <c:pt idx="15">
                  <c:v>27.074426263681588</c:v>
                </c:pt>
                <c:pt idx="16">
                  <c:v>28.50305832204225</c:v>
                </c:pt>
                <c:pt idx="17">
                  <c:v>29.571354305838558</c:v>
                </c:pt>
                <c:pt idx="18">
                  <c:v>29.285304585682159</c:v>
                </c:pt>
                <c:pt idx="19">
                  <c:v>26.870071923161955</c:v>
                </c:pt>
                <c:pt idx="20">
                  <c:v>25.770685697020575</c:v>
                </c:pt>
                <c:pt idx="21">
                  <c:v>25.654938045629983</c:v>
                </c:pt>
                <c:pt idx="22">
                  <c:v>24.028213456186716</c:v>
                </c:pt>
                <c:pt idx="23">
                  <c:v>22.916717984031472</c:v>
                </c:pt>
                <c:pt idx="24">
                  <c:v>22.658247633484319</c:v>
                </c:pt>
                <c:pt idx="25">
                  <c:v>22.518130044776605</c:v>
                </c:pt>
                <c:pt idx="26">
                  <c:v>22.466701915261652</c:v>
                </c:pt>
                <c:pt idx="27">
                  <c:v>23.391306282254025</c:v>
                </c:pt>
                <c:pt idx="28">
                  <c:v>25.245398618306488</c:v>
                </c:pt>
                <c:pt idx="29">
                  <c:v>27.115911189687935</c:v>
                </c:pt>
                <c:pt idx="30">
                  <c:v>28.045351291475093</c:v>
                </c:pt>
                <c:pt idx="31">
                  <c:v>27.36627367921129</c:v>
                </c:pt>
                <c:pt idx="32">
                  <c:v>25.121277034327647</c:v>
                </c:pt>
                <c:pt idx="33">
                  <c:v>23.002972522496751</c:v>
                </c:pt>
                <c:pt idx="34">
                  <c:v>23.06324917968464</c:v>
                </c:pt>
                <c:pt idx="35">
                  <c:v>25.723954753417502</c:v>
                </c:pt>
                <c:pt idx="36">
                  <c:v>28.66941151275482</c:v>
                </c:pt>
                <c:pt idx="37">
                  <c:v>31.950343259871456</c:v>
                </c:pt>
                <c:pt idx="38">
                  <c:v>32.07431185357099</c:v>
                </c:pt>
                <c:pt idx="39">
                  <c:v>28.590578819444737</c:v>
                </c:pt>
                <c:pt idx="40">
                  <c:v>24.859459215500845</c:v>
                </c:pt>
                <c:pt idx="41">
                  <c:v>24.565366220101602</c:v>
                </c:pt>
                <c:pt idx="42">
                  <c:v>25.266164048212762</c:v>
                </c:pt>
                <c:pt idx="43">
                  <c:v>25.78661189587352</c:v>
                </c:pt>
                <c:pt idx="44">
                  <c:v>26.049554613700217</c:v>
                </c:pt>
                <c:pt idx="45">
                  <c:v>28.061214717183162</c:v>
                </c:pt>
                <c:pt idx="46">
                  <c:v>25.19242425663975</c:v>
                </c:pt>
                <c:pt idx="47">
                  <c:v>21.848561150860188</c:v>
                </c:pt>
                <c:pt idx="48">
                  <c:v>22.076602216579836</c:v>
                </c:pt>
                <c:pt idx="49">
                  <c:v>24.870972673286008</c:v>
                </c:pt>
                <c:pt idx="50">
                  <c:v>24.87822086468644</c:v>
                </c:pt>
                <c:pt idx="51">
                  <c:v>23.487230053662373</c:v>
                </c:pt>
                <c:pt idx="52">
                  <c:v>22.360470141973821</c:v>
                </c:pt>
                <c:pt idx="53">
                  <c:v>21.453045157906619</c:v>
                </c:pt>
                <c:pt idx="54">
                  <c:v>21.857791986169232</c:v>
                </c:pt>
                <c:pt idx="55">
                  <c:v>22.500975380976918</c:v>
                </c:pt>
                <c:pt idx="56">
                  <c:v>22.182315238357312</c:v>
                </c:pt>
                <c:pt idx="57">
                  <c:v>21.991210635716637</c:v>
                </c:pt>
                <c:pt idx="58">
                  <c:v>22.210443464866202</c:v>
                </c:pt>
                <c:pt idx="59">
                  <c:v>22.169816356000631</c:v>
                </c:pt>
                <c:pt idx="60">
                  <c:v>22.935669458130363</c:v>
                </c:pt>
                <c:pt idx="61">
                  <c:v>26.187715002715027</c:v>
                </c:pt>
                <c:pt idx="62">
                  <c:v>26.427079402578666</c:v>
                </c:pt>
                <c:pt idx="63">
                  <c:v>21.946593523618887</c:v>
                </c:pt>
                <c:pt idx="64">
                  <c:v>18.319047482667465</c:v>
                </c:pt>
                <c:pt idx="65">
                  <c:v>18.997489316496569</c:v>
                </c:pt>
                <c:pt idx="66">
                  <c:v>19.935143149114104</c:v>
                </c:pt>
                <c:pt idx="67">
                  <c:v>19.123435831430612</c:v>
                </c:pt>
                <c:pt idx="68">
                  <c:v>17.984802899160762</c:v>
                </c:pt>
                <c:pt idx="69">
                  <c:v>16.589791347775698</c:v>
                </c:pt>
                <c:pt idx="70">
                  <c:v>15.007687054931672</c:v>
                </c:pt>
                <c:pt idx="71">
                  <c:v>15.444399760055605</c:v>
                </c:pt>
                <c:pt idx="72">
                  <c:v>15.714239246083817</c:v>
                </c:pt>
                <c:pt idx="73">
                  <c:v>14.879973641634809</c:v>
                </c:pt>
                <c:pt idx="74">
                  <c:v>13.974957164010444</c:v>
                </c:pt>
                <c:pt idx="75">
                  <c:v>15.446609968028557</c:v>
                </c:pt>
                <c:pt idx="76">
                  <c:v>17.878681802148378</c:v>
                </c:pt>
                <c:pt idx="77">
                  <c:v>17.636498504090252</c:v>
                </c:pt>
                <c:pt idx="78">
                  <c:v>15.895447019872664</c:v>
                </c:pt>
                <c:pt idx="79">
                  <c:v>15.461367990385575</c:v>
                </c:pt>
                <c:pt idx="80">
                  <c:v>15.186903703224601</c:v>
                </c:pt>
                <c:pt idx="81">
                  <c:v>14.661698975862381</c:v>
                </c:pt>
                <c:pt idx="82">
                  <c:v>14.432614513619004</c:v>
                </c:pt>
                <c:pt idx="83">
                  <c:v>14.915673860823423</c:v>
                </c:pt>
                <c:pt idx="84">
                  <c:v>15.761768923081524</c:v>
                </c:pt>
                <c:pt idx="85">
                  <c:v>16.485081352398204</c:v>
                </c:pt>
                <c:pt idx="86">
                  <c:v>17.19866220247739</c:v>
                </c:pt>
                <c:pt idx="87">
                  <c:v>18.500167595553744</c:v>
                </c:pt>
                <c:pt idx="88">
                  <c:v>19.260030849026272</c:v>
                </c:pt>
                <c:pt idx="89">
                  <c:v>18.971880117317347</c:v>
                </c:pt>
                <c:pt idx="90">
                  <c:v>18.584067883762689</c:v>
                </c:pt>
                <c:pt idx="91">
                  <c:v>18.906151875559452</c:v>
                </c:pt>
                <c:pt idx="92">
                  <c:v>18.844171738178634</c:v>
                </c:pt>
                <c:pt idx="93">
                  <c:v>17.300698810970633</c:v>
                </c:pt>
                <c:pt idx="94">
                  <c:v>16.491163291503625</c:v>
                </c:pt>
                <c:pt idx="95">
                  <c:v>16.678190910667329</c:v>
                </c:pt>
                <c:pt idx="96">
                  <c:v>17.179070833983985</c:v>
                </c:pt>
                <c:pt idx="97">
                  <c:v>17.33137399766035</c:v>
                </c:pt>
                <c:pt idx="98">
                  <c:v>16.364962502222575</c:v>
                </c:pt>
                <c:pt idx="99">
                  <c:v>15.613023184999001</c:v>
                </c:pt>
                <c:pt idx="100">
                  <c:v>14.940143818447027</c:v>
                </c:pt>
                <c:pt idx="101">
                  <c:v>14.820540345347968</c:v>
                </c:pt>
                <c:pt idx="102">
                  <c:v>14.2819268570156</c:v>
                </c:pt>
                <c:pt idx="103">
                  <c:v>13.43182247963254</c:v>
                </c:pt>
                <c:pt idx="104">
                  <c:v>12.682501018521556</c:v>
                </c:pt>
                <c:pt idx="105">
                  <c:v>12.244175469628479</c:v>
                </c:pt>
                <c:pt idx="106">
                  <c:v>11.773741443727427</c:v>
                </c:pt>
                <c:pt idx="107">
                  <c:v>11.234939950119877</c:v>
                </c:pt>
                <c:pt idx="108">
                  <c:v>10.918755428776437</c:v>
                </c:pt>
                <c:pt idx="109">
                  <c:v>11.180425014288211</c:v>
                </c:pt>
                <c:pt idx="110">
                  <c:v>11.183436346705328</c:v>
                </c:pt>
                <c:pt idx="111">
                  <c:v>10.980424415441306</c:v>
                </c:pt>
                <c:pt idx="112">
                  <c:v>10.996220346350594</c:v>
                </c:pt>
                <c:pt idx="113">
                  <c:v>11.00385567750774</c:v>
                </c:pt>
                <c:pt idx="114">
                  <c:v>10.17249415677118</c:v>
                </c:pt>
                <c:pt idx="115">
                  <c:v>9.4914480606260909</c:v>
                </c:pt>
                <c:pt idx="116">
                  <c:v>9.3567278836814953</c:v>
                </c:pt>
                <c:pt idx="117">
                  <c:v>9.4608380104016945</c:v>
                </c:pt>
                <c:pt idx="118">
                  <c:v>9.1227759199281913</c:v>
                </c:pt>
                <c:pt idx="119">
                  <c:v>8.2141059079073138</c:v>
                </c:pt>
                <c:pt idx="120">
                  <c:v>7.2496755011733853</c:v>
                </c:pt>
                <c:pt idx="121">
                  <c:v>6.9713428739254724</c:v>
                </c:pt>
                <c:pt idx="122">
                  <c:v>7.165768854914969</c:v>
                </c:pt>
                <c:pt idx="123">
                  <c:v>8.048345461218597</c:v>
                </c:pt>
                <c:pt idx="124">
                  <c:v>7.8862655183131078</c:v>
                </c:pt>
                <c:pt idx="125">
                  <c:v>6.6706707617943817</c:v>
                </c:pt>
                <c:pt idx="126">
                  <c:v>6.2296765706715771</c:v>
                </c:pt>
                <c:pt idx="127">
                  <c:v>5.3928200088078757</c:v>
                </c:pt>
                <c:pt idx="128">
                  <c:v>4.2353943849099194</c:v>
                </c:pt>
                <c:pt idx="129">
                  <c:v>3.2954074072219313</c:v>
                </c:pt>
                <c:pt idx="130">
                  <c:v>2.6954101209234382</c:v>
                </c:pt>
                <c:pt idx="131">
                  <c:v>3.2943725696787487</c:v>
                </c:pt>
                <c:pt idx="132">
                  <c:v>8.0483230544535065</c:v>
                </c:pt>
                <c:pt idx="133">
                  <c:v>12.907026381755426</c:v>
                </c:pt>
                <c:pt idx="134">
                  <c:v>14.292980308868026</c:v>
                </c:pt>
                <c:pt idx="135">
                  <c:v>12.968692044224412</c:v>
                </c:pt>
                <c:pt idx="136">
                  <c:v>11.072524241338185</c:v>
                </c:pt>
                <c:pt idx="137">
                  <c:v>9.1129766936004444</c:v>
                </c:pt>
                <c:pt idx="138">
                  <c:v>7.4475241615400734</c:v>
                </c:pt>
                <c:pt idx="139">
                  <c:v>6.3136252226771026</c:v>
                </c:pt>
                <c:pt idx="140">
                  <c:v>5.5334683712989738</c:v>
                </c:pt>
                <c:pt idx="141">
                  <c:v>4.3546612934035629</c:v>
                </c:pt>
                <c:pt idx="142">
                  <c:v>3.4703373278203911</c:v>
                </c:pt>
                <c:pt idx="143">
                  <c:v>3.215916361533008</c:v>
                </c:pt>
                <c:pt idx="144">
                  <c:v>3.075939245594558</c:v>
                </c:pt>
                <c:pt idx="145">
                  <c:v>3.3252005271183185</c:v>
                </c:pt>
                <c:pt idx="146">
                  <c:v>3.8187507729333445</c:v>
                </c:pt>
                <c:pt idx="147">
                  <c:v>4.3067594738420478</c:v>
                </c:pt>
                <c:pt idx="148">
                  <c:v>4.9467575601447464</c:v>
                </c:pt>
                <c:pt idx="149">
                  <c:v>5.4775744142513947</c:v>
                </c:pt>
                <c:pt idx="150">
                  <c:v>5.6143037371359288</c:v>
                </c:pt>
                <c:pt idx="151">
                  <c:v>4.6850443327047282</c:v>
                </c:pt>
                <c:pt idx="152">
                  <c:v>4.1619382059054901</c:v>
                </c:pt>
                <c:pt idx="153">
                  <c:v>4.1637478079868151</c:v>
                </c:pt>
                <c:pt idx="154">
                  <c:v>3.7179507904591746</c:v>
                </c:pt>
                <c:pt idx="155">
                  <c:v>3.0379177760298068</c:v>
                </c:pt>
                <c:pt idx="156">
                  <c:v>2.3100212036256056</c:v>
                </c:pt>
                <c:pt idx="157">
                  <c:v>1.4060491001792821</c:v>
                </c:pt>
                <c:pt idx="158">
                  <c:v>1.1425129447842162</c:v>
                </c:pt>
              </c:numCache>
            </c:numRef>
          </c:yVal>
          <c:smooth val="0"/>
          <c:extLst>
            <c:ext xmlns:c16="http://schemas.microsoft.com/office/drawing/2014/chart" uri="{C3380CC4-5D6E-409C-BE32-E72D297353CC}">
              <c16:uniqueId val="{00000000-6539-4EB7-9BE3-5D2F362BF9E1}"/>
            </c:ext>
          </c:extLst>
        </c:ser>
        <c:ser>
          <c:idx val="1"/>
          <c:order val="1"/>
          <c:tx>
            <c:v>3.3</c:v>
          </c:tx>
          <c:spPr>
            <a:ln w="19050" cap="rnd">
              <a:solidFill>
                <a:schemeClr val="accent2"/>
              </a:solidFill>
              <a:round/>
            </a:ln>
            <a:effectLst/>
          </c:spPr>
          <c:marker>
            <c:symbol val="none"/>
          </c:marker>
          <c:xVal>
            <c:strRef>
              <c:f>'LC3.3'!$D:$D</c:f>
              <c:strCache>
                <c:ptCount val="331"/>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'LC3.3'!$I:$I</c:f>
              <c:numCache>
                <c:formatCode>General</c:formatCode>
                <c:ptCount val="1048576"/>
                <c:pt idx="0">
                  <c:v>0</c:v>
                </c:pt>
                <c:pt idx="1">
                  <c:v>21.502983922775826</c:v>
                </c:pt>
                <c:pt idx="2">
                  <c:v>20.741660748044318</c:v>
                </c:pt>
                <c:pt idx="3">
                  <c:v>14.114943668760779</c:v>
                </c:pt>
                <c:pt idx="4">
                  <c:v>18.648160475553837</c:v>
                </c:pt>
                <c:pt idx="5">
                  <c:v>31.305393237232515</c:v>
                </c:pt>
                <c:pt idx="6">
                  <c:v>34.028089061957488</c:v>
                </c:pt>
                <c:pt idx="7">
                  <c:v>31.944888273522903</c:v>
                </c:pt>
                <c:pt idx="8">
                  <c:v>26.604361036615888</c:v>
                </c:pt>
                <c:pt idx="9">
                  <c:v>19.037237081078072</c:v>
                </c:pt>
                <c:pt idx="10">
                  <c:v>13.831025887873603</c:v>
                </c:pt>
                <c:pt idx="11">
                  <c:v>13.200111815820113</c:v>
                </c:pt>
                <c:pt idx="12">
                  <c:v>18.405124467521649</c:v>
                </c:pt>
                <c:pt idx="13">
                  <c:v>27.971281749183415</c:v>
                </c:pt>
                <c:pt idx="14">
                  <c:v>35.168717735702607</c:v>
                </c:pt>
                <c:pt idx="15">
                  <c:v>35.827453835297469</c:v>
                </c:pt>
                <c:pt idx="16">
                  <c:v>33.559045550343178</c:v>
                </c:pt>
                <c:pt idx="17">
                  <c:v>35.799509113345586</c:v>
                </c:pt>
                <c:pt idx="18">
                  <c:v>40.544535202073391</c:v>
                </c:pt>
                <c:pt idx="19">
                  <c:v>41.396721400355005</c:v>
                </c:pt>
                <c:pt idx="20">
                  <c:v>39.213108275620179</c:v>
                </c:pt>
                <c:pt idx="21">
                  <c:v>38.112188884651509</c:v>
                </c:pt>
                <c:pt idx="22">
                  <c:v>37.718418193941709</c:v>
                </c:pt>
                <c:pt idx="23">
                  <c:v>38.163275740263103</c:v>
                </c:pt>
                <c:pt idx="24">
                  <c:v>41.706854013116235</c:v>
                </c:pt>
                <c:pt idx="25">
                  <c:v>44.542611914103652</c:v>
                </c:pt>
                <c:pt idx="26">
                  <c:v>43.83817851189319</c:v>
                </c:pt>
                <c:pt idx="27">
                  <c:v>40.495683272435542</c:v>
                </c:pt>
                <c:pt idx="28">
                  <c:v>36.662517906113678</c:v>
                </c:pt>
                <c:pt idx="29">
                  <c:v>34.356614944938237</c:v>
                </c:pt>
                <c:pt idx="30">
                  <c:v>34.410318393195517</c:v>
                </c:pt>
                <c:pt idx="31">
                  <c:v>36.008903622272243</c:v>
                </c:pt>
                <c:pt idx="32">
                  <c:v>36.574256506617914</c:v>
                </c:pt>
                <c:pt idx="33">
                  <c:v>34.323309415511716</c:v>
                </c:pt>
                <c:pt idx="34">
                  <c:v>33.02204634093016</c:v>
                </c:pt>
                <c:pt idx="35">
                  <c:v>35.060821242321801</c:v>
                </c:pt>
                <c:pt idx="36">
                  <c:v>35.852008194135344</c:v>
                </c:pt>
                <c:pt idx="37">
                  <c:v>34.370384151211802</c:v>
                </c:pt>
                <c:pt idx="38">
                  <c:v>33.184837500788859</c:v>
                </c:pt>
                <c:pt idx="39">
                  <c:v>33.067409394458423</c:v>
                </c:pt>
                <c:pt idx="40">
                  <c:v>33.495602284380979</c:v>
                </c:pt>
                <c:pt idx="41">
                  <c:v>34.335050669501413</c:v>
                </c:pt>
                <c:pt idx="42">
                  <c:v>35.176970238876457</c:v>
                </c:pt>
                <c:pt idx="43">
                  <c:v>35.886983330648803</c:v>
                </c:pt>
                <c:pt idx="44">
                  <c:v>36.563272752480579</c:v>
                </c:pt>
                <c:pt idx="45">
                  <c:v>36.197666104560284</c:v>
                </c:pt>
                <c:pt idx="46">
                  <c:v>34.765114335769418</c:v>
                </c:pt>
                <c:pt idx="47">
                  <c:v>35.041744928750582</c:v>
                </c:pt>
                <c:pt idx="48">
                  <c:v>36.376140513842799</c:v>
                </c:pt>
                <c:pt idx="49">
                  <c:v>35.060430804028542</c:v>
                </c:pt>
                <c:pt idx="50">
                  <c:v>34.415232995688939</c:v>
                </c:pt>
                <c:pt idx="51">
                  <c:v>36.611705545230961</c:v>
                </c:pt>
                <c:pt idx="52">
                  <c:v>37.749661275549734</c:v>
                </c:pt>
                <c:pt idx="53">
                  <c:v>35.883209247983189</c:v>
                </c:pt>
                <c:pt idx="54">
                  <c:v>34.64579249351543</c:v>
                </c:pt>
                <c:pt idx="55">
                  <c:v>35.879258212025988</c:v>
                </c:pt>
                <c:pt idx="56">
                  <c:v>36.473807251832113</c:v>
                </c:pt>
                <c:pt idx="57">
                  <c:v>35.966337017482637</c:v>
                </c:pt>
                <c:pt idx="58">
                  <c:v>34.55809280099168</c:v>
                </c:pt>
                <c:pt idx="59">
                  <c:v>34.413165028197888</c:v>
                </c:pt>
                <c:pt idx="60">
                  <c:v>35.153304839688097</c:v>
                </c:pt>
                <c:pt idx="61">
                  <c:v>34.998911102554388</c:v>
                </c:pt>
                <c:pt idx="62">
                  <c:v>35.578642483086469</c:v>
                </c:pt>
                <c:pt idx="63">
                  <c:v>36.08499722521595</c:v>
                </c:pt>
                <c:pt idx="64">
                  <c:v>36.147411206360978</c:v>
                </c:pt>
                <c:pt idx="65">
                  <c:v>36.325071125355414</c:v>
                </c:pt>
                <c:pt idx="66">
                  <c:v>36.197397909331627</c:v>
                </c:pt>
                <c:pt idx="67">
                  <c:v>35.315775508975015</c:v>
                </c:pt>
                <c:pt idx="68">
                  <c:v>33.434415383409124</c:v>
                </c:pt>
                <c:pt idx="69">
                  <c:v>33.552912361170485</c:v>
                </c:pt>
                <c:pt idx="70">
                  <c:v>35.701563446761853</c:v>
                </c:pt>
                <c:pt idx="71">
                  <c:v>34.612946272627475</c:v>
                </c:pt>
                <c:pt idx="72">
                  <c:v>33.728516472616739</c:v>
                </c:pt>
                <c:pt idx="73">
                  <c:v>37.306824464311546</c:v>
                </c:pt>
                <c:pt idx="74">
                  <c:v>37.357199902066185</c:v>
                </c:pt>
                <c:pt idx="75">
                  <c:v>33.315923697663038</c:v>
                </c:pt>
                <c:pt idx="76">
                  <c:v>32.597326360747616</c:v>
                </c:pt>
                <c:pt idx="77">
                  <c:v>33.259328655316111</c:v>
                </c:pt>
                <c:pt idx="78">
                  <c:v>31.685013115599361</c:v>
                </c:pt>
                <c:pt idx="79">
                  <c:v>30.826844024447539</c:v>
                </c:pt>
                <c:pt idx="80">
                  <c:v>32.576336020054164</c:v>
                </c:pt>
                <c:pt idx="81">
                  <c:v>34.243224510815004</c:v>
                </c:pt>
                <c:pt idx="82">
                  <c:v>32.43103349671275</c:v>
                </c:pt>
                <c:pt idx="83">
                  <c:v>31.478828491061304</c:v>
                </c:pt>
                <c:pt idx="84">
                  <c:v>36.887206749363074</c:v>
                </c:pt>
                <c:pt idx="85">
                  <c:v>40.750303585387456</c:v>
                </c:pt>
                <c:pt idx="86">
                  <c:v>37.538927015523527</c:v>
                </c:pt>
                <c:pt idx="87">
                  <c:v>32.683915657134087</c:v>
                </c:pt>
                <c:pt idx="88">
                  <c:v>34.434186110466882</c:v>
                </c:pt>
                <c:pt idx="89">
                  <c:v>41.27177196292071</c:v>
                </c:pt>
                <c:pt idx="90">
                  <c:v>48.48970560856209</c:v>
                </c:pt>
                <c:pt idx="91">
                  <c:v>55.487030262819559</c:v>
                </c:pt>
                <c:pt idx="92">
                  <c:v>60.711636129872787</c:v>
                </c:pt>
                <c:pt idx="93">
                  <c:v>62.901611855332291</c:v>
                </c:pt>
                <c:pt idx="94">
                  <c:v>62.195373183368503</c:v>
                </c:pt>
                <c:pt idx="95">
                  <c:v>58.072722997495646</c:v>
                </c:pt>
                <c:pt idx="96">
                  <c:v>52.666925927885551</c:v>
                </c:pt>
                <c:pt idx="97">
                  <c:v>50.424888924298273</c:v>
                </c:pt>
                <c:pt idx="98">
                  <c:v>46.247377181656042</c:v>
                </c:pt>
                <c:pt idx="99">
                  <c:v>35.027504600732904</c:v>
                </c:pt>
                <c:pt idx="100">
                  <c:v>26.863206496096094</c:v>
                </c:pt>
                <c:pt idx="101">
                  <c:v>25.370874264998342</c:v>
                </c:pt>
                <c:pt idx="102">
                  <c:v>25.808019611041559</c:v>
                </c:pt>
                <c:pt idx="103">
                  <c:v>24.895507182690217</c:v>
                </c:pt>
                <c:pt idx="104">
                  <c:v>20.24021431091958</c:v>
                </c:pt>
                <c:pt idx="105">
                  <c:v>15.483369327541983</c:v>
                </c:pt>
                <c:pt idx="106">
                  <c:v>12.97021122622416</c:v>
                </c:pt>
                <c:pt idx="107">
                  <c:v>13.591876457137774</c:v>
                </c:pt>
                <c:pt idx="108">
                  <c:v>14.251621856406057</c:v>
                </c:pt>
                <c:pt idx="109">
                  <c:v>12.171718805611169</c:v>
                </c:pt>
                <c:pt idx="110">
                  <c:v>10.578577419256344</c:v>
                </c:pt>
                <c:pt idx="111">
                  <c:v>11.717241613479519</c:v>
                </c:pt>
                <c:pt idx="112">
                  <c:v>13.157094449201971</c:v>
                </c:pt>
                <c:pt idx="113">
                  <c:v>13.290172151968306</c:v>
                </c:pt>
                <c:pt idx="114">
                  <c:v>13.219729587221007</c:v>
                </c:pt>
                <c:pt idx="115">
                  <c:v>14.256865956284265</c:v>
                </c:pt>
                <c:pt idx="116">
                  <c:v>15.204966014524178</c:v>
                </c:pt>
                <c:pt idx="117">
                  <c:v>15.042266075192023</c:v>
                </c:pt>
                <c:pt idx="118">
                  <c:v>13.896469972185486</c:v>
                </c:pt>
                <c:pt idx="119">
                  <c:v>12.299915498352282</c:v>
                </c:pt>
                <c:pt idx="120">
                  <c:v>11.866125022224455</c:v>
                </c:pt>
                <c:pt idx="121">
                  <c:v>11.886825609826385</c:v>
                </c:pt>
                <c:pt idx="122">
                  <c:v>11.526628976864517</c:v>
                </c:pt>
                <c:pt idx="123">
                  <c:v>13.007316738484894</c:v>
                </c:pt>
                <c:pt idx="124">
                  <c:v>16.630550687069533</c:v>
                </c:pt>
                <c:pt idx="125">
                  <c:v>20.220090532332652</c:v>
                </c:pt>
                <c:pt idx="126">
                  <c:v>23.51934656599914</c:v>
                </c:pt>
                <c:pt idx="127">
                  <c:v>25.257359107042152</c:v>
                </c:pt>
                <c:pt idx="128">
                  <c:v>21.858698084074341</c:v>
                </c:pt>
                <c:pt idx="129">
                  <c:v>18.231034308127136</c:v>
                </c:pt>
                <c:pt idx="130">
                  <c:v>17.916544104763052</c:v>
                </c:pt>
                <c:pt idx="131">
                  <c:v>16.3929958959502</c:v>
                </c:pt>
                <c:pt idx="132">
                  <c:v>14.460239677541333</c:v>
                </c:pt>
                <c:pt idx="133">
                  <c:v>14.010829825000451</c:v>
                </c:pt>
                <c:pt idx="134">
                  <c:v>14.998346361114686</c:v>
                </c:pt>
                <c:pt idx="135">
                  <c:v>17.009801232957493</c:v>
                </c:pt>
                <c:pt idx="136">
                  <c:v>19.524894040662108</c:v>
                </c:pt>
                <c:pt idx="137">
                  <c:v>21.0270312802257</c:v>
                </c:pt>
                <c:pt idx="138">
                  <c:v>20.094150808519473</c:v>
                </c:pt>
                <c:pt idx="139">
                  <c:v>20.605998813770235</c:v>
                </c:pt>
                <c:pt idx="140">
                  <c:v>23.101667210252884</c:v>
                </c:pt>
                <c:pt idx="141">
                  <c:v>21.583188674598162</c:v>
                </c:pt>
                <c:pt idx="142">
                  <c:v>16.749088234634399</c:v>
                </c:pt>
                <c:pt idx="143">
                  <c:v>13.495741863873683</c:v>
                </c:pt>
                <c:pt idx="144">
                  <c:v>13.179487518967875</c:v>
                </c:pt>
                <c:pt idx="145">
                  <c:v>16.752546433309782</c:v>
                </c:pt>
                <c:pt idx="146">
                  <c:v>21.265506232562867</c:v>
                </c:pt>
                <c:pt idx="147">
                  <c:v>23.424748733754996</c:v>
                </c:pt>
                <c:pt idx="148">
                  <c:v>23.762358573295693</c:v>
                </c:pt>
                <c:pt idx="149">
                  <c:v>20.832129960248135</c:v>
                </c:pt>
                <c:pt idx="150">
                  <c:v>16.367904586906999</c:v>
                </c:pt>
                <c:pt idx="151">
                  <c:v>15.701576854110764</c:v>
                </c:pt>
                <c:pt idx="152">
                  <c:v>17.558310520395867</c:v>
                </c:pt>
                <c:pt idx="153">
                  <c:v>18.968514125107717</c:v>
                </c:pt>
                <c:pt idx="154">
                  <c:v>19.674988580181694</c:v>
                </c:pt>
                <c:pt idx="155">
                  <c:v>19.790777114086705</c:v>
                </c:pt>
                <c:pt idx="156">
                  <c:v>19.425299348401921</c:v>
                </c:pt>
                <c:pt idx="157">
                  <c:v>19.50546036738443</c:v>
                </c:pt>
                <c:pt idx="158">
                  <c:v>20.221368888990352</c:v>
                </c:pt>
                <c:pt idx="159">
                  <c:v>20.428242472119539</c:v>
                </c:pt>
                <c:pt idx="160">
                  <c:v>19.294806496999911</c:v>
                </c:pt>
                <c:pt idx="161">
                  <c:v>18.996312296131237</c:v>
                </c:pt>
                <c:pt idx="162">
                  <c:v>21.842896483233545</c:v>
                </c:pt>
                <c:pt idx="163">
                  <c:v>24.370263845363311</c:v>
                </c:pt>
                <c:pt idx="164">
                  <c:v>23.712169288134874</c:v>
                </c:pt>
                <c:pt idx="165">
                  <c:v>22.610873335552611</c:v>
                </c:pt>
                <c:pt idx="166">
                  <c:v>22.742873703471965</c:v>
                </c:pt>
                <c:pt idx="167">
                  <c:v>23.000952509289846</c:v>
                </c:pt>
                <c:pt idx="168">
                  <c:v>22.832572240816638</c:v>
                </c:pt>
                <c:pt idx="169">
                  <c:v>22.619887140304517</c:v>
                </c:pt>
                <c:pt idx="170">
                  <c:v>22.397833514441437</c:v>
                </c:pt>
                <c:pt idx="171">
                  <c:v>22.730618042599737</c:v>
                </c:pt>
                <c:pt idx="172">
                  <c:v>25.314056883512048</c:v>
                </c:pt>
                <c:pt idx="173">
                  <c:v>27.352095526512493</c:v>
                </c:pt>
                <c:pt idx="174">
                  <c:v>24.841835626651683</c:v>
                </c:pt>
                <c:pt idx="175">
                  <c:v>23.59659593761436</c:v>
                </c:pt>
                <c:pt idx="176">
                  <c:v>22.849321790744639</c:v>
                </c:pt>
                <c:pt idx="177">
                  <c:v>21.600533148701786</c:v>
                </c:pt>
                <c:pt idx="178">
                  <c:v>22.544346711563716</c:v>
                </c:pt>
                <c:pt idx="179">
                  <c:v>22.198142767559425</c:v>
                </c:pt>
                <c:pt idx="180">
                  <c:v>22.196189765408356</c:v>
                </c:pt>
                <c:pt idx="181">
                  <c:v>22.909394167074517</c:v>
                </c:pt>
                <c:pt idx="182">
                  <c:v>23.536817426247691</c:v>
                </c:pt>
                <c:pt idx="183">
                  <c:v>24.608734983100057</c:v>
                </c:pt>
                <c:pt idx="184">
                  <c:v>23.518219521062832</c:v>
                </c:pt>
                <c:pt idx="185">
                  <c:v>19.658669970815509</c:v>
                </c:pt>
                <c:pt idx="186">
                  <c:v>18.182877506577551</c:v>
                </c:pt>
                <c:pt idx="187">
                  <c:v>20.052282643401146</c:v>
                </c:pt>
                <c:pt idx="188">
                  <c:v>20.525160901373631</c:v>
                </c:pt>
                <c:pt idx="189">
                  <c:v>18.827979042196617</c:v>
                </c:pt>
                <c:pt idx="190">
                  <c:v>18.997355102634085</c:v>
                </c:pt>
                <c:pt idx="191">
                  <c:v>22.963065081685329</c:v>
                </c:pt>
                <c:pt idx="192">
                  <c:v>27.30521075721094</c:v>
                </c:pt>
                <c:pt idx="193">
                  <c:v>26.387859710744248</c:v>
                </c:pt>
                <c:pt idx="194">
                  <c:v>21.341828350641133</c:v>
                </c:pt>
                <c:pt idx="195">
                  <c:v>19.161755146970076</c:v>
                </c:pt>
                <c:pt idx="196">
                  <c:v>21.133798647926451</c:v>
                </c:pt>
                <c:pt idx="197">
                  <c:v>24.235448814215069</c:v>
                </c:pt>
                <c:pt idx="198">
                  <c:v>26.758981972693832</c:v>
                </c:pt>
                <c:pt idx="199">
                  <c:v>27.221577647907807</c:v>
                </c:pt>
                <c:pt idx="200">
                  <c:v>24.532017525933192</c:v>
                </c:pt>
                <c:pt idx="201">
                  <c:v>20.207321717623437</c:v>
                </c:pt>
                <c:pt idx="202">
                  <c:v>18.239697883843338</c:v>
                </c:pt>
                <c:pt idx="203">
                  <c:v>20.416466113147727</c:v>
                </c:pt>
                <c:pt idx="204">
                  <c:v>22.675717195485756</c:v>
                </c:pt>
                <c:pt idx="205">
                  <c:v>22.314267291669097</c:v>
                </c:pt>
                <c:pt idx="206">
                  <c:v>21.04051268250992</c:v>
                </c:pt>
                <c:pt idx="207">
                  <c:v>20.125519183322293</c:v>
                </c:pt>
                <c:pt idx="208">
                  <c:v>18.997055860069029</c:v>
                </c:pt>
                <c:pt idx="209">
                  <c:v>18.21562096624934</c:v>
                </c:pt>
                <c:pt idx="210">
                  <c:v>18.858697660085294</c:v>
                </c:pt>
                <c:pt idx="211">
                  <c:v>19.846383254420864</c:v>
                </c:pt>
                <c:pt idx="212">
                  <c:v>19.498204460689543</c:v>
                </c:pt>
                <c:pt idx="213">
                  <c:v>19.241944646668859</c:v>
                </c:pt>
                <c:pt idx="214">
                  <c:v>20.794194211460578</c:v>
                </c:pt>
                <c:pt idx="215">
                  <c:v>20.866037681194438</c:v>
                </c:pt>
                <c:pt idx="216">
                  <c:v>18.172198529765438</c:v>
                </c:pt>
                <c:pt idx="217">
                  <c:v>16.952932785410422</c:v>
                </c:pt>
                <c:pt idx="218">
                  <c:v>18.923540119312538</c:v>
                </c:pt>
                <c:pt idx="219">
                  <c:v>21.556581737743763</c:v>
                </c:pt>
                <c:pt idx="220">
                  <c:v>23.567267839957406</c:v>
                </c:pt>
                <c:pt idx="221">
                  <c:v>24.615617992837016</c:v>
                </c:pt>
                <c:pt idx="222">
                  <c:v>23.586716172767773</c:v>
                </c:pt>
                <c:pt idx="223">
                  <c:v>21.670413069998474</c:v>
                </c:pt>
                <c:pt idx="224">
                  <c:v>21.184004252337353</c:v>
                </c:pt>
                <c:pt idx="225">
                  <c:v>22.213038346323984</c:v>
                </c:pt>
                <c:pt idx="226">
                  <c:v>23.070226061670414</c:v>
                </c:pt>
                <c:pt idx="227">
                  <c:v>22.064985513479719</c:v>
                </c:pt>
                <c:pt idx="228">
                  <c:v>19.120540006108815</c:v>
                </c:pt>
                <c:pt idx="229">
                  <c:v>16.559021506573188</c:v>
                </c:pt>
                <c:pt idx="230">
                  <c:v>15.860112343955443</c:v>
                </c:pt>
                <c:pt idx="231">
                  <c:v>16.412360013436988</c:v>
                </c:pt>
                <c:pt idx="232">
                  <c:v>17.389479491343245</c:v>
                </c:pt>
                <c:pt idx="233">
                  <c:v>17.768445656933984</c:v>
                </c:pt>
                <c:pt idx="234">
                  <c:v>17.435494496278601</c:v>
                </c:pt>
                <c:pt idx="235">
                  <c:v>17.366477050531529</c:v>
                </c:pt>
                <c:pt idx="236">
                  <c:v>18.302145281508743</c:v>
                </c:pt>
                <c:pt idx="237">
                  <c:v>19.508890526115493</c:v>
                </c:pt>
                <c:pt idx="238">
                  <c:v>19.74688867179654</c:v>
                </c:pt>
                <c:pt idx="239">
                  <c:v>19.746415058730037</c:v>
                </c:pt>
                <c:pt idx="240">
                  <c:v>19.618866745044677</c:v>
                </c:pt>
                <c:pt idx="241">
                  <c:v>19.846121939891173</c:v>
                </c:pt>
                <c:pt idx="242">
                  <c:v>20.990966235212685</c:v>
                </c:pt>
                <c:pt idx="243">
                  <c:v>19.878981535604517</c:v>
                </c:pt>
                <c:pt idx="244">
                  <c:v>16.24391846835741</c:v>
                </c:pt>
                <c:pt idx="245">
                  <c:v>14.84068292708803</c:v>
                </c:pt>
                <c:pt idx="246">
                  <c:v>16.547837279425892</c:v>
                </c:pt>
                <c:pt idx="247">
                  <c:v>18.058054142335386</c:v>
                </c:pt>
                <c:pt idx="248">
                  <c:v>18.327842225635901</c:v>
                </c:pt>
                <c:pt idx="249">
                  <c:v>18.212622992851816</c:v>
                </c:pt>
                <c:pt idx="250">
                  <c:v>17.618795036303688</c:v>
                </c:pt>
                <c:pt idx="251">
                  <c:v>17.049480708006335</c:v>
                </c:pt>
                <c:pt idx="252">
                  <c:v>17.972483552322217</c:v>
                </c:pt>
                <c:pt idx="253">
                  <c:v>20.05640870542997</c:v>
                </c:pt>
                <c:pt idx="254">
                  <c:v>21.153392161957093</c:v>
                </c:pt>
                <c:pt idx="255">
                  <c:v>20.282737038739327</c:v>
                </c:pt>
                <c:pt idx="256">
                  <c:v>19.153245420973267</c:v>
                </c:pt>
                <c:pt idx="257">
                  <c:v>19.936448876085752</c:v>
                </c:pt>
                <c:pt idx="258">
                  <c:v>21.512062598693266</c:v>
                </c:pt>
                <c:pt idx="259">
                  <c:v>21.876662691694669</c:v>
                </c:pt>
                <c:pt idx="260">
                  <c:v>21.099709781047238</c:v>
                </c:pt>
                <c:pt idx="261">
                  <c:v>19.771815057438555</c:v>
                </c:pt>
                <c:pt idx="262">
                  <c:v>18.668966130399262</c:v>
                </c:pt>
                <c:pt idx="263">
                  <c:v>18.875131770070503</c:v>
                </c:pt>
                <c:pt idx="264">
                  <c:v>19.682805896600026</c:v>
                </c:pt>
                <c:pt idx="265">
                  <c:v>18.959902624938362</c:v>
                </c:pt>
                <c:pt idx="266">
                  <c:v>17.398175353870421</c:v>
                </c:pt>
                <c:pt idx="267">
                  <c:v>17.733137114092358</c:v>
                </c:pt>
                <c:pt idx="268">
                  <c:v>19.321143539252809</c:v>
                </c:pt>
                <c:pt idx="269">
                  <c:v>18.465614963144265</c:v>
                </c:pt>
                <c:pt idx="270">
                  <c:v>15.352711527874831</c:v>
                </c:pt>
                <c:pt idx="271">
                  <c:v>14.348011840904203</c:v>
                </c:pt>
                <c:pt idx="272">
                  <c:v>15.726938644988298</c:v>
                </c:pt>
                <c:pt idx="273">
                  <c:v>16.142419602290033</c:v>
                </c:pt>
                <c:pt idx="274">
                  <c:v>14.890536890415342</c:v>
                </c:pt>
                <c:pt idx="275">
                  <c:v>13.174095824476639</c:v>
                </c:pt>
                <c:pt idx="276">
                  <c:v>12.533127103032861</c:v>
                </c:pt>
                <c:pt idx="277">
                  <c:v>13.50095842301606</c:v>
                </c:pt>
                <c:pt idx="278">
                  <c:v>14.550192706640363</c:v>
                </c:pt>
                <c:pt idx="279">
                  <c:v>14.98836390560513</c:v>
                </c:pt>
                <c:pt idx="280">
                  <c:v>16.067517694586666</c:v>
                </c:pt>
                <c:pt idx="281">
                  <c:v>17.56647676554531</c:v>
                </c:pt>
                <c:pt idx="282">
                  <c:v>17.616029526629863</c:v>
                </c:pt>
                <c:pt idx="283">
                  <c:v>16.919907133523505</c:v>
                </c:pt>
                <c:pt idx="284">
                  <c:v>16.237043983398294</c:v>
                </c:pt>
                <c:pt idx="285">
                  <c:v>14.483804830066482</c:v>
                </c:pt>
                <c:pt idx="286">
                  <c:v>12.996691903500967</c:v>
                </c:pt>
                <c:pt idx="287">
                  <c:v>13.460485522665742</c:v>
                </c:pt>
                <c:pt idx="288">
                  <c:v>14.063109645040681</c:v>
                </c:pt>
                <c:pt idx="289">
                  <c:v>13.748109734290782</c:v>
                </c:pt>
                <c:pt idx="290">
                  <c:v>13.932173705263086</c:v>
                </c:pt>
                <c:pt idx="291">
                  <c:v>13.623033540288947</c:v>
                </c:pt>
                <c:pt idx="292">
                  <c:v>11.564722286825056</c:v>
                </c:pt>
                <c:pt idx="293">
                  <c:v>10.165834642469559</c:v>
                </c:pt>
                <c:pt idx="294">
                  <c:v>10.378185156707172</c:v>
                </c:pt>
                <c:pt idx="295">
                  <c:v>9.734064481845671</c:v>
                </c:pt>
                <c:pt idx="296">
                  <c:v>8.0936571775165742</c:v>
                </c:pt>
                <c:pt idx="297">
                  <c:v>8.0023845603721657</c:v>
                </c:pt>
                <c:pt idx="298">
                  <c:v>9.9526082555176991</c:v>
                </c:pt>
                <c:pt idx="299">
                  <c:v>12.216104384056448</c:v>
                </c:pt>
                <c:pt idx="300">
                  <c:v>13.508843637370724</c:v>
                </c:pt>
                <c:pt idx="301">
                  <c:v>14.19220376441756</c:v>
                </c:pt>
                <c:pt idx="302">
                  <c:v>14.951373181894791</c:v>
                </c:pt>
                <c:pt idx="303">
                  <c:v>15.155974207819551</c:v>
                </c:pt>
                <c:pt idx="304">
                  <c:v>14.913699967426444</c:v>
                </c:pt>
                <c:pt idx="305">
                  <c:v>15.486894872262257</c:v>
                </c:pt>
                <c:pt idx="306">
                  <c:v>16.401464544076219</c:v>
                </c:pt>
                <c:pt idx="307">
                  <c:v>17.301206074302883</c:v>
                </c:pt>
                <c:pt idx="308">
                  <c:v>18.246183036697055</c:v>
                </c:pt>
                <c:pt idx="309">
                  <c:v>17.08952629221529</c:v>
                </c:pt>
                <c:pt idx="310">
                  <c:v>13.390080447306449</c:v>
                </c:pt>
                <c:pt idx="311">
                  <c:v>10.380247537614462</c:v>
                </c:pt>
                <c:pt idx="312">
                  <c:v>9.7243681085227927</c:v>
                </c:pt>
                <c:pt idx="313">
                  <c:v>10.35442307469588</c:v>
                </c:pt>
                <c:pt idx="314">
                  <c:v>12.020260939237149</c:v>
                </c:pt>
                <c:pt idx="315">
                  <c:v>14.53943202519844</c:v>
                </c:pt>
                <c:pt idx="316">
                  <c:v>15.84634522392032</c:v>
                </c:pt>
                <c:pt idx="317">
                  <c:v>15.16713781733481</c:v>
                </c:pt>
                <c:pt idx="318">
                  <c:v>14.153746561939911</c:v>
                </c:pt>
                <c:pt idx="319">
                  <c:v>13.506762910400049</c:v>
                </c:pt>
                <c:pt idx="320">
                  <c:v>13.295566937141942</c:v>
                </c:pt>
                <c:pt idx="321">
                  <c:v>14.157391248898206</c:v>
                </c:pt>
                <c:pt idx="322">
                  <c:v>15.051354558680409</c:v>
                </c:pt>
                <c:pt idx="323">
                  <c:v>14.561822386404362</c:v>
                </c:pt>
                <c:pt idx="324">
                  <c:v>13.016477239460228</c:v>
                </c:pt>
                <c:pt idx="325">
                  <c:v>11.430445673402239</c:v>
                </c:pt>
                <c:pt idx="326">
                  <c:v>10.244603280782055</c:v>
                </c:pt>
                <c:pt idx="327">
                  <c:v>9.1345127296377058</c:v>
                </c:pt>
                <c:pt idx="328">
                  <c:v>8.4170607870353322</c:v>
                </c:pt>
                <c:pt idx="329">
                  <c:v>8.294390560578659</c:v>
                </c:pt>
                <c:pt idx="330">
                  <c:v>8.0074222735479772</c:v>
                </c:pt>
              </c:numCache>
            </c:numRef>
          </c:yVal>
          <c:smooth val="0"/>
          <c:extLst>
            <c:ext xmlns:c16="http://schemas.microsoft.com/office/drawing/2014/chart" uri="{C3380CC4-5D6E-409C-BE32-E72D297353CC}">
              <c16:uniqueId val="{00000001-6539-4EB7-9BE3-5D2F362BF9E1}"/>
            </c:ext>
          </c:extLst>
        </c:ser>
        <c:ser>
          <c:idx val="2"/>
          <c:order val="2"/>
          <c:tx>
            <c:v>3.2</c:v>
          </c:tx>
          <c:spPr>
            <a:ln w="19050" cap="rnd">
              <a:solidFill>
                <a:schemeClr val="accent3"/>
              </a:solidFill>
              <a:round/>
            </a:ln>
            <a:effectLst/>
          </c:spPr>
          <c:marker>
            <c:symbol val="none"/>
          </c:marker>
          <c:xVal>
            <c:strRef>
              <c:f>'LC3.2'!$D:$D</c:f>
              <c:strCache>
                <c:ptCount val="459"/>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4.8377713808482605</c:v>
                </c:pt>
                <c:pt idx="2">
                  <c:v>4.4839291092819682</c:v>
                </c:pt>
                <c:pt idx="3">
                  <c:v>5.4785923201645463</c:v>
                </c:pt>
                <c:pt idx="4">
                  <c:v>3.8813655147519359</c:v>
                </c:pt>
                <c:pt idx="5">
                  <c:v>2.934801054467572</c:v>
                </c:pt>
                <c:pt idx="6">
                  <c:v>5.4751660088887641</c:v>
                </c:pt>
                <c:pt idx="7">
                  <c:v>8.0325286979023502</c:v>
                </c:pt>
                <c:pt idx="8">
                  <c:v>9.5423374816127051</c:v>
                </c:pt>
                <c:pt idx="9">
                  <c:v>12.044184133788036</c:v>
                </c:pt>
                <c:pt idx="10">
                  <c:v>16.227790269865856</c:v>
                </c:pt>
                <c:pt idx="11">
                  <c:v>21.511581199249441</c:v>
                </c:pt>
                <c:pt idx="12">
                  <c:v>26.030347967440122</c:v>
                </c:pt>
                <c:pt idx="13">
                  <c:v>28.421390920462883</c:v>
                </c:pt>
                <c:pt idx="14">
                  <c:v>30.068942006275797</c:v>
                </c:pt>
                <c:pt idx="15">
                  <c:v>31.971486419235404</c:v>
                </c:pt>
                <c:pt idx="16">
                  <c:v>33.36826433138372</c:v>
                </c:pt>
                <c:pt idx="17">
                  <c:v>33.42333095170072</c:v>
                </c:pt>
                <c:pt idx="18">
                  <c:v>32.167326966449302</c:v>
                </c:pt>
                <c:pt idx="19">
                  <c:v>30.672515055126997</c:v>
                </c:pt>
                <c:pt idx="20">
                  <c:v>30.728714954342813</c:v>
                </c:pt>
                <c:pt idx="21">
                  <c:v>34.138472202258612</c:v>
                </c:pt>
                <c:pt idx="22">
                  <c:v>39.672491852134712</c:v>
                </c:pt>
                <c:pt idx="23">
                  <c:v>41.961710209528327</c:v>
                </c:pt>
                <c:pt idx="24">
                  <c:v>38.679022364167544</c:v>
                </c:pt>
                <c:pt idx="25">
                  <c:v>34.493466820333374</c:v>
                </c:pt>
                <c:pt idx="26">
                  <c:v>32.135872431000479</c:v>
                </c:pt>
                <c:pt idx="27">
                  <c:v>30.00815606740634</c:v>
                </c:pt>
                <c:pt idx="28">
                  <c:v>28.219332704284504</c:v>
                </c:pt>
                <c:pt idx="29">
                  <c:v>28.457911031919217</c:v>
                </c:pt>
                <c:pt idx="30">
                  <c:v>29.573577053189776</c:v>
                </c:pt>
                <c:pt idx="31">
                  <c:v>28.297584196762052</c:v>
                </c:pt>
                <c:pt idx="32">
                  <c:v>26.45846510281293</c:v>
                </c:pt>
                <c:pt idx="33">
                  <c:v>26.819652009972781</c:v>
                </c:pt>
                <c:pt idx="34">
                  <c:v>27.231539905384007</c:v>
                </c:pt>
                <c:pt idx="35">
                  <c:v>29.825600185446234</c:v>
                </c:pt>
                <c:pt idx="36">
                  <c:v>32.325136457512983</c:v>
                </c:pt>
                <c:pt idx="37">
                  <c:v>30.016841603341259</c:v>
                </c:pt>
                <c:pt idx="38">
                  <c:v>25.500079775140904</c:v>
                </c:pt>
                <c:pt idx="39">
                  <c:v>22.932504815440261</c:v>
                </c:pt>
                <c:pt idx="40">
                  <c:v>23.249590024412299</c:v>
                </c:pt>
                <c:pt idx="41">
                  <c:v>25.098858124344616</c:v>
                </c:pt>
                <c:pt idx="42">
                  <c:v>27.230521267346411</c:v>
                </c:pt>
                <c:pt idx="43">
                  <c:v>30.778019172003201</c:v>
                </c:pt>
                <c:pt idx="44">
                  <c:v>36.626626100570476</c:v>
                </c:pt>
                <c:pt idx="45">
                  <c:v>41.478602421975921</c:v>
                </c:pt>
                <c:pt idx="46">
                  <c:v>41.703692661135086</c:v>
                </c:pt>
                <c:pt idx="47">
                  <c:v>36.99533917486422</c:v>
                </c:pt>
                <c:pt idx="48">
                  <c:v>31.163127614387065</c:v>
                </c:pt>
                <c:pt idx="49">
                  <c:v>28.871603585649254</c:v>
                </c:pt>
                <c:pt idx="50">
                  <c:v>30.04216392422169</c:v>
                </c:pt>
                <c:pt idx="51">
                  <c:v>30.909877239552063</c:v>
                </c:pt>
                <c:pt idx="52">
                  <c:v>29.000625341959157</c:v>
                </c:pt>
                <c:pt idx="53">
                  <c:v>26.606871796166111</c:v>
                </c:pt>
                <c:pt idx="54">
                  <c:v>26.602304362671802</c:v>
                </c:pt>
                <c:pt idx="55">
                  <c:v>29.460880774651464</c:v>
                </c:pt>
                <c:pt idx="56">
                  <c:v>36.072695573793197</c:v>
                </c:pt>
                <c:pt idx="57">
                  <c:v>43.979586999173492</c:v>
                </c:pt>
                <c:pt idx="58">
                  <c:v>45.289419408115876</c:v>
                </c:pt>
                <c:pt idx="59">
                  <c:v>37.320867042435253</c:v>
                </c:pt>
                <c:pt idx="60">
                  <c:v>23.656201906858744</c:v>
                </c:pt>
                <c:pt idx="61">
                  <c:v>12.684931841443861</c:v>
                </c:pt>
                <c:pt idx="62">
                  <c:v>9.2730486270352763</c:v>
                </c:pt>
                <c:pt idx="63">
                  <c:v>8.917301955271558</c:v>
                </c:pt>
                <c:pt idx="64">
                  <c:v>8.9079005026575064</c:v>
                </c:pt>
                <c:pt idx="65">
                  <c:v>9.6681548283736429</c:v>
                </c:pt>
                <c:pt idx="66">
                  <c:v>10.455685837150636</c:v>
                </c:pt>
                <c:pt idx="67">
                  <c:v>11.565775387671547</c:v>
                </c:pt>
                <c:pt idx="68">
                  <c:v>12.995733542543022</c:v>
                </c:pt>
                <c:pt idx="69">
                  <c:v>13.326188651401626</c:v>
                </c:pt>
                <c:pt idx="70">
                  <c:v>12.202459840247256</c:v>
                </c:pt>
                <c:pt idx="71">
                  <c:v>11.394883776231868</c:v>
                </c:pt>
                <c:pt idx="72">
                  <c:v>11.167355063735663</c:v>
                </c:pt>
                <c:pt idx="73">
                  <c:v>10.765838521067067</c:v>
                </c:pt>
                <c:pt idx="74">
                  <c:v>9.9097341865200193</c:v>
                </c:pt>
                <c:pt idx="75">
                  <c:v>8.2997150162027502</c:v>
                </c:pt>
                <c:pt idx="76">
                  <c:v>6.8457706342175273</c:v>
                </c:pt>
                <c:pt idx="77">
                  <c:v>5.4749878109881305</c:v>
                </c:pt>
                <c:pt idx="78">
                  <c:v>4.3548633785959714</c:v>
                </c:pt>
                <c:pt idx="79">
                  <c:v>4.6826872007769333</c:v>
                </c:pt>
                <c:pt idx="80">
                  <c:v>5.7651028813578122</c:v>
                </c:pt>
                <c:pt idx="81">
                  <c:v>7.8099869370670394</c:v>
                </c:pt>
                <c:pt idx="82">
                  <c:v>9.5935504057106726</c:v>
                </c:pt>
                <c:pt idx="83">
                  <c:v>9.9619607976349585</c:v>
                </c:pt>
                <c:pt idx="84">
                  <c:v>9.5208081828198363</c:v>
                </c:pt>
                <c:pt idx="85">
                  <c:v>9.1545890075683953</c:v>
                </c:pt>
                <c:pt idx="86">
                  <c:v>9.0286174102111989</c:v>
                </c:pt>
                <c:pt idx="87">
                  <c:v>9.1731104605439135</c:v>
                </c:pt>
                <c:pt idx="88">
                  <c:v>9.5099813839941127</c:v>
                </c:pt>
                <c:pt idx="89">
                  <c:v>9.5582391474157689</c:v>
                </c:pt>
                <c:pt idx="90">
                  <c:v>9.4330314103068318</c:v>
                </c:pt>
                <c:pt idx="91">
                  <c:v>9.6285062765601701</c:v>
                </c:pt>
                <c:pt idx="92">
                  <c:v>10.73734082869966</c:v>
                </c:pt>
                <c:pt idx="93">
                  <c:v>12.594188473484053</c:v>
                </c:pt>
                <c:pt idx="94">
                  <c:v>14.439237973298026</c:v>
                </c:pt>
                <c:pt idx="95">
                  <c:v>15.656434823743959</c:v>
                </c:pt>
                <c:pt idx="96">
                  <c:v>14.120165422169004</c:v>
                </c:pt>
                <c:pt idx="97">
                  <c:v>12.285293656995911</c:v>
                </c:pt>
                <c:pt idx="98">
                  <c:v>9.6932878826269206</c:v>
                </c:pt>
                <c:pt idx="99">
                  <c:v>7.5253242450852218</c:v>
                </c:pt>
                <c:pt idx="100">
                  <c:v>6.6258091130255075</c:v>
                </c:pt>
                <c:pt idx="101">
                  <c:v>7.3676030962608694</c:v>
                </c:pt>
                <c:pt idx="102">
                  <c:v>8.8501669134224592</c:v>
                </c:pt>
                <c:pt idx="103">
                  <c:v>9.9495688785484742</c:v>
                </c:pt>
                <c:pt idx="104">
                  <c:v>11.867990678417371</c:v>
                </c:pt>
                <c:pt idx="105">
                  <c:v>13.455091345653326</c:v>
                </c:pt>
                <c:pt idx="106">
                  <c:v>12.085886804143264</c:v>
                </c:pt>
                <c:pt idx="107">
                  <c:v>9.6637394851811447</c:v>
                </c:pt>
                <c:pt idx="108">
                  <c:v>9.7121309218620091</c:v>
                </c:pt>
                <c:pt idx="109">
                  <c:v>10.605084283106379</c:v>
                </c:pt>
                <c:pt idx="110">
                  <c:v>11.253334223758484</c:v>
                </c:pt>
                <c:pt idx="111">
                  <c:v>10.762767056958445</c:v>
                </c:pt>
                <c:pt idx="112">
                  <c:v>9.736226196849918</c:v>
                </c:pt>
                <c:pt idx="113">
                  <c:v>9.0167954997673423</c:v>
                </c:pt>
                <c:pt idx="114">
                  <c:v>8.8043850427315355</c:v>
                </c:pt>
                <c:pt idx="115">
                  <c:v>8.6982904321147121</c:v>
                </c:pt>
                <c:pt idx="116">
                  <c:v>7.8058464665941187</c:v>
                </c:pt>
                <c:pt idx="117">
                  <c:v>6.3709970455702614</c:v>
                </c:pt>
                <c:pt idx="118">
                  <c:v>5.2156073943461916</c:v>
                </c:pt>
                <c:pt idx="119">
                  <c:v>5.2647531678211319</c:v>
                </c:pt>
                <c:pt idx="120">
                  <c:v>6.2754004820885818</c:v>
                </c:pt>
                <c:pt idx="121">
                  <c:v>8.2428883177221355</c:v>
                </c:pt>
                <c:pt idx="122">
                  <c:v>10.050342462896211</c:v>
                </c:pt>
                <c:pt idx="123">
                  <c:v>11.142009885894105</c:v>
                </c:pt>
                <c:pt idx="124">
                  <c:v>11.873707300217344</c:v>
                </c:pt>
                <c:pt idx="125">
                  <c:v>12.748911450539037</c:v>
                </c:pt>
                <c:pt idx="126">
                  <c:v>13.248468299247145</c:v>
                </c:pt>
                <c:pt idx="127">
                  <c:v>10.896464368522286</c:v>
                </c:pt>
                <c:pt idx="128">
                  <c:v>8.3625205230406543</c:v>
                </c:pt>
                <c:pt idx="129">
                  <c:v>7.6118841283658751</c:v>
                </c:pt>
                <c:pt idx="130">
                  <c:v>9.3081883483012433</c:v>
                </c:pt>
                <c:pt idx="131">
                  <c:v>10.98020176927316</c:v>
                </c:pt>
                <c:pt idx="132">
                  <c:v>12.014621247451876</c:v>
                </c:pt>
                <c:pt idx="133">
                  <c:v>12.978132534494218</c:v>
                </c:pt>
                <c:pt idx="134">
                  <c:v>14.176736612059063</c:v>
                </c:pt>
                <c:pt idx="135">
                  <c:v>15.426864950834869</c:v>
                </c:pt>
                <c:pt idx="136">
                  <c:v>15.345774772337254</c:v>
                </c:pt>
                <c:pt idx="137">
                  <c:v>13.81485524073404</c:v>
                </c:pt>
                <c:pt idx="138">
                  <c:v>10.740716699062729</c:v>
                </c:pt>
                <c:pt idx="139">
                  <c:v>8.2347509359368605</c:v>
                </c:pt>
                <c:pt idx="140">
                  <c:v>8.8002516976963019</c:v>
                </c:pt>
                <c:pt idx="141">
                  <c:v>11.704041032436276</c:v>
                </c:pt>
                <c:pt idx="142">
                  <c:v>13.256912446087998</c:v>
                </c:pt>
                <c:pt idx="143">
                  <c:v>13.791534386789067</c:v>
                </c:pt>
                <c:pt idx="144">
                  <c:v>15.15419274121213</c:v>
                </c:pt>
                <c:pt idx="145">
                  <c:v>16.462974062575555</c:v>
                </c:pt>
                <c:pt idx="146">
                  <c:v>15.288487573658905</c:v>
                </c:pt>
                <c:pt idx="147">
                  <c:v>12.562968455069004</c:v>
                </c:pt>
                <c:pt idx="148">
                  <c:v>10.570093718935928</c:v>
                </c:pt>
                <c:pt idx="149">
                  <c:v>9.5555454118581213</c:v>
                </c:pt>
                <c:pt idx="150">
                  <c:v>9.05530946813413</c:v>
                </c:pt>
                <c:pt idx="151">
                  <c:v>8.8879351317259427</c:v>
                </c:pt>
                <c:pt idx="152">
                  <c:v>9.2917397853343253</c:v>
                </c:pt>
                <c:pt idx="153">
                  <c:v>9.7020027812803917</c:v>
                </c:pt>
                <c:pt idx="154">
                  <c:v>9.4539902916232847</c:v>
                </c:pt>
                <c:pt idx="155">
                  <c:v>8.9856457473906062</c:v>
                </c:pt>
                <c:pt idx="156">
                  <c:v>8.4366762465018681</c:v>
                </c:pt>
                <c:pt idx="157">
                  <c:v>7.6221713619392117</c:v>
                </c:pt>
                <c:pt idx="158">
                  <c:v>7.1051004102886433</c:v>
                </c:pt>
                <c:pt idx="159">
                  <c:v>7.374234240821675</c:v>
                </c:pt>
                <c:pt idx="160">
                  <c:v>7.7881491137436658</c:v>
                </c:pt>
                <c:pt idx="161">
                  <c:v>8.1707967767976424</c:v>
                </c:pt>
                <c:pt idx="162">
                  <c:v>9.0121073257586701</c:v>
                </c:pt>
                <c:pt idx="163">
                  <c:v>9.0604673748469384</c:v>
                </c:pt>
                <c:pt idx="164">
                  <c:v>7.9459735888977967</c:v>
                </c:pt>
                <c:pt idx="165">
                  <c:v>7.3146812305287936</c:v>
                </c:pt>
                <c:pt idx="166">
                  <c:v>7.6176644254955974</c:v>
                </c:pt>
                <c:pt idx="167">
                  <c:v>7.9088221085765777</c:v>
                </c:pt>
                <c:pt idx="168">
                  <c:v>7.6491918372094334</c:v>
                </c:pt>
                <c:pt idx="169">
                  <c:v>6.9538367705540338</c:v>
                </c:pt>
                <c:pt idx="170">
                  <c:v>6.3360243950210071</c:v>
                </c:pt>
                <c:pt idx="171">
                  <c:v>6.7018355753336714</c:v>
                </c:pt>
                <c:pt idx="172">
                  <c:v>7.66011240591875</c:v>
                </c:pt>
                <c:pt idx="173">
                  <c:v>7.5913070696611005</c:v>
                </c:pt>
                <c:pt idx="174">
                  <c:v>7.0058796939895762</c:v>
                </c:pt>
                <c:pt idx="175">
                  <c:v>6.9788563463868067</c:v>
                </c:pt>
                <c:pt idx="176">
                  <c:v>7.4530933692784105</c:v>
                </c:pt>
                <c:pt idx="177">
                  <c:v>7.8737847812631188</c:v>
                </c:pt>
                <c:pt idx="178">
                  <c:v>7.6213258541941311</c:v>
                </c:pt>
                <c:pt idx="179">
                  <c:v>6.9913389938879371</c:v>
                </c:pt>
                <c:pt idx="180">
                  <c:v>6.7022398589547407</c:v>
                </c:pt>
                <c:pt idx="181">
                  <c:v>6.7968513018471652</c:v>
                </c:pt>
                <c:pt idx="182">
                  <c:v>7.0836871970905753</c:v>
                </c:pt>
                <c:pt idx="183">
                  <c:v>7.0527080665318618</c:v>
                </c:pt>
                <c:pt idx="184">
                  <c:v>6.6953795057089014</c:v>
                </c:pt>
                <c:pt idx="185">
                  <c:v>6.5273932855936501</c:v>
                </c:pt>
                <c:pt idx="186">
                  <c:v>6.915378900432982</c:v>
                </c:pt>
                <c:pt idx="187">
                  <c:v>7.5603680390215544</c:v>
                </c:pt>
                <c:pt idx="188">
                  <c:v>6.982736348271593</c:v>
                </c:pt>
                <c:pt idx="189">
                  <c:v>5.2077980635405607</c:v>
                </c:pt>
                <c:pt idx="190">
                  <c:v>3.7668629970053451</c:v>
                </c:pt>
                <c:pt idx="191">
                  <c:v>4.5305295861138157</c:v>
                </c:pt>
                <c:pt idx="192">
                  <c:v>6.4811214841067644</c:v>
                </c:pt>
                <c:pt idx="193">
                  <c:v>8.2711160268149104</c:v>
                </c:pt>
                <c:pt idx="194">
                  <c:v>9.4777832170986773</c:v>
                </c:pt>
                <c:pt idx="195">
                  <c:v>9.5332691374665046</c:v>
                </c:pt>
                <c:pt idx="196">
                  <c:v>9.0498484885320991</c:v>
                </c:pt>
                <c:pt idx="197">
                  <c:v>8.2597816960833672</c:v>
                </c:pt>
                <c:pt idx="198">
                  <c:v>7.6822397726181091</c:v>
                </c:pt>
                <c:pt idx="199">
                  <c:v>7.8841751593163405</c:v>
                </c:pt>
                <c:pt idx="200">
                  <c:v>8.3368336303875861</c:v>
                </c:pt>
                <c:pt idx="201">
                  <c:v>8.1504526178378267</c:v>
                </c:pt>
                <c:pt idx="202">
                  <c:v>7.3773573941167152</c:v>
                </c:pt>
                <c:pt idx="203">
                  <c:v>7.6894305055528811</c:v>
                </c:pt>
                <c:pt idx="204">
                  <c:v>9.578497987993039</c:v>
                </c:pt>
                <c:pt idx="205">
                  <c:v>11.739411640602746</c:v>
                </c:pt>
                <c:pt idx="206">
                  <c:v>11.89106070004482</c:v>
                </c:pt>
                <c:pt idx="207">
                  <c:v>10.128207976481267</c:v>
                </c:pt>
                <c:pt idx="208">
                  <c:v>9.323426832970334</c:v>
                </c:pt>
                <c:pt idx="209">
                  <c:v>9.5410703466476203</c:v>
                </c:pt>
                <c:pt idx="210">
                  <c:v>9.4841825529347314</c:v>
                </c:pt>
                <c:pt idx="211">
                  <c:v>9.8820132013908992</c:v>
                </c:pt>
                <c:pt idx="212">
                  <c:v>10.575520074881199</c:v>
                </c:pt>
                <c:pt idx="213">
                  <c:v>11.094022153016214</c:v>
                </c:pt>
                <c:pt idx="214">
                  <c:v>10.947090348767299</c:v>
                </c:pt>
                <c:pt idx="215">
                  <c:v>10.154639013375403</c:v>
                </c:pt>
                <c:pt idx="216">
                  <c:v>10.001013916817771</c:v>
                </c:pt>
                <c:pt idx="217">
                  <c:v>10.673823256579336</c:v>
                </c:pt>
                <c:pt idx="218">
                  <c:v>10.885903555850394</c:v>
                </c:pt>
                <c:pt idx="219">
                  <c:v>11.011342549486788</c:v>
                </c:pt>
                <c:pt idx="220">
                  <c:v>11.575273900231743</c:v>
                </c:pt>
                <c:pt idx="221">
                  <c:v>12.342335780035869</c:v>
                </c:pt>
                <c:pt idx="222">
                  <c:v>13.167815805995616</c:v>
                </c:pt>
                <c:pt idx="223">
                  <c:v>13.730297846230142</c:v>
                </c:pt>
                <c:pt idx="224">
                  <c:v>14.29925263868738</c:v>
                </c:pt>
                <c:pt idx="225">
                  <c:v>15.162040350748406</c:v>
                </c:pt>
                <c:pt idx="226">
                  <c:v>16.131231023679426</c:v>
                </c:pt>
                <c:pt idx="227">
                  <c:v>16.450808625664408</c:v>
                </c:pt>
                <c:pt idx="228">
                  <c:v>15.705603033895226</c:v>
                </c:pt>
                <c:pt idx="229">
                  <c:v>14.085986562998981</c:v>
                </c:pt>
                <c:pt idx="230">
                  <c:v>12.753935394119578</c:v>
                </c:pt>
                <c:pt idx="231">
                  <c:v>12.33347604313018</c:v>
                </c:pt>
                <c:pt idx="232">
                  <c:v>12.021741701251385</c:v>
                </c:pt>
                <c:pt idx="233">
                  <c:v>11.1352953954861</c:v>
                </c:pt>
                <c:pt idx="234">
                  <c:v>10.347391704108745</c:v>
                </c:pt>
                <c:pt idx="235">
                  <c:v>11.443638909804639</c:v>
                </c:pt>
                <c:pt idx="236">
                  <c:v>12.939939132716708</c:v>
                </c:pt>
                <c:pt idx="237">
                  <c:v>14.163282498303593</c:v>
                </c:pt>
                <c:pt idx="238">
                  <c:v>13.861018044739904</c:v>
                </c:pt>
                <c:pt idx="239">
                  <c:v>12.387730390840769</c:v>
                </c:pt>
                <c:pt idx="240">
                  <c:v>12.404749071966975</c:v>
                </c:pt>
                <c:pt idx="241">
                  <c:v>12.695885578720082</c:v>
                </c:pt>
                <c:pt idx="242">
                  <c:v>11.469958876976401</c:v>
                </c:pt>
                <c:pt idx="243">
                  <c:v>9.9483286137456108</c:v>
                </c:pt>
                <c:pt idx="244">
                  <c:v>9.8079033240039237</c:v>
                </c:pt>
                <c:pt idx="245">
                  <c:v>10.885859593564142</c:v>
                </c:pt>
                <c:pt idx="246">
                  <c:v>12.488433249253656</c:v>
                </c:pt>
                <c:pt idx="247">
                  <c:v>14.029194360714943</c:v>
                </c:pt>
                <c:pt idx="248">
                  <c:v>14.433767944378314</c:v>
                </c:pt>
                <c:pt idx="249">
                  <c:v>13.634947266017777</c:v>
                </c:pt>
                <c:pt idx="250">
                  <c:v>12.382997299773589</c:v>
                </c:pt>
                <c:pt idx="251">
                  <c:v>12.42014701153818</c:v>
                </c:pt>
                <c:pt idx="252">
                  <c:v>13.633576059429712</c:v>
                </c:pt>
                <c:pt idx="253">
                  <c:v>14.057703393965724</c:v>
                </c:pt>
                <c:pt idx="254">
                  <c:v>13.625081436190584</c:v>
                </c:pt>
                <c:pt idx="255">
                  <c:v>12.425550651899011</c:v>
                </c:pt>
                <c:pt idx="256">
                  <c:v>11.209545431832783</c:v>
                </c:pt>
                <c:pt idx="257">
                  <c:v>11.075532092887311</c:v>
                </c:pt>
                <c:pt idx="258">
                  <c:v>12.254410523258212</c:v>
                </c:pt>
                <c:pt idx="259">
                  <c:v>13.976019182483387</c:v>
                </c:pt>
                <c:pt idx="260">
                  <c:v>15.773490691632734</c:v>
                </c:pt>
                <c:pt idx="261">
                  <c:v>16.931597498783823</c:v>
                </c:pt>
                <c:pt idx="262">
                  <c:v>16.884685648278371</c:v>
                </c:pt>
                <c:pt idx="263">
                  <c:v>15.485744367016899</c:v>
                </c:pt>
                <c:pt idx="264">
                  <c:v>12.867723095246237</c:v>
                </c:pt>
                <c:pt idx="265">
                  <c:v>10.576531834313391</c:v>
                </c:pt>
                <c:pt idx="266">
                  <c:v>9.8417183216983961</c:v>
                </c:pt>
                <c:pt idx="267">
                  <c:v>10.376017177909775</c:v>
                </c:pt>
                <c:pt idx="268">
                  <c:v>10.931589073113726</c:v>
                </c:pt>
                <c:pt idx="269">
                  <c:v>11.912839940393429</c:v>
                </c:pt>
                <c:pt idx="270">
                  <c:v>13.156207543476377</c:v>
                </c:pt>
                <c:pt idx="271">
                  <c:v>13.920115499844453</c:v>
                </c:pt>
                <c:pt idx="272">
                  <c:v>14.375744089528775</c:v>
                </c:pt>
                <c:pt idx="273">
                  <c:v>14.259513972150323</c:v>
                </c:pt>
                <c:pt idx="274">
                  <c:v>14.453323327916902</c:v>
                </c:pt>
                <c:pt idx="275">
                  <c:v>14.812907912283674</c:v>
                </c:pt>
                <c:pt idx="276">
                  <c:v>14.940602139054608</c:v>
                </c:pt>
                <c:pt idx="277">
                  <c:v>14.61683488234485</c:v>
                </c:pt>
                <c:pt idx="278">
                  <c:v>13.801455545289198</c:v>
                </c:pt>
                <c:pt idx="279">
                  <c:v>12.933225547391871</c:v>
                </c:pt>
                <c:pt idx="280">
                  <c:v>12.296173617309156</c:v>
                </c:pt>
                <c:pt idx="281">
                  <c:v>12.399784524334443</c:v>
                </c:pt>
                <c:pt idx="282">
                  <c:v>13.64488966740813</c:v>
                </c:pt>
                <c:pt idx="283">
                  <c:v>16.337602956409814</c:v>
                </c:pt>
                <c:pt idx="284">
                  <c:v>17.814669771105855</c:v>
                </c:pt>
                <c:pt idx="285">
                  <c:v>15.787826864794321</c:v>
                </c:pt>
                <c:pt idx="286">
                  <c:v>14.02781169763958</c:v>
                </c:pt>
                <c:pt idx="287">
                  <c:v>12.98373074225966</c:v>
                </c:pt>
                <c:pt idx="288">
                  <c:v>12.464474613060844</c:v>
                </c:pt>
                <c:pt idx="289">
                  <c:v>12.853022345596898</c:v>
                </c:pt>
                <c:pt idx="290">
                  <c:v>14.120699688429431</c:v>
                </c:pt>
                <c:pt idx="291">
                  <c:v>15.021033109327853</c:v>
                </c:pt>
                <c:pt idx="292">
                  <c:v>15.268808888379381</c:v>
                </c:pt>
                <c:pt idx="293">
                  <c:v>14.511830276667</c:v>
                </c:pt>
                <c:pt idx="294">
                  <c:v>13.559284634325586</c:v>
                </c:pt>
                <c:pt idx="295">
                  <c:v>12.537247784089775</c:v>
                </c:pt>
                <c:pt idx="296">
                  <c:v>11.026151318610435</c:v>
                </c:pt>
                <c:pt idx="297">
                  <c:v>10.034469097392549</c:v>
                </c:pt>
                <c:pt idx="298">
                  <c:v>10.695568958543877</c:v>
                </c:pt>
                <c:pt idx="299">
                  <c:v>13.196650826060683</c:v>
                </c:pt>
                <c:pt idx="300">
                  <c:v>18.59608754833295</c:v>
                </c:pt>
                <c:pt idx="301">
                  <c:v>24.377568824524381</c:v>
                </c:pt>
                <c:pt idx="302">
                  <c:v>24.979440192601473</c:v>
                </c:pt>
                <c:pt idx="303">
                  <c:v>21.531720467717943</c:v>
                </c:pt>
                <c:pt idx="304">
                  <c:v>17.766527203070495</c:v>
                </c:pt>
                <c:pt idx="305">
                  <c:v>15.964688693413187</c:v>
                </c:pt>
                <c:pt idx="306">
                  <c:v>16.020098098157572</c:v>
                </c:pt>
                <c:pt idx="307">
                  <c:v>16.408341414233398</c:v>
                </c:pt>
                <c:pt idx="308">
                  <c:v>17.005274041447873</c:v>
                </c:pt>
                <c:pt idx="309">
                  <c:v>17.813516418275704</c:v>
                </c:pt>
                <c:pt idx="310">
                  <c:v>18.039619772481736</c:v>
                </c:pt>
                <c:pt idx="311">
                  <c:v>17.221372766520535</c:v>
                </c:pt>
                <c:pt idx="312">
                  <c:v>15.963542649082152</c:v>
                </c:pt>
                <c:pt idx="313">
                  <c:v>14.719215622841702</c:v>
                </c:pt>
                <c:pt idx="314">
                  <c:v>13.989879242020315</c:v>
                </c:pt>
                <c:pt idx="315">
                  <c:v>13.755948616255004</c:v>
                </c:pt>
                <c:pt idx="316">
                  <c:v>14.604661675021163</c:v>
                </c:pt>
                <c:pt idx="317">
                  <c:v>16.956894183689027</c:v>
                </c:pt>
                <c:pt idx="318">
                  <c:v>18.706435240423463</c:v>
                </c:pt>
                <c:pt idx="319">
                  <c:v>19.729995746168498</c:v>
                </c:pt>
                <c:pt idx="320">
                  <c:v>19.418615533584564</c:v>
                </c:pt>
                <c:pt idx="321">
                  <c:v>17.767209251566857</c:v>
                </c:pt>
                <c:pt idx="322">
                  <c:v>16.829507482962768</c:v>
                </c:pt>
                <c:pt idx="323">
                  <c:v>17.0588908378779</c:v>
                </c:pt>
                <c:pt idx="324">
                  <c:v>16.845287893936959</c:v>
                </c:pt>
                <c:pt idx="325">
                  <c:v>15.616600142392269</c:v>
                </c:pt>
                <c:pt idx="326">
                  <c:v>14.556270418861674</c:v>
                </c:pt>
                <c:pt idx="327">
                  <c:v>14.344508258130181</c:v>
                </c:pt>
                <c:pt idx="328">
                  <c:v>15.323988321970504</c:v>
                </c:pt>
                <c:pt idx="329">
                  <c:v>16.958685016081265</c:v>
                </c:pt>
                <c:pt idx="330">
                  <c:v>18.4629180537429</c:v>
                </c:pt>
                <c:pt idx="331">
                  <c:v>18.661044869147247</c:v>
                </c:pt>
                <c:pt idx="332">
                  <c:v>16.782757443721181</c:v>
                </c:pt>
                <c:pt idx="333">
                  <c:v>16.289975542217171</c:v>
                </c:pt>
                <c:pt idx="334">
                  <c:v>17.542362311032704</c:v>
                </c:pt>
                <c:pt idx="335">
                  <c:v>16.966083592889532</c:v>
                </c:pt>
                <c:pt idx="336">
                  <c:v>15.45641362900647</c:v>
                </c:pt>
                <c:pt idx="337">
                  <c:v>15.482998427218128</c:v>
                </c:pt>
                <c:pt idx="338">
                  <c:v>16.351253110549859</c:v>
                </c:pt>
                <c:pt idx="339">
                  <c:v>17.742082222603109</c:v>
                </c:pt>
                <c:pt idx="340">
                  <c:v>19.392944402028217</c:v>
                </c:pt>
                <c:pt idx="341">
                  <c:v>19.591033094638192</c:v>
                </c:pt>
                <c:pt idx="342">
                  <c:v>16.978941433750219</c:v>
                </c:pt>
                <c:pt idx="343">
                  <c:v>13.077862221751097</c:v>
                </c:pt>
                <c:pt idx="344">
                  <c:v>10.611319652091286</c:v>
                </c:pt>
                <c:pt idx="345">
                  <c:v>9.7733280277251176</c:v>
                </c:pt>
                <c:pt idx="346">
                  <c:v>8.7885519528831946</c:v>
                </c:pt>
                <c:pt idx="347">
                  <c:v>8.2442090364594858</c:v>
                </c:pt>
                <c:pt idx="348">
                  <c:v>9.73137585505091</c:v>
                </c:pt>
                <c:pt idx="349">
                  <c:v>11.264574958515801</c:v>
                </c:pt>
                <c:pt idx="350">
                  <c:v>13.004872283801085</c:v>
                </c:pt>
                <c:pt idx="351">
                  <c:v>17.891397476590555</c:v>
                </c:pt>
                <c:pt idx="352">
                  <c:v>21.405347657079144</c:v>
                </c:pt>
                <c:pt idx="353">
                  <c:v>18.660338777878543</c:v>
                </c:pt>
                <c:pt idx="354">
                  <c:v>13.848286929407454</c:v>
                </c:pt>
                <c:pt idx="355">
                  <c:v>11.513244926606758</c:v>
                </c:pt>
                <c:pt idx="356">
                  <c:v>11.611172392296284</c:v>
                </c:pt>
                <c:pt idx="357">
                  <c:v>12.033827632123172</c:v>
                </c:pt>
                <c:pt idx="358">
                  <c:v>11.80732866041126</c:v>
                </c:pt>
                <c:pt idx="359">
                  <c:v>12.174559715402481</c:v>
                </c:pt>
                <c:pt idx="360">
                  <c:v>13.372545602633815</c:v>
                </c:pt>
                <c:pt idx="361">
                  <c:v>14.186263808774864</c:v>
                </c:pt>
                <c:pt idx="362">
                  <c:v>14.702280906239956</c:v>
                </c:pt>
                <c:pt idx="363">
                  <c:v>15.134589162990173</c:v>
                </c:pt>
                <c:pt idx="364">
                  <c:v>14.868639743019131</c:v>
                </c:pt>
                <c:pt idx="365">
                  <c:v>14.085885383075038</c:v>
                </c:pt>
                <c:pt idx="366">
                  <c:v>13.19014378715687</c:v>
                </c:pt>
                <c:pt idx="367">
                  <c:v>12.496409299852481</c:v>
                </c:pt>
                <c:pt idx="368">
                  <c:v>13.248050388687378</c:v>
                </c:pt>
                <c:pt idx="369">
                  <c:v>13.393689653444097</c:v>
                </c:pt>
                <c:pt idx="370">
                  <c:v>11.38845428928011</c:v>
                </c:pt>
                <c:pt idx="371">
                  <c:v>10.154164466023619</c:v>
                </c:pt>
                <c:pt idx="372">
                  <c:v>11.78748316513507</c:v>
                </c:pt>
                <c:pt idx="373">
                  <c:v>14.90861644955482</c:v>
                </c:pt>
                <c:pt idx="374">
                  <c:v>16.764995865330761</c:v>
                </c:pt>
                <c:pt idx="375">
                  <c:v>15.813815025731262</c:v>
                </c:pt>
                <c:pt idx="376">
                  <c:v>11.844128948512754</c:v>
                </c:pt>
                <c:pt idx="377">
                  <c:v>7.6281885124516382</c:v>
                </c:pt>
                <c:pt idx="378">
                  <c:v>5.7187433899582274</c:v>
                </c:pt>
                <c:pt idx="379">
                  <c:v>6.1542599913940181</c:v>
                </c:pt>
                <c:pt idx="380">
                  <c:v>7.2782432901417469</c:v>
                </c:pt>
                <c:pt idx="381">
                  <c:v>9.5546164328519509</c:v>
                </c:pt>
                <c:pt idx="382">
                  <c:v>11.664349738132485</c:v>
                </c:pt>
                <c:pt idx="383">
                  <c:v>12.791625048453295</c:v>
                </c:pt>
                <c:pt idx="384">
                  <c:v>13.710702457215866</c:v>
                </c:pt>
                <c:pt idx="385">
                  <c:v>14.849439019064908</c:v>
                </c:pt>
                <c:pt idx="386">
                  <c:v>15.619861653821204</c:v>
                </c:pt>
                <c:pt idx="387">
                  <c:v>16.365507268497762</c:v>
                </c:pt>
                <c:pt idx="388">
                  <c:v>16.624968319314064</c:v>
                </c:pt>
                <c:pt idx="389">
                  <c:v>15.642401070888193</c:v>
                </c:pt>
                <c:pt idx="390">
                  <c:v>14.443982654465504</c:v>
                </c:pt>
                <c:pt idx="391">
                  <c:v>15.000442583029557</c:v>
                </c:pt>
                <c:pt idx="392">
                  <c:v>14.662827402225895</c:v>
                </c:pt>
                <c:pt idx="393">
                  <c:v>10.759144381160251</c:v>
                </c:pt>
                <c:pt idx="394">
                  <c:v>8.0671340671757878</c:v>
                </c:pt>
                <c:pt idx="395">
                  <c:v>9.5581910478679664</c:v>
                </c:pt>
                <c:pt idx="396">
                  <c:v>11.452077735480607</c:v>
                </c:pt>
                <c:pt idx="397">
                  <c:v>10.4405826054698</c:v>
                </c:pt>
                <c:pt idx="398">
                  <c:v>8.1011644864184102</c:v>
                </c:pt>
                <c:pt idx="399">
                  <c:v>7.2971693328566509</c:v>
                </c:pt>
                <c:pt idx="400">
                  <c:v>8.7584377235073418</c:v>
                </c:pt>
                <c:pt idx="401">
                  <c:v>10.462183720190415</c:v>
                </c:pt>
                <c:pt idx="402">
                  <c:v>9.9076148180354835</c:v>
                </c:pt>
                <c:pt idx="403">
                  <c:v>8.1314203410167334</c:v>
                </c:pt>
                <c:pt idx="404">
                  <c:v>6.8149396339075574</c:v>
                </c:pt>
                <c:pt idx="405">
                  <c:v>6.0950855158530901</c:v>
                </c:pt>
                <c:pt idx="406">
                  <c:v>5.8505948214961645</c:v>
                </c:pt>
                <c:pt idx="407">
                  <c:v>5.9879635568581691</c:v>
                </c:pt>
                <c:pt idx="408">
                  <c:v>5.8112113735352215</c:v>
                </c:pt>
                <c:pt idx="409">
                  <c:v>5.4346283521370147</c:v>
                </c:pt>
                <c:pt idx="410">
                  <c:v>5.7923430290661546</c:v>
                </c:pt>
                <c:pt idx="411">
                  <c:v>6.3844490390305602</c:v>
                </c:pt>
                <c:pt idx="412">
                  <c:v>6.7612602458835998</c:v>
                </c:pt>
                <c:pt idx="413">
                  <c:v>7.0844801299858986</c:v>
                </c:pt>
                <c:pt idx="414">
                  <c:v>7.3738776515289794</c:v>
                </c:pt>
                <c:pt idx="415">
                  <c:v>8.0937480863433162</c:v>
                </c:pt>
                <c:pt idx="416">
                  <c:v>8.9117153149342165</c:v>
                </c:pt>
                <c:pt idx="417">
                  <c:v>8.8278426020443757</c:v>
                </c:pt>
                <c:pt idx="418">
                  <c:v>7.8032288768427174</c:v>
                </c:pt>
                <c:pt idx="419">
                  <c:v>6.8507472678002772</c:v>
                </c:pt>
                <c:pt idx="420">
                  <c:v>5.7735464031398385</c:v>
                </c:pt>
                <c:pt idx="421">
                  <c:v>4.7095307061011216</c:v>
                </c:pt>
                <c:pt idx="422">
                  <c:v>3.7592335421960703</c:v>
                </c:pt>
                <c:pt idx="423">
                  <c:v>2.0736347599660627</c:v>
                </c:pt>
                <c:pt idx="424">
                  <c:v>1.9633767234938413</c:v>
                </c:pt>
                <c:pt idx="425">
                  <c:v>3.6342599673446454</c:v>
                </c:pt>
                <c:pt idx="426">
                  <c:v>4.491625796194767</c:v>
                </c:pt>
                <c:pt idx="427">
                  <c:v>4.3127690034028454</c:v>
                </c:pt>
                <c:pt idx="428">
                  <c:v>3.2991860566449862</c:v>
                </c:pt>
                <c:pt idx="429">
                  <c:v>2.7756963222092512</c:v>
                </c:pt>
                <c:pt idx="430">
                  <c:v>3.2494292753299812</c:v>
                </c:pt>
                <c:pt idx="431">
                  <c:v>3.7762385554440567</c:v>
                </c:pt>
                <c:pt idx="432">
                  <c:v>3.8126868122514099</c:v>
                </c:pt>
                <c:pt idx="433">
                  <c:v>3.6550751375642667</c:v>
                </c:pt>
                <c:pt idx="434">
                  <c:v>3.7847352378680927</c:v>
                </c:pt>
                <c:pt idx="435">
                  <c:v>4.18373535614485</c:v>
                </c:pt>
                <c:pt idx="436">
                  <c:v>4.4787818325976927</c:v>
                </c:pt>
                <c:pt idx="437">
                  <c:v>4.3733895848489448</c:v>
                </c:pt>
                <c:pt idx="438">
                  <c:v>3.7934940392401568</c:v>
                </c:pt>
                <c:pt idx="439">
                  <c:v>3.162413149768649</c:v>
                </c:pt>
                <c:pt idx="440">
                  <c:v>2.7075569684353389</c:v>
                </c:pt>
                <c:pt idx="441">
                  <c:v>2.1398834836355927</c:v>
                </c:pt>
                <c:pt idx="442">
                  <c:v>1.6689403636966222</c:v>
                </c:pt>
                <c:pt idx="443">
                  <c:v>1.3019907482657516</c:v>
                </c:pt>
                <c:pt idx="444">
                  <c:v>1.4746602510201472</c:v>
                </c:pt>
                <c:pt idx="445">
                  <c:v>2.3353529204189565</c:v>
                </c:pt>
                <c:pt idx="446">
                  <c:v>3.1906632549589831</c:v>
                </c:pt>
                <c:pt idx="447">
                  <c:v>3.3136352953338344</c:v>
                </c:pt>
                <c:pt idx="448">
                  <c:v>2.9272121159036799</c:v>
                </c:pt>
                <c:pt idx="449">
                  <c:v>2.4412940202637161</c:v>
                </c:pt>
                <c:pt idx="450">
                  <c:v>2.0181021111008564</c:v>
                </c:pt>
                <c:pt idx="451">
                  <c:v>1.7561692962624864</c:v>
                </c:pt>
                <c:pt idx="452">
                  <c:v>1.7004788424048196</c:v>
                </c:pt>
                <c:pt idx="453">
                  <c:v>1.8197322269430254</c:v>
                </c:pt>
                <c:pt idx="454">
                  <c:v>1.9067038922266133</c:v>
                </c:pt>
                <c:pt idx="455">
                  <c:v>2.0034076670971226</c:v>
                </c:pt>
                <c:pt idx="456">
                  <c:v>1.9953944015078211</c:v>
                </c:pt>
                <c:pt idx="457">
                  <c:v>1.9360481630613695</c:v>
                </c:pt>
                <c:pt idx="458">
                  <c:v>1.7847111962501472</c:v>
                </c:pt>
              </c:numCache>
            </c:numRef>
          </c:yVal>
          <c:smooth val="0"/>
          <c:extLst>
            <c:ext xmlns:c16="http://schemas.microsoft.com/office/drawing/2014/chart" uri="{C3380CC4-5D6E-409C-BE32-E72D297353CC}">
              <c16:uniqueId val="{00000002-6539-4EB7-9BE3-5D2F362BF9E1}"/>
            </c:ext>
          </c:extLst>
        </c:ser>
        <c:ser>
          <c:idx val="3"/>
          <c:order val="3"/>
          <c:tx>
            <c:v>3.1</c:v>
          </c:tx>
          <c:spPr>
            <a:ln w="19050" cap="rnd">
              <a:solidFill>
                <a:schemeClr val="accent4"/>
              </a:solidFill>
              <a:round/>
            </a:ln>
            <a:effectLst/>
          </c:spPr>
          <c:marker>
            <c:symbol val="none"/>
          </c:marker>
          <c:xVal>
            <c:strRef>
              <c:f>'LC3.1'!$D:$D</c:f>
              <c:strCache>
                <c:ptCount val="1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26.21826572133325</c:v>
                </c:pt>
                <c:pt idx="2">
                  <c:v>25.963178357383534</c:v>
                </c:pt>
                <c:pt idx="3">
                  <c:v>26.938672443807079</c:v>
                </c:pt>
                <c:pt idx="4">
                  <c:v>29.396352562949843</c:v>
                </c:pt>
                <c:pt idx="5">
                  <c:v>29.387088193660389</c:v>
                </c:pt>
                <c:pt idx="6">
                  <c:v>27.652361640582534</c:v>
                </c:pt>
                <c:pt idx="7">
                  <c:v>25.837030954418093</c:v>
                </c:pt>
                <c:pt idx="8">
                  <c:v>24.141485646144314</c:v>
                </c:pt>
                <c:pt idx="9">
                  <c:v>20.562355165517676</c:v>
                </c:pt>
                <c:pt idx="10">
                  <c:v>15.629011393516912</c:v>
                </c:pt>
                <c:pt idx="11">
                  <c:v>11.034556294679579</c:v>
                </c:pt>
                <c:pt idx="12">
                  <c:v>8.663572835767182</c:v>
                </c:pt>
                <c:pt idx="13">
                  <c:v>7.8807403150915594</c:v>
                </c:pt>
                <c:pt idx="14">
                  <c:v>5.8895576296726109</c:v>
                </c:pt>
                <c:pt idx="15">
                  <c:v>3.486951059814801</c:v>
                </c:pt>
                <c:pt idx="16">
                  <c:v>1.5603098745898032</c:v>
                </c:pt>
                <c:pt idx="17">
                  <c:v>1.7992553774927242</c:v>
                </c:pt>
                <c:pt idx="18">
                  <c:v>5.3444657508036277</c:v>
                </c:pt>
                <c:pt idx="19">
                  <c:v>12.124439176541197</c:v>
                </c:pt>
                <c:pt idx="20">
                  <c:v>19.579467627265203</c:v>
                </c:pt>
                <c:pt idx="21">
                  <c:v>23.719842980906993</c:v>
                </c:pt>
                <c:pt idx="22">
                  <c:v>25.950541012720564</c:v>
                </c:pt>
                <c:pt idx="23">
                  <c:v>27.571393557210428</c:v>
                </c:pt>
                <c:pt idx="24">
                  <c:v>27.800973355009198</c:v>
                </c:pt>
                <c:pt idx="25">
                  <c:v>27.711856788555</c:v>
                </c:pt>
                <c:pt idx="26">
                  <c:v>27.680484251811574</c:v>
                </c:pt>
                <c:pt idx="27">
                  <c:v>28.024391693304366</c:v>
                </c:pt>
                <c:pt idx="28">
                  <c:v>29.384258186025704</c:v>
                </c:pt>
                <c:pt idx="29">
                  <c:v>29.494341535602995</c:v>
                </c:pt>
                <c:pt idx="30">
                  <c:v>28.478983085637353</c:v>
                </c:pt>
                <c:pt idx="31">
                  <c:v>26.989986734597679</c:v>
                </c:pt>
                <c:pt idx="32">
                  <c:v>25.940662182349072</c:v>
                </c:pt>
                <c:pt idx="33">
                  <c:v>23.697724472167913</c:v>
                </c:pt>
                <c:pt idx="34">
                  <c:v>20.962770927793184</c:v>
                </c:pt>
                <c:pt idx="35">
                  <c:v>21.683964131301462</c:v>
                </c:pt>
                <c:pt idx="36">
                  <c:v>23.853198920780521</c:v>
                </c:pt>
                <c:pt idx="37">
                  <c:v>25.152043756588412</c:v>
                </c:pt>
                <c:pt idx="38">
                  <c:v>25.531709965112636</c:v>
                </c:pt>
                <c:pt idx="39">
                  <c:v>25.949854162417331</c:v>
                </c:pt>
                <c:pt idx="40">
                  <c:v>26.014953385216433</c:v>
                </c:pt>
                <c:pt idx="41">
                  <c:v>25.438728896226216</c:v>
                </c:pt>
                <c:pt idx="42">
                  <c:v>23.677069291074851</c:v>
                </c:pt>
                <c:pt idx="43">
                  <c:v>21.400760148691624</c:v>
                </c:pt>
                <c:pt idx="44">
                  <c:v>21.17750758963712</c:v>
                </c:pt>
                <c:pt idx="45">
                  <c:v>23.164309808584306</c:v>
                </c:pt>
                <c:pt idx="46">
                  <c:v>27.019488583554153</c:v>
                </c:pt>
                <c:pt idx="47">
                  <c:v>29.045251606014737</c:v>
                </c:pt>
                <c:pt idx="48">
                  <c:v>28.230774772428347</c:v>
                </c:pt>
                <c:pt idx="49">
                  <c:v>25.783235601362911</c:v>
                </c:pt>
                <c:pt idx="50">
                  <c:v>23.872346418424591</c:v>
                </c:pt>
                <c:pt idx="51">
                  <c:v>24.341236529642085</c:v>
                </c:pt>
                <c:pt idx="52">
                  <c:v>25.323715716632215</c:v>
                </c:pt>
                <c:pt idx="53">
                  <c:v>26.064214631661955</c:v>
                </c:pt>
                <c:pt idx="54">
                  <c:v>27.398774524631126</c:v>
                </c:pt>
                <c:pt idx="55">
                  <c:v>27.736945861307941</c:v>
                </c:pt>
                <c:pt idx="56">
                  <c:v>27.139583569932594</c:v>
                </c:pt>
                <c:pt idx="57">
                  <c:v>29.343204942865952</c:v>
                </c:pt>
                <c:pt idx="58">
                  <c:v>30.413746627766848</c:v>
                </c:pt>
                <c:pt idx="59">
                  <c:v>27.187714531489693</c:v>
                </c:pt>
                <c:pt idx="60">
                  <c:v>23.372771238648465</c:v>
                </c:pt>
                <c:pt idx="61">
                  <c:v>21.879168118559349</c:v>
                </c:pt>
                <c:pt idx="62">
                  <c:v>22.023649184057991</c:v>
                </c:pt>
                <c:pt idx="63">
                  <c:v>22.771681823793017</c:v>
                </c:pt>
                <c:pt idx="64">
                  <c:v>23.536976923882431</c:v>
                </c:pt>
                <c:pt idx="65">
                  <c:v>23.475806802510419</c:v>
                </c:pt>
                <c:pt idx="66">
                  <c:v>22.705405482553623</c:v>
                </c:pt>
                <c:pt idx="67">
                  <c:v>22.29236419117467</c:v>
                </c:pt>
                <c:pt idx="68">
                  <c:v>24.703524351457936</c:v>
                </c:pt>
                <c:pt idx="69">
                  <c:v>26.846318227718413</c:v>
                </c:pt>
                <c:pt idx="70">
                  <c:v>25.744800021544286</c:v>
                </c:pt>
                <c:pt idx="71">
                  <c:v>22.096249849861923</c:v>
                </c:pt>
                <c:pt idx="72">
                  <c:v>19.775163874795762</c:v>
                </c:pt>
                <c:pt idx="73">
                  <c:v>20.974195825069433</c:v>
                </c:pt>
                <c:pt idx="74">
                  <c:v>23.019285271718832</c:v>
                </c:pt>
                <c:pt idx="75">
                  <c:v>24.759755234340997</c:v>
                </c:pt>
                <c:pt idx="76">
                  <c:v>26.466588928891344</c:v>
                </c:pt>
                <c:pt idx="77">
                  <c:v>26.598017281472917</c:v>
                </c:pt>
                <c:pt idx="78">
                  <c:v>25.349665754498627</c:v>
                </c:pt>
                <c:pt idx="79">
                  <c:v>25.185268947300319</c:v>
                </c:pt>
                <c:pt idx="80">
                  <c:v>25.195593202717681</c:v>
                </c:pt>
                <c:pt idx="81">
                  <c:v>24.331522608298087</c:v>
                </c:pt>
                <c:pt idx="82">
                  <c:v>23.737580585432507</c:v>
                </c:pt>
                <c:pt idx="83">
                  <c:v>24.023079214673281</c:v>
                </c:pt>
                <c:pt idx="84">
                  <c:v>24.527894667568674</c:v>
                </c:pt>
                <c:pt idx="85">
                  <c:v>23.983970024144622</c:v>
                </c:pt>
                <c:pt idx="86">
                  <c:v>23.33074000690538</c:v>
                </c:pt>
                <c:pt idx="87">
                  <c:v>21.880700516244538</c:v>
                </c:pt>
                <c:pt idx="88">
                  <c:v>19.803644321822329</c:v>
                </c:pt>
                <c:pt idx="89">
                  <c:v>18.553736703727186</c:v>
                </c:pt>
                <c:pt idx="90">
                  <c:v>19.853291081676318</c:v>
                </c:pt>
                <c:pt idx="91">
                  <c:v>20.796986869001614</c:v>
                </c:pt>
                <c:pt idx="92">
                  <c:v>20.997007705707702</c:v>
                </c:pt>
                <c:pt idx="93">
                  <c:v>20.783856544195149</c:v>
                </c:pt>
                <c:pt idx="94">
                  <c:v>20.64549777010793</c:v>
                </c:pt>
                <c:pt idx="95">
                  <c:v>20.555977210855009</c:v>
                </c:pt>
                <c:pt idx="96">
                  <c:v>20.146626753974999</c:v>
                </c:pt>
                <c:pt idx="97">
                  <c:v>19.503055035144214</c:v>
                </c:pt>
                <c:pt idx="98">
                  <c:v>19.005630734581107</c:v>
                </c:pt>
                <c:pt idx="99">
                  <c:v>19.38664287949609</c:v>
                </c:pt>
                <c:pt idx="100">
                  <c:v>19.141948994767311</c:v>
                </c:pt>
                <c:pt idx="101">
                  <c:v>18.238469616897653</c:v>
                </c:pt>
                <c:pt idx="102">
                  <c:v>17.65458968726756</c:v>
                </c:pt>
                <c:pt idx="103">
                  <c:v>17.741609296955062</c:v>
                </c:pt>
                <c:pt idx="104">
                  <c:v>17.664109194196641</c:v>
                </c:pt>
                <c:pt idx="105">
                  <c:v>18.041325134244037</c:v>
                </c:pt>
                <c:pt idx="106">
                  <c:v>19.226022579958585</c:v>
                </c:pt>
                <c:pt idx="107">
                  <c:v>18.344799505019722</c:v>
                </c:pt>
                <c:pt idx="108">
                  <c:v>15.167138644922701</c:v>
                </c:pt>
                <c:pt idx="109">
                  <c:v>12.441144166617889</c:v>
                </c:pt>
                <c:pt idx="110">
                  <c:v>12.442444029094055</c:v>
                </c:pt>
                <c:pt idx="111">
                  <c:v>14.12581980840319</c:v>
                </c:pt>
                <c:pt idx="112">
                  <c:v>15.854404368150632</c:v>
                </c:pt>
                <c:pt idx="113">
                  <c:v>17.388382062870715</c:v>
                </c:pt>
                <c:pt idx="114">
                  <c:v>18.647135335584018</c:v>
                </c:pt>
                <c:pt idx="115">
                  <c:v>19.126874039242846</c:v>
                </c:pt>
                <c:pt idx="116">
                  <c:v>18.775364304362991</c:v>
                </c:pt>
                <c:pt idx="117">
                  <c:v>19.323580331311639</c:v>
                </c:pt>
                <c:pt idx="118">
                  <c:v>20.147923374421801</c:v>
                </c:pt>
                <c:pt idx="119">
                  <c:v>18.780843918364504</c:v>
                </c:pt>
                <c:pt idx="120">
                  <c:v>16.18144728822644</c:v>
                </c:pt>
                <c:pt idx="121">
                  <c:v>14.793410432142217</c:v>
                </c:pt>
                <c:pt idx="122">
                  <c:v>14.824446785607185</c:v>
                </c:pt>
                <c:pt idx="123">
                  <c:v>15.359029103077315</c:v>
                </c:pt>
                <c:pt idx="124">
                  <c:v>14.681102408432471</c:v>
                </c:pt>
                <c:pt idx="125">
                  <c:v>13.426839743142429</c:v>
                </c:pt>
                <c:pt idx="126">
                  <c:v>12.808763192018299</c:v>
                </c:pt>
                <c:pt idx="127">
                  <c:v>14.053282444831606</c:v>
                </c:pt>
                <c:pt idx="128">
                  <c:v>14.496213138706977</c:v>
                </c:pt>
                <c:pt idx="129">
                  <c:v>13.818585855179583</c:v>
                </c:pt>
                <c:pt idx="130">
                  <c:v>11.819993200652494</c:v>
                </c:pt>
                <c:pt idx="131">
                  <c:v>11.026759503585911</c:v>
                </c:pt>
                <c:pt idx="132">
                  <c:v>12.325690316035374</c:v>
                </c:pt>
                <c:pt idx="133">
                  <c:v>12.920895678122204</c:v>
                </c:pt>
                <c:pt idx="134">
                  <c:v>12.926763917185761</c:v>
                </c:pt>
                <c:pt idx="135">
                  <c:v>12.445933344845741</c:v>
                </c:pt>
                <c:pt idx="136">
                  <c:v>11.149634113356798</c:v>
                </c:pt>
                <c:pt idx="137">
                  <c:v>9.592205586991092</c:v>
                </c:pt>
                <c:pt idx="138">
                  <c:v>8.8489067007752631</c:v>
                </c:pt>
                <c:pt idx="139">
                  <c:v>8.9856512789508596</c:v>
                </c:pt>
              </c:numCache>
            </c:numRef>
          </c:yVal>
          <c:smooth val="0"/>
          <c:extLst>
            <c:ext xmlns:c16="http://schemas.microsoft.com/office/drawing/2014/chart" uri="{C3380CC4-5D6E-409C-BE32-E72D297353CC}">
              <c16:uniqueId val="{00000003-6539-4EB7-9BE3-5D2F362BF9E1}"/>
            </c:ext>
          </c:extLst>
        </c:ser>
        <c:dLbls>
          <c:showLegendKey val="0"/>
          <c:showVal val="0"/>
          <c:showCatName val="0"/>
          <c:showSerName val="0"/>
          <c:showPercent val="0"/>
          <c:showBubbleSize val="0"/>
        </c:dLbls>
        <c:axId val="1554308752"/>
        <c:axId val="1368314896"/>
      </c:scatterChart>
      <c:valAx>
        <c:axId val="15543087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314896"/>
        <c:crosses val="autoZero"/>
        <c:crossBetween val="midCat"/>
      </c:valAx>
      <c:valAx>
        <c:axId val="1368314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7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6.044010797454014</c:v>
                </c:pt>
                <c:pt idx="1">
                  <c:v>15.575130524995297</c:v>
                </c:pt>
                <c:pt idx="2">
                  <c:v>26.922728549753725</c:v>
                </c:pt>
                <c:pt idx="3">
                  <c:v>33.092659293721013</c:v>
                </c:pt>
                <c:pt idx="4">
                  <c:v>32.21324905080882</c:v>
                </c:pt>
                <c:pt idx="5">
                  <c:v>31.437198720172745</c:v>
                </c:pt>
                <c:pt idx="6">
                  <c:v>31.497007933600464</c:v>
                </c:pt>
                <c:pt idx="7">
                  <c:v>30.458068257801759</c:v>
                </c:pt>
                <c:pt idx="8">
                  <c:v>29.49715220578457</c:v>
                </c:pt>
                <c:pt idx="9">
                  <c:v>29.286065159500268</c:v>
                </c:pt>
                <c:pt idx="10">
                  <c:v>31.386936038471191</c:v>
                </c:pt>
                <c:pt idx="11">
                  <c:v>33.31067559273383</c:v>
                </c:pt>
                <c:pt idx="12">
                  <c:v>33.427654487090599</c:v>
                </c:pt>
                <c:pt idx="13">
                  <c:v>33.088578148018584</c:v>
                </c:pt>
                <c:pt idx="14">
                  <c:v>33.950622182914266</c:v>
                </c:pt>
                <c:pt idx="15">
                  <c:v>33.389864074823493</c:v>
                </c:pt>
                <c:pt idx="16">
                  <c:v>31.747899127710383</c:v>
                </c:pt>
                <c:pt idx="17">
                  <c:v>30.185374025469187</c:v>
                </c:pt>
                <c:pt idx="18">
                  <c:v>30.399827360036767</c:v>
                </c:pt>
                <c:pt idx="19">
                  <c:v>31.533317230853079</c:v>
                </c:pt>
                <c:pt idx="20">
                  <c:v>34.004624023001007</c:v>
                </c:pt>
                <c:pt idx="21">
                  <c:v>35.737902973835304</c:v>
                </c:pt>
                <c:pt idx="22">
                  <c:v>37.527507648501683</c:v>
                </c:pt>
                <c:pt idx="23">
                  <c:v>41.390124216037314</c:v>
                </c:pt>
                <c:pt idx="24">
                  <c:v>45.119117678834726</c:v>
                </c:pt>
                <c:pt idx="25">
                  <c:v>42.965313580209383</c:v>
                </c:pt>
                <c:pt idx="26">
                  <c:v>37.373976566247521</c:v>
                </c:pt>
                <c:pt idx="27">
                  <c:v>37.204167622774577</c:v>
                </c:pt>
                <c:pt idx="28">
                  <c:v>37.745450249129604</c:v>
                </c:pt>
                <c:pt idx="29">
                  <c:v>36.128362644631807</c:v>
                </c:pt>
                <c:pt idx="30">
                  <c:v>34.132567510028998</c:v>
                </c:pt>
                <c:pt idx="31">
                  <c:v>32.322512074095684</c:v>
                </c:pt>
                <c:pt idx="32">
                  <c:v>30.605487307185637</c:v>
                </c:pt>
                <c:pt idx="33">
                  <c:v>31.466995458588844</c:v>
                </c:pt>
                <c:pt idx="34">
                  <c:v>34.06367338707949</c:v>
                </c:pt>
                <c:pt idx="35">
                  <c:v>36.138004683641476</c:v>
                </c:pt>
                <c:pt idx="36">
                  <c:v>35.620346854438111</c:v>
                </c:pt>
                <c:pt idx="37">
                  <c:v>33.401041660187445</c:v>
                </c:pt>
                <c:pt idx="38">
                  <c:v>34.437760913598837</c:v>
                </c:pt>
                <c:pt idx="39">
                  <c:v>38.50666668386981</c:v>
                </c:pt>
                <c:pt idx="40">
                  <c:v>41.772791577413955</c:v>
                </c:pt>
                <c:pt idx="41">
                  <c:v>39.997770999616662</c:v>
                </c:pt>
                <c:pt idx="42">
                  <c:v>34.836224223420942</c:v>
                </c:pt>
                <c:pt idx="43">
                  <c:v>32.033564438258921</c:v>
                </c:pt>
                <c:pt idx="44">
                  <c:v>31.269457670729139</c:v>
                </c:pt>
                <c:pt idx="45">
                  <c:v>31.437479431916401</c:v>
                </c:pt>
                <c:pt idx="46">
                  <c:v>32.09773465280206</c:v>
                </c:pt>
                <c:pt idx="47">
                  <c:v>35.668019732118118</c:v>
                </c:pt>
                <c:pt idx="48">
                  <c:v>38.483987041442447</c:v>
                </c:pt>
                <c:pt idx="49">
                  <c:v>38.268214243384001</c:v>
                </c:pt>
                <c:pt idx="50">
                  <c:v>35.36457669975124</c:v>
                </c:pt>
                <c:pt idx="51">
                  <c:v>33.842567278020773</c:v>
                </c:pt>
                <c:pt idx="52">
                  <c:v>35.188612672304828</c:v>
                </c:pt>
                <c:pt idx="53">
                  <c:v>35.977291509238114</c:v>
                </c:pt>
                <c:pt idx="54">
                  <c:v>35.505473352519743</c:v>
                </c:pt>
                <c:pt idx="55">
                  <c:v>35.258441253319738</c:v>
                </c:pt>
                <c:pt idx="56">
                  <c:v>36.37433182574398</c:v>
                </c:pt>
                <c:pt idx="57">
                  <c:v>36.161994972035217</c:v>
                </c:pt>
                <c:pt idx="58">
                  <c:v>34.806674746758176</c:v>
                </c:pt>
                <c:pt idx="59">
                  <c:v>33.232533021162666</c:v>
                </c:pt>
                <c:pt idx="60">
                  <c:v>33.531917902185214</c:v>
                </c:pt>
                <c:pt idx="61">
                  <c:v>33.213163086172102</c:v>
                </c:pt>
                <c:pt idx="62">
                  <c:v>31.887436605636111</c:v>
                </c:pt>
                <c:pt idx="63">
                  <c:v>30.889968009563169</c:v>
                </c:pt>
                <c:pt idx="64">
                  <c:v>30.148430767752558</c:v>
                </c:pt>
                <c:pt idx="65">
                  <c:v>29.366138220662194</c:v>
                </c:pt>
                <c:pt idx="66">
                  <c:v>29.425687721723126</c:v>
                </c:pt>
                <c:pt idx="67">
                  <c:v>31.624736870759207</c:v>
                </c:pt>
                <c:pt idx="68">
                  <c:v>33.3999754097172</c:v>
                </c:pt>
                <c:pt idx="69">
                  <c:v>33.033187299469617</c:v>
                </c:pt>
                <c:pt idx="70">
                  <c:v>31.977206196909837</c:v>
                </c:pt>
                <c:pt idx="71">
                  <c:v>31.543993429812559</c:v>
                </c:pt>
                <c:pt idx="72">
                  <c:v>30.55254345156569</c:v>
                </c:pt>
                <c:pt idx="73">
                  <c:v>32.754931809476574</c:v>
                </c:pt>
                <c:pt idx="74">
                  <c:v>35.713860809279765</c:v>
                </c:pt>
                <c:pt idx="75">
                  <c:v>35.69255093264168</c:v>
                </c:pt>
                <c:pt idx="76">
                  <c:v>33.129281324991602</c:v>
                </c:pt>
                <c:pt idx="77">
                  <c:v>30.765294735644904</c:v>
                </c:pt>
                <c:pt idx="78">
                  <c:v>28.338566942363265</c:v>
                </c:pt>
                <c:pt idx="79">
                  <c:v>25.752305080803794</c:v>
                </c:pt>
                <c:pt idx="80">
                  <c:v>25.932237528954289</c:v>
                </c:pt>
                <c:pt idx="81">
                  <c:v>28.615683050214592</c:v>
                </c:pt>
                <c:pt idx="82">
                  <c:v>30.626817246500178</c:v>
                </c:pt>
                <c:pt idx="83">
                  <c:v>29.207369850489425</c:v>
                </c:pt>
                <c:pt idx="84">
                  <c:v>27.451637512940259</c:v>
                </c:pt>
                <c:pt idx="85">
                  <c:v>27.503703288733803</c:v>
                </c:pt>
                <c:pt idx="86">
                  <c:v>29.15565752987046</c:v>
                </c:pt>
                <c:pt idx="87">
                  <c:v>30.706368504325859</c:v>
                </c:pt>
                <c:pt idx="88">
                  <c:v>30.08778571085336</c:v>
                </c:pt>
                <c:pt idx="89">
                  <c:v>26.854091288454001</c:v>
                </c:pt>
                <c:pt idx="90">
                  <c:v>24.590495955163487</c:v>
                </c:pt>
                <c:pt idx="91">
                  <c:v>27.512926403452003</c:v>
                </c:pt>
                <c:pt idx="92">
                  <c:v>30.173344518317002</c:v>
                </c:pt>
                <c:pt idx="93">
                  <c:v>29.650805364132047</c:v>
                </c:pt>
                <c:pt idx="94">
                  <c:v>29.596854939426073</c:v>
                </c:pt>
                <c:pt idx="95">
                  <c:v>28.629793947993008</c:v>
                </c:pt>
                <c:pt idx="96">
                  <c:v>26.341337968216706</c:v>
                </c:pt>
                <c:pt idx="97">
                  <c:v>26.389898155621388</c:v>
                </c:pt>
                <c:pt idx="98">
                  <c:v>28.122494681095382</c:v>
                </c:pt>
                <c:pt idx="99">
                  <c:v>29.386569634397041</c:v>
                </c:pt>
                <c:pt idx="100">
                  <c:v>28.395908020231115</c:v>
                </c:pt>
                <c:pt idx="101">
                  <c:v>28.313865084412477</c:v>
                </c:pt>
                <c:pt idx="102">
                  <c:v>30.474696265562901</c:v>
                </c:pt>
                <c:pt idx="103">
                  <c:v>35.617968581381014</c:v>
                </c:pt>
                <c:pt idx="104">
                  <c:v>37.695837410862225</c:v>
                </c:pt>
                <c:pt idx="105">
                  <c:v>35.778495235049114</c:v>
                </c:pt>
                <c:pt idx="106">
                  <c:v>31.718759774803715</c:v>
                </c:pt>
                <c:pt idx="107">
                  <c:v>28.641958559149806</c:v>
                </c:pt>
                <c:pt idx="108">
                  <c:v>27.482547170692357</c:v>
                </c:pt>
                <c:pt idx="109">
                  <c:v>29.137432755813933</c:v>
                </c:pt>
                <c:pt idx="110">
                  <c:v>35.344654609765314</c:v>
                </c:pt>
                <c:pt idx="111">
                  <c:v>53.841431992333575</c:v>
                </c:pt>
                <c:pt idx="112">
                  <c:v>61.899139578436191</c:v>
                </c:pt>
                <c:pt idx="113">
                  <c:v>59.621418281032632</c:v>
                </c:pt>
                <c:pt idx="114">
                  <c:v>41.831324436260452</c:v>
                </c:pt>
                <c:pt idx="115">
                  <c:v>28.875988736040391</c:v>
                </c:pt>
                <c:pt idx="116">
                  <c:v>27.12856899381832</c:v>
                </c:pt>
                <c:pt idx="117">
                  <c:v>27.163837806770982</c:v>
                </c:pt>
                <c:pt idx="118">
                  <c:v>25.568253739012142</c:v>
                </c:pt>
                <c:pt idx="119">
                  <c:v>27.876606953947636</c:v>
                </c:pt>
                <c:pt idx="120">
                  <c:v>31.830832855779519</c:v>
                </c:pt>
                <c:pt idx="121">
                  <c:v>30.311591649480924</c:v>
                </c:pt>
                <c:pt idx="122">
                  <c:v>28.841742448906068</c:v>
                </c:pt>
                <c:pt idx="123">
                  <c:v>29.413791374391735</c:v>
                </c:pt>
                <c:pt idx="124">
                  <c:v>31.045630208156965</c:v>
                </c:pt>
                <c:pt idx="125">
                  <c:v>28.72055602710639</c:v>
                </c:pt>
                <c:pt idx="126">
                  <c:v>24.284029183388398</c:v>
                </c:pt>
                <c:pt idx="127">
                  <c:v>19.864285008503401</c:v>
                </c:pt>
                <c:pt idx="128">
                  <c:v>22.22028757809187</c:v>
                </c:pt>
                <c:pt idx="129">
                  <c:v>32.517892546488135</c:v>
                </c:pt>
                <c:pt idx="130">
                  <c:v>47.948114256174314</c:v>
                </c:pt>
                <c:pt idx="131">
                  <c:v>54.444433968698263</c:v>
                </c:pt>
                <c:pt idx="132">
                  <c:v>43.367441891084894</c:v>
                </c:pt>
                <c:pt idx="133">
                  <c:v>26.291123352907032</c:v>
                </c:pt>
                <c:pt idx="134">
                  <c:v>15.311800597843046</c:v>
                </c:pt>
                <c:pt idx="135">
                  <c:v>15.424252815921077</c:v>
                </c:pt>
                <c:pt idx="136">
                  <c:v>16.076286993731578</c:v>
                </c:pt>
                <c:pt idx="137">
                  <c:v>18.62334429197567</c:v>
                </c:pt>
                <c:pt idx="138">
                  <c:v>22.737347524650968</c:v>
                </c:pt>
                <c:pt idx="139">
                  <c:v>25.880299970180527</c:v>
                </c:pt>
                <c:pt idx="140">
                  <c:v>28.442109841628451</c:v>
                </c:pt>
                <c:pt idx="141">
                  <c:v>30.347505643529438</c:v>
                </c:pt>
                <c:pt idx="142">
                  <c:v>29.906088510474042</c:v>
                </c:pt>
                <c:pt idx="143">
                  <c:v>31.791946038392233</c:v>
                </c:pt>
                <c:pt idx="144">
                  <c:v>33.7562252271373</c:v>
                </c:pt>
                <c:pt idx="145">
                  <c:v>30.210826507083347</c:v>
                </c:pt>
                <c:pt idx="146">
                  <c:v>23.768620161151134</c:v>
                </c:pt>
                <c:pt idx="147">
                  <c:v>17.594778523264075</c:v>
                </c:pt>
                <c:pt idx="148">
                  <c:v>12.324175170268177</c:v>
                </c:pt>
                <c:pt idx="149">
                  <c:v>12.789713896776551</c:v>
                </c:pt>
                <c:pt idx="150">
                  <c:v>14.356131089401913</c:v>
                </c:pt>
                <c:pt idx="151">
                  <c:v>14.217056678624459</c:v>
                </c:pt>
                <c:pt idx="152">
                  <c:v>15.356587739709093</c:v>
                </c:pt>
                <c:pt idx="153">
                  <c:v>16.534438032807465</c:v>
                </c:pt>
                <c:pt idx="154">
                  <c:v>15.724612783694418</c:v>
                </c:pt>
                <c:pt idx="155">
                  <c:v>14.085332327448821</c:v>
                </c:pt>
                <c:pt idx="156">
                  <c:v>13.731997065008901</c:v>
                </c:pt>
                <c:pt idx="157">
                  <c:v>14.106220630634281</c:v>
                </c:pt>
                <c:pt idx="158">
                  <c:v>14.473270943277205</c:v>
                </c:pt>
                <c:pt idx="159">
                  <c:v>14.461037332819464</c:v>
                </c:pt>
                <c:pt idx="160">
                  <c:v>13.577551122866524</c:v>
                </c:pt>
                <c:pt idx="161">
                  <c:v>10.720570353628556</c:v>
                </c:pt>
                <c:pt idx="162">
                  <c:v>9.1954281736891232</c:v>
                </c:pt>
                <c:pt idx="163">
                  <c:v>9.644208890270523</c:v>
                </c:pt>
                <c:pt idx="164">
                  <c:v>11.051997876882298</c:v>
                </c:pt>
                <c:pt idx="165">
                  <c:v>12.719889810993696</c:v>
                </c:pt>
                <c:pt idx="166">
                  <c:v>13.884668356913716</c:v>
                </c:pt>
                <c:pt idx="167">
                  <c:v>14.180722568749427</c:v>
                </c:pt>
                <c:pt idx="168">
                  <c:v>13.599262023502551</c:v>
                </c:pt>
                <c:pt idx="169">
                  <c:v>12.14079270899656</c:v>
                </c:pt>
                <c:pt idx="170">
                  <c:v>11.422090710349158</c:v>
                </c:pt>
                <c:pt idx="171">
                  <c:v>11.495280379225365</c:v>
                </c:pt>
                <c:pt idx="172">
                  <c:v>12.406102196248229</c:v>
                </c:pt>
                <c:pt idx="173">
                  <c:v>14.020127846956665</c:v>
                </c:pt>
                <c:pt idx="174">
                  <c:v>15.996212924290885</c:v>
                </c:pt>
                <c:pt idx="175">
                  <c:v>18.165898468617243</c:v>
                </c:pt>
                <c:pt idx="176">
                  <c:v>16.333227141689619</c:v>
                </c:pt>
                <c:pt idx="177">
                  <c:v>14.625010597625419</c:v>
                </c:pt>
                <c:pt idx="178">
                  <c:v>14.354114386785675</c:v>
                </c:pt>
                <c:pt idx="179">
                  <c:v>13.877211450720973</c:v>
                </c:pt>
                <c:pt idx="180">
                  <c:v>11.917641217735319</c:v>
                </c:pt>
                <c:pt idx="181">
                  <c:v>10.373426596586816</c:v>
                </c:pt>
                <c:pt idx="182">
                  <c:v>10.571365003021917</c:v>
                </c:pt>
                <c:pt idx="183">
                  <c:v>12.527134676660783</c:v>
                </c:pt>
                <c:pt idx="184">
                  <c:v>13.314431077338922</c:v>
                </c:pt>
                <c:pt idx="185">
                  <c:v>12.836095979663792</c:v>
                </c:pt>
                <c:pt idx="186">
                  <c:v>12.405332451674706</c:v>
                </c:pt>
                <c:pt idx="187">
                  <c:v>13.336269748939458</c:v>
                </c:pt>
                <c:pt idx="188">
                  <c:v>13.383036606822863</c:v>
                </c:pt>
                <c:pt idx="189">
                  <c:v>12.702059003813236</c:v>
                </c:pt>
                <c:pt idx="190">
                  <c:v>11.763448099239747</c:v>
                </c:pt>
                <c:pt idx="191">
                  <c:v>11.354907048869606</c:v>
                </c:pt>
                <c:pt idx="192">
                  <c:v>10.265742722323141</c:v>
                </c:pt>
                <c:pt idx="193">
                  <c:v>9.9236859965168964</c:v>
                </c:pt>
                <c:pt idx="194">
                  <c:v>11.322542220968025</c:v>
                </c:pt>
                <c:pt idx="195">
                  <c:v>12.447415623749624</c:v>
                </c:pt>
                <c:pt idx="196">
                  <c:v>13.084065369413217</c:v>
                </c:pt>
                <c:pt idx="197">
                  <c:v>13.360336119281119</c:v>
                </c:pt>
                <c:pt idx="198">
                  <c:v>12.758915775575254</c:v>
                </c:pt>
                <c:pt idx="199">
                  <c:v>12.091152923687195</c:v>
                </c:pt>
                <c:pt idx="200">
                  <c:v>12.720929207901943</c:v>
                </c:pt>
                <c:pt idx="201">
                  <c:v>13.593321418442491</c:v>
                </c:pt>
                <c:pt idx="202">
                  <c:v>13.94042954141768</c:v>
                </c:pt>
                <c:pt idx="203">
                  <c:v>13.076983358447857</c:v>
                </c:pt>
                <c:pt idx="204">
                  <c:v>12.721454820673129</c:v>
                </c:pt>
                <c:pt idx="205">
                  <c:v>13.781779015481909</c:v>
                </c:pt>
                <c:pt idx="206">
                  <c:v>14.596697858742068</c:v>
                </c:pt>
                <c:pt idx="207">
                  <c:v>15.279411891601747</c:v>
                </c:pt>
                <c:pt idx="208">
                  <c:v>15.676313673614557</c:v>
                </c:pt>
                <c:pt idx="209">
                  <c:v>16.330429600820228</c:v>
                </c:pt>
                <c:pt idx="210">
                  <c:v>17.61812207370895</c:v>
                </c:pt>
                <c:pt idx="211">
                  <c:v>19.085394931018602</c:v>
                </c:pt>
                <c:pt idx="212">
                  <c:v>19.042418894660141</c:v>
                </c:pt>
                <c:pt idx="213">
                  <c:v>18.262051956543033</c:v>
                </c:pt>
                <c:pt idx="214">
                  <c:v>18.083934805305478</c:v>
                </c:pt>
                <c:pt idx="215">
                  <c:v>18.541917681170226</c:v>
                </c:pt>
                <c:pt idx="216">
                  <c:v>17.950061762092176</c:v>
                </c:pt>
                <c:pt idx="217">
                  <c:v>16.658389569355997</c:v>
                </c:pt>
                <c:pt idx="218">
                  <c:v>15.093383532751139</c:v>
                </c:pt>
                <c:pt idx="219">
                  <c:v>14.653512438781352</c:v>
                </c:pt>
                <c:pt idx="220">
                  <c:v>15.531842621311046</c:v>
                </c:pt>
                <c:pt idx="221">
                  <c:v>17.738886715232752</c:v>
                </c:pt>
                <c:pt idx="222">
                  <c:v>19.442723334914554</c:v>
                </c:pt>
                <c:pt idx="223">
                  <c:v>21.105387037624709</c:v>
                </c:pt>
                <c:pt idx="224">
                  <c:v>20.88525305985258</c:v>
                </c:pt>
                <c:pt idx="225">
                  <c:v>18.962540917561391</c:v>
                </c:pt>
                <c:pt idx="226">
                  <c:v>16.49936340052999</c:v>
                </c:pt>
                <c:pt idx="227">
                  <c:v>13.170150235144856</c:v>
                </c:pt>
                <c:pt idx="228">
                  <c:v>8.8730327314284327</c:v>
                </c:pt>
                <c:pt idx="229">
                  <c:v>7.1762936541991458</c:v>
                </c:pt>
                <c:pt idx="230">
                  <c:v>9.2979015625417336</c:v>
                </c:pt>
                <c:pt idx="231">
                  <c:v>11.766676124477215</c:v>
                </c:pt>
                <c:pt idx="232">
                  <c:v>11.60284413382662</c:v>
                </c:pt>
                <c:pt idx="233">
                  <c:v>10.174792720608249</c:v>
                </c:pt>
                <c:pt idx="234">
                  <c:v>9.6528305342337557</c:v>
                </c:pt>
                <c:pt idx="235">
                  <c:v>9.7284246027470829</c:v>
                </c:pt>
                <c:pt idx="236">
                  <c:v>10.007339251052699</c:v>
                </c:pt>
                <c:pt idx="237">
                  <c:v>10.420155404193487</c:v>
                </c:pt>
                <c:pt idx="238">
                  <c:v>10.017659763141333</c:v>
                </c:pt>
                <c:pt idx="239">
                  <c:v>9.3053642043083737</c:v>
                </c:pt>
                <c:pt idx="240">
                  <c:v>9.1393241087806114</c:v>
                </c:pt>
                <c:pt idx="241">
                  <c:v>10.180939197807657</c:v>
                </c:pt>
                <c:pt idx="242">
                  <c:v>10.217042088875635</c:v>
                </c:pt>
                <c:pt idx="243">
                  <c:v>8.5383323330249254</c:v>
                </c:pt>
                <c:pt idx="244">
                  <c:v>7.9138075643426191</c:v>
                </c:pt>
                <c:pt idx="245">
                  <c:v>8.9528712314757684</c:v>
                </c:pt>
                <c:pt idx="246">
                  <c:v>8.6064061874423246</c:v>
                </c:pt>
                <c:pt idx="247">
                  <c:v>7.95397648114505</c:v>
                </c:pt>
                <c:pt idx="248">
                  <c:v>7.6873084154040665</c:v>
                </c:pt>
                <c:pt idx="249">
                  <c:v>7.6569749489685792</c:v>
                </c:pt>
                <c:pt idx="250">
                  <c:v>7.1665629844307333</c:v>
                </c:pt>
                <c:pt idx="251">
                  <c:v>6.4131643476424021</c:v>
                </c:pt>
                <c:pt idx="252">
                  <c:v>5.9887691688161349</c:v>
                </c:pt>
                <c:pt idx="253">
                  <c:v>7.4305060745067726</c:v>
                </c:pt>
                <c:pt idx="254">
                  <c:v>9.3009960845529083</c:v>
                </c:pt>
                <c:pt idx="255">
                  <c:v>10.892505469947443</c:v>
                </c:pt>
                <c:pt idx="256">
                  <c:v>11.424989467864696</c:v>
                </c:pt>
                <c:pt idx="257">
                  <c:v>11.097208639861957</c:v>
                </c:pt>
                <c:pt idx="258">
                  <c:v>9.4958992911567837</c:v>
                </c:pt>
                <c:pt idx="259">
                  <c:v>7.0738249488075509</c:v>
                </c:pt>
                <c:pt idx="260">
                  <c:v>5.4406989616272465</c:v>
                </c:pt>
                <c:pt idx="261">
                  <c:v>4.6212458749903593</c:v>
                </c:pt>
                <c:pt idx="262">
                  <c:v>4.3739857317733275</c:v>
                </c:pt>
                <c:pt idx="263">
                  <c:v>4.7080068439785867</c:v>
                </c:pt>
                <c:pt idx="264">
                  <c:v>5.4768633361387735</c:v>
                </c:pt>
                <c:pt idx="265">
                  <c:v>6.127059798948685</c:v>
                </c:pt>
                <c:pt idx="266">
                  <c:v>5.6451806239327293</c:v>
                </c:pt>
                <c:pt idx="267">
                  <c:v>4.7985803054588274</c:v>
                </c:pt>
                <c:pt idx="268">
                  <c:v>4.5471647545551575</c:v>
                </c:pt>
                <c:pt idx="269">
                  <c:v>4.7873146588108693</c:v>
                </c:pt>
                <c:pt idx="270">
                  <c:v>4.995203675764869</c:v>
                </c:pt>
                <c:pt idx="271">
                  <c:v>5.1128175523063719</c:v>
                </c:pt>
                <c:pt idx="272">
                  <c:v>4.9303357400244012</c:v>
                </c:pt>
                <c:pt idx="273">
                  <c:v>4.1089109958311036</c:v>
                </c:pt>
                <c:pt idx="274">
                  <c:v>3.6671282381983819</c:v>
                </c:pt>
                <c:pt idx="275">
                  <c:v>3.9454176071577507</c:v>
                </c:pt>
                <c:pt idx="276">
                  <c:v>4.0132943336216851</c:v>
                </c:pt>
                <c:pt idx="277">
                  <c:v>3.1908353752811354</c:v>
                </c:pt>
                <c:pt idx="278">
                  <c:v>1.8885234692859176</c:v>
                </c:pt>
                <c:pt idx="279">
                  <c:v>1.2770640422671846</c:v>
                </c:pt>
                <c:pt idx="280">
                  <c:v>1.0230352178807904</c:v>
                </c:pt>
                <c:pt idx="281">
                  <c:v>1.2293420162580588</c:v>
                </c:pt>
                <c:pt idx="282">
                  <c:v>1.9478985289589335</c:v>
                </c:pt>
                <c:pt idx="283">
                  <c:v>2.1122748585947133</c:v>
                </c:pt>
                <c:pt idx="284">
                  <c:v>2.3021169024079331</c:v>
                </c:pt>
                <c:pt idx="285">
                  <c:v>2.2184528913511499</c:v>
                </c:pt>
                <c:pt idx="286">
                  <c:v>1.6561006652512875</c:v>
                </c:pt>
                <c:pt idx="287">
                  <c:v>1.1396464511968261</c:v>
                </c:pt>
                <c:pt idx="288">
                  <c:v>0.94921947296836562</c:v>
                </c:pt>
                <c:pt idx="289">
                  <c:v>1.0395592165466885</c:v>
                </c:pt>
                <c:pt idx="290">
                  <c:v>1.2687607862811559</c:v>
                </c:pt>
                <c:pt idx="291">
                  <c:v>1.9184077003523807</c:v>
                </c:pt>
                <c:pt idx="292">
                  <c:v>2.5754547627325106</c:v>
                </c:pt>
                <c:pt idx="293">
                  <c:v>2.6389126111996215</c:v>
                </c:pt>
                <c:pt idx="294">
                  <c:v>2.2644054237352247</c:v>
                </c:pt>
                <c:pt idx="295">
                  <c:v>1.7954832862597834</c:v>
                </c:pt>
                <c:pt idx="296">
                  <c:v>1.3773777304142858</c:v>
                </c:pt>
                <c:pt idx="297">
                  <c:v>1.6697943303549541</c:v>
                </c:pt>
                <c:pt idx="298">
                  <c:v>1.6841993296926725</c:v>
                </c:pt>
                <c:pt idx="299">
                  <c:v>1.497597772873307</c:v>
                </c:pt>
                <c:pt idx="300">
                  <c:v>2.4263376382466317</c:v>
                </c:pt>
                <c:pt idx="301">
                  <c:v>2.9195206760264476</c:v>
                </c:pt>
                <c:pt idx="302">
                  <c:v>3.0772361985346954</c:v>
                </c:pt>
                <c:pt idx="303">
                  <c:v>3.169206752019587</c:v>
                </c:pt>
                <c:pt idx="304">
                  <c:v>3.876079664334068</c:v>
                </c:pt>
                <c:pt idx="305">
                  <c:v>3.8979903832631448</c:v>
                </c:pt>
                <c:pt idx="306">
                  <c:v>3.6158901179575378</c:v>
                </c:pt>
                <c:pt idx="307">
                  <c:v>3.7852559093870042</c:v>
                </c:pt>
                <c:pt idx="308">
                  <c:v>3.5344070914469956</c:v>
                </c:pt>
                <c:pt idx="309">
                  <c:v>3.2193038987840801</c:v>
                </c:pt>
                <c:pt idx="310">
                  <c:v>2.8488827911660346</c:v>
                </c:pt>
                <c:pt idx="311">
                  <c:v>2.0263275874681619</c:v>
                </c:pt>
                <c:pt idx="312">
                  <c:v>1.6396332626147327</c:v>
                </c:pt>
              </c:numCache>
            </c:numRef>
          </c:yVal>
          <c:smooth val="0"/>
          <c:extLst>
            <c:ext xmlns:c16="http://schemas.microsoft.com/office/drawing/2014/chart" uri="{C3380CC4-5D6E-409C-BE32-E72D297353CC}">
              <c16:uniqueId val="{00000000-FAE4-4D18-9B69-DCB71CD44D21}"/>
            </c:ext>
          </c:extLst>
        </c:ser>
        <c:ser>
          <c:idx val="1"/>
          <c:order val="1"/>
          <c:tx>
            <c:v>1.3</c:v>
          </c:tx>
          <c:spPr>
            <a:ln w="19050" cap="rnd">
              <a:solidFill>
                <a:schemeClr val="accent2"/>
              </a:solidFill>
              <a:round/>
            </a:ln>
            <a:effectLst/>
          </c:spPr>
          <c:marker>
            <c:symbol val="none"/>
          </c:marker>
          <c:xVal>
            <c:strRef>
              <c:f>'LC1.3'!$D:$D</c:f>
              <c:strCache>
                <c:ptCount val="313"/>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11.992254378216675</c:v>
                </c:pt>
                <c:pt idx="2">
                  <c:v>28.532316372601947</c:v>
                </c:pt>
                <c:pt idx="3">
                  <c:v>35.744977331701982</c:v>
                </c:pt>
                <c:pt idx="4">
                  <c:v>33.211757451990323</c:v>
                </c:pt>
                <c:pt idx="5">
                  <c:v>31.670330378078525</c:v>
                </c:pt>
                <c:pt idx="6">
                  <c:v>40.868478104181072</c:v>
                </c:pt>
                <c:pt idx="7">
                  <c:v>58.480704544253996</c:v>
                </c:pt>
                <c:pt idx="8">
                  <c:v>69.492311054137687</c:v>
                </c:pt>
                <c:pt idx="9">
                  <c:v>70.629328371386137</c:v>
                </c:pt>
                <c:pt idx="10">
                  <c:v>67.160444185703028</c:v>
                </c:pt>
                <c:pt idx="11">
                  <c:v>56.515032926989619</c:v>
                </c:pt>
                <c:pt idx="12">
                  <c:v>41.999786530840097</c:v>
                </c:pt>
                <c:pt idx="13">
                  <c:v>32.458323140090087</c:v>
                </c:pt>
                <c:pt idx="14">
                  <c:v>31.035799247793406</c:v>
                </c:pt>
                <c:pt idx="15">
                  <c:v>31.368534460888974</c:v>
                </c:pt>
                <c:pt idx="16">
                  <c:v>31.23135138138457</c:v>
                </c:pt>
                <c:pt idx="17">
                  <c:v>29.968338789598683</c:v>
                </c:pt>
                <c:pt idx="18">
                  <c:v>33.078408675459194</c:v>
                </c:pt>
                <c:pt idx="19">
                  <c:v>41.170815789988922</c:v>
                </c:pt>
                <c:pt idx="20">
                  <c:v>44.054529231838998</c:v>
                </c:pt>
                <c:pt idx="21">
                  <c:v>40.074370664885727</c:v>
                </c:pt>
                <c:pt idx="22">
                  <c:v>33.066867843447184</c:v>
                </c:pt>
                <c:pt idx="23">
                  <c:v>31.122581607843383</c:v>
                </c:pt>
                <c:pt idx="24">
                  <c:v>34.288347555824174</c:v>
                </c:pt>
                <c:pt idx="25">
                  <c:v>34.947644411298789</c:v>
                </c:pt>
                <c:pt idx="26">
                  <c:v>33.057974294337271</c:v>
                </c:pt>
                <c:pt idx="27">
                  <c:v>31.351760709139079</c:v>
                </c:pt>
                <c:pt idx="28">
                  <c:v>30.430472413671694</c:v>
                </c:pt>
                <c:pt idx="29">
                  <c:v>30.973820741088897</c:v>
                </c:pt>
                <c:pt idx="30">
                  <c:v>31.777120509167744</c:v>
                </c:pt>
                <c:pt idx="31">
                  <c:v>31.330187909376736</c:v>
                </c:pt>
                <c:pt idx="32">
                  <c:v>30.047823979148454</c:v>
                </c:pt>
                <c:pt idx="33">
                  <c:v>28.988155170730192</c:v>
                </c:pt>
                <c:pt idx="34">
                  <c:v>30.339401178625302</c:v>
                </c:pt>
                <c:pt idx="35">
                  <c:v>33.517340710840877</c:v>
                </c:pt>
                <c:pt idx="36">
                  <c:v>34.61350038956396</c:v>
                </c:pt>
                <c:pt idx="37">
                  <c:v>33.82517258680943</c:v>
                </c:pt>
                <c:pt idx="38">
                  <c:v>33.83443735602598</c:v>
                </c:pt>
                <c:pt idx="39">
                  <c:v>35.009359558625647</c:v>
                </c:pt>
                <c:pt idx="40">
                  <c:v>34.89786977670618</c:v>
                </c:pt>
                <c:pt idx="41">
                  <c:v>33.238614361414946</c:v>
                </c:pt>
                <c:pt idx="42">
                  <c:v>32.133868142902898</c:v>
                </c:pt>
                <c:pt idx="43">
                  <c:v>33.032019717956153</c:v>
                </c:pt>
                <c:pt idx="44">
                  <c:v>33.66606459102772</c:v>
                </c:pt>
                <c:pt idx="45">
                  <c:v>32.841375446368318</c:v>
                </c:pt>
                <c:pt idx="46">
                  <c:v>31.592760596374244</c:v>
                </c:pt>
                <c:pt idx="47">
                  <c:v>32.171750283964904</c:v>
                </c:pt>
                <c:pt idx="48">
                  <c:v>34.859954380613488</c:v>
                </c:pt>
                <c:pt idx="49">
                  <c:v>36.773096493601855</c:v>
                </c:pt>
                <c:pt idx="50">
                  <c:v>36.169761602154537</c:v>
                </c:pt>
                <c:pt idx="51">
                  <c:v>33.143116692872745</c:v>
                </c:pt>
                <c:pt idx="52">
                  <c:v>29.884346849656652</c:v>
                </c:pt>
                <c:pt idx="53">
                  <c:v>28.253293198391603</c:v>
                </c:pt>
                <c:pt idx="54">
                  <c:v>28.988721436298313</c:v>
                </c:pt>
                <c:pt idx="55">
                  <c:v>32.606235997315672</c:v>
                </c:pt>
                <c:pt idx="56">
                  <c:v>36.236010498233156</c:v>
                </c:pt>
                <c:pt idx="57">
                  <c:v>36.557541242311615</c:v>
                </c:pt>
                <c:pt idx="58">
                  <c:v>34.179733346091481</c:v>
                </c:pt>
                <c:pt idx="59">
                  <c:v>31.847080613061312</c:v>
                </c:pt>
                <c:pt idx="60">
                  <c:v>29.783066624314998</c:v>
                </c:pt>
                <c:pt idx="61">
                  <c:v>29.05138711545473</c:v>
                </c:pt>
                <c:pt idx="62">
                  <c:v>30.080556053030829</c:v>
                </c:pt>
                <c:pt idx="63">
                  <c:v>31.472812954849701</c:v>
                </c:pt>
                <c:pt idx="64">
                  <c:v>33.098256826761066</c:v>
                </c:pt>
                <c:pt idx="65">
                  <c:v>32.53009000810836</c:v>
                </c:pt>
                <c:pt idx="66">
                  <c:v>29.82910593963685</c:v>
                </c:pt>
                <c:pt idx="67">
                  <c:v>28.98925900131357</c:v>
                </c:pt>
                <c:pt idx="68">
                  <c:v>30.731667028476362</c:v>
                </c:pt>
                <c:pt idx="69">
                  <c:v>31.034091586378295</c:v>
                </c:pt>
                <c:pt idx="70">
                  <c:v>30.409011193741645</c:v>
                </c:pt>
                <c:pt idx="71">
                  <c:v>30.36639967935966</c:v>
                </c:pt>
                <c:pt idx="72">
                  <c:v>29.527266610837579</c:v>
                </c:pt>
                <c:pt idx="73">
                  <c:v>30.197511045503031</c:v>
                </c:pt>
                <c:pt idx="74">
                  <c:v>32.45411119754948</c:v>
                </c:pt>
                <c:pt idx="75">
                  <c:v>36.957647862797444</c:v>
                </c:pt>
                <c:pt idx="76">
                  <c:v>41.840604194551929</c:v>
                </c:pt>
                <c:pt idx="77">
                  <c:v>42.07056257459368</c:v>
                </c:pt>
                <c:pt idx="78">
                  <c:v>35.905779553200162</c:v>
                </c:pt>
                <c:pt idx="79">
                  <c:v>29.295149434433075</c:v>
                </c:pt>
                <c:pt idx="80">
                  <c:v>28.91287077259436</c:v>
                </c:pt>
                <c:pt idx="81">
                  <c:v>29.526345626634463</c:v>
                </c:pt>
                <c:pt idx="82">
                  <c:v>28.853007425260721</c:v>
                </c:pt>
                <c:pt idx="83">
                  <c:v>29.472850839054495</c:v>
                </c:pt>
                <c:pt idx="84">
                  <c:v>30.759526926991825</c:v>
                </c:pt>
                <c:pt idx="85">
                  <c:v>30.996663207798751</c:v>
                </c:pt>
                <c:pt idx="86">
                  <c:v>31.068396972583223</c:v>
                </c:pt>
                <c:pt idx="87">
                  <c:v>30.960711234917206</c:v>
                </c:pt>
                <c:pt idx="88">
                  <c:v>29.830579344462208</c:v>
                </c:pt>
                <c:pt idx="89">
                  <c:v>27.848895258198514</c:v>
                </c:pt>
                <c:pt idx="90">
                  <c:v>26.483106038216025</c:v>
                </c:pt>
                <c:pt idx="91">
                  <c:v>27.025359462590394</c:v>
                </c:pt>
                <c:pt idx="92">
                  <c:v>27.348843418389198</c:v>
                </c:pt>
                <c:pt idx="93">
                  <c:v>26.757174171959868</c:v>
                </c:pt>
                <c:pt idx="94">
                  <c:v>26.571892069753513</c:v>
                </c:pt>
                <c:pt idx="95">
                  <c:v>26.617078886715866</c:v>
                </c:pt>
                <c:pt idx="96">
                  <c:v>26.671427749887307</c:v>
                </c:pt>
                <c:pt idx="97">
                  <c:v>27.724206179687783</c:v>
                </c:pt>
                <c:pt idx="98">
                  <c:v>28.845994762981626</c:v>
                </c:pt>
                <c:pt idx="99">
                  <c:v>29.181089590527538</c:v>
                </c:pt>
                <c:pt idx="100">
                  <c:v>29.156943073991663</c:v>
                </c:pt>
                <c:pt idx="101">
                  <c:v>29.116688619896408</c:v>
                </c:pt>
                <c:pt idx="102">
                  <c:v>28.709225052439784</c:v>
                </c:pt>
                <c:pt idx="103">
                  <c:v>28.487282737792221</c:v>
                </c:pt>
                <c:pt idx="104">
                  <c:v>28.456186474815418</c:v>
                </c:pt>
                <c:pt idx="105">
                  <c:v>27.670574195041549</c:v>
                </c:pt>
                <c:pt idx="106">
                  <c:v>26.639707428316814</c:v>
                </c:pt>
                <c:pt idx="107">
                  <c:v>26.502491839761039</c:v>
                </c:pt>
                <c:pt idx="108">
                  <c:v>26.227809819041646</c:v>
                </c:pt>
                <c:pt idx="109">
                  <c:v>25.518800359277826</c:v>
                </c:pt>
                <c:pt idx="110">
                  <c:v>25.700152538727707</c:v>
                </c:pt>
                <c:pt idx="111">
                  <c:v>26.787753267505362</c:v>
                </c:pt>
                <c:pt idx="112">
                  <c:v>27.747357223874225</c:v>
                </c:pt>
                <c:pt idx="113">
                  <c:v>29.482719352750099</c:v>
                </c:pt>
                <c:pt idx="114">
                  <c:v>32.389272136354336</c:v>
                </c:pt>
                <c:pt idx="115">
                  <c:v>33.659161130264081</c:v>
                </c:pt>
                <c:pt idx="116">
                  <c:v>32.105993064676582</c:v>
                </c:pt>
                <c:pt idx="117">
                  <c:v>29.88288902723977</c:v>
                </c:pt>
                <c:pt idx="118">
                  <c:v>25.993545302214002</c:v>
                </c:pt>
                <c:pt idx="119">
                  <c:v>23.828449194099736</c:v>
                </c:pt>
                <c:pt idx="120">
                  <c:v>23.608307238414277</c:v>
                </c:pt>
                <c:pt idx="121">
                  <c:v>24.080582593222509</c:v>
                </c:pt>
                <c:pt idx="122">
                  <c:v>24.765648326041031</c:v>
                </c:pt>
                <c:pt idx="123">
                  <c:v>25.004239956808075</c:v>
                </c:pt>
                <c:pt idx="124">
                  <c:v>25.223021193915315</c:v>
                </c:pt>
                <c:pt idx="125">
                  <c:v>27.640013572112558</c:v>
                </c:pt>
                <c:pt idx="126">
                  <c:v>30.063879485268746</c:v>
                </c:pt>
                <c:pt idx="127">
                  <c:v>28.775097844075411</c:v>
                </c:pt>
                <c:pt idx="128">
                  <c:v>26.111468485405261</c:v>
                </c:pt>
                <c:pt idx="129">
                  <c:v>24.92129780747004</c:v>
                </c:pt>
                <c:pt idx="130">
                  <c:v>25.464101191345307</c:v>
                </c:pt>
                <c:pt idx="131">
                  <c:v>26.312313395875435</c:v>
                </c:pt>
                <c:pt idx="132">
                  <c:v>26.332957967813719</c:v>
                </c:pt>
                <c:pt idx="133">
                  <c:v>26.21882819906088</c:v>
                </c:pt>
                <c:pt idx="134">
                  <c:v>27.204094420209973</c:v>
                </c:pt>
                <c:pt idx="135">
                  <c:v>29.048091036442013</c:v>
                </c:pt>
                <c:pt idx="136">
                  <c:v>31.933832619228564</c:v>
                </c:pt>
                <c:pt idx="137">
                  <c:v>34.241013457311958</c:v>
                </c:pt>
                <c:pt idx="138">
                  <c:v>33.020182764177221</c:v>
                </c:pt>
                <c:pt idx="139">
                  <c:v>29.963946771445205</c:v>
                </c:pt>
                <c:pt idx="140">
                  <c:v>26.597036254384321</c:v>
                </c:pt>
                <c:pt idx="141">
                  <c:v>23.785543437351834</c:v>
                </c:pt>
                <c:pt idx="142">
                  <c:v>22.026787953504559</c:v>
                </c:pt>
                <c:pt idx="143">
                  <c:v>21.705194881799304</c:v>
                </c:pt>
                <c:pt idx="144">
                  <c:v>23.348596656358186</c:v>
                </c:pt>
                <c:pt idx="145">
                  <c:v>26.853795631420908</c:v>
                </c:pt>
                <c:pt idx="146">
                  <c:v>31.28996217194986</c:v>
                </c:pt>
                <c:pt idx="147">
                  <c:v>33.625216036738877</c:v>
                </c:pt>
                <c:pt idx="148">
                  <c:v>32.866497463479945</c:v>
                </c:pt>
                <c:pt idx="149">
                  <c:v>30.936387921075962</c:v>
                </c:pt>
                <c:pt idx="150">
                  <c:v>29.034616844276158</c:v>
                </c:pt>
                <c:pt idx="151">
                  <c:v>26.754531221780532</c:v>
                </c:pt>
                <c:pt idx="152">
                  <c:v>24.296999146865293</c:v>
                </c:pt>
                <c:pt idx="153">
                  <c:v>24.122048194306988</c:v>
                </c:pt>
                <c:pt idx="154">
                  <c:v>26.825826061092577</c:v>
                </c:pt>
                <c:pt idx="155">
                  <c:v>27.202100763347012</c:v>
                </c:pt>
                <c:pt idx="156">
                  <c:v>25.023800121504163</c:v>
                </c:pt>
                <c:pt idx="157">
                  <c:v>23.214884805951481</c:v>
                </c:pt>
                <c:pt idx="158">
                  <c:v>22.041040919365496</c:v>
                </c:pt>
                <c:pt idx="159">
                  <c:v>21.123532678108724</c:v>
                </c:pt>
                <c:pt idx="160">
                  <c:v>22.062077611235878</c:v>
                </c:pt>
                <c:pt idx="161">
                  <c:v>24.406470426089935</c:v>
                </c:pt>
                <c:pt idx="162">
                  <c:v>23.847303585760173</c:v>
                </c:pt>
                <c:pt idx="163">
                  <c:v>22.076176645814467</c:v>
                </c:pt>
                <c:pt idx="164">
                  <c:v>23.752979257804611</c:v>
                </c:pt>
                <c:pt idx="165">
                  <c:v>25.605317096543171</c:v>
                </c:pt>
                <c:pt idx="166">
                  <c:v>25.477442010675599</c:v>
                </c:pt>
                <c:pt idx="167">
                  <c:v>23.910273072212</c:v>
                </c:pt>
                <c:pt idx="168">
                  <c:v>22.258032859461526</c:v>
                </c:pt>
                <c:pt idx="169">
                  <c:v>21.409006644897843</c:v>
                </c:pt>
                <c:pt idx="170">
                  <c:v>21.317682976689031</c:v>
                </c:pt>
                <c:pt idx="171">
                  <c:v>21.504299901135827</c:v>
                </c:pt>
                <c:pt idx="172">
                  <c:v>22.402928124145742</c:v>
                </c:pt>
                <c:pt idx="173">
                  <c:v>24.166582278299352</c:v>
                </c:pt>
                <c:pt idx="174">
                  <c:v>25.210125710532079</c:v>
                </c:pt>
                <c:pt idx="175">
                  <c:v>25.932052684964557</c:v>
                </c:pt>
                <c:pt idx="176">
                  <c:v>26.414894646268969</c:v>
                </c:pt>
                <c:pt idx="177">
                  <c:v>25.987131688190132</c:v>
                </c:pt>
                <c:pt idx="178">
                  <c:v>25.45910101675009</c:v>
                </c:pt>
                <c:pt idx="179">
                  <c:v>27.270379805048314</c:v>
                </c:pt>
                <c:pt idx="180">
                  <c:v>31.810458767795296</c:v>
                </c:pt>
                <c:pt idx="181">
                  <c:v>35.016085411841274</c:v>
                </c:pt>
                <c:pt idx="182">
                  <c:v>32.023157504980254</c:v>
                </c:pt>
                <c:pt idx="183">
                  <c:v>26.2923758652896</c:v>
                </c:pt>
                <c:pt idx="184">
                  <c:v>25.915985856262267</c:v>
                </c:pt>
                <c:pt idx="185">
                  <c:v>28.133472510865108</c:v>
                </c:pt>
                <c:pt idx="186">
                  <c:v>26.398416087485074</c:v>
                </c:pt>
                <c:pt idx="187">
                  <c:v>22.6099984779115</c:v>
                </c:pt>
                <c:pt idx="188">
                  <c:v>21.594588524742136</c:v>
                </c:pt>
                <c:pt idx="189">
                  <c:v>23.662081366187007</c:v>
                </c:pt>
                <c:pt idx="190">
                  <c:v>25.139633117213098</c:v>
                </c:pt>
                <c:pt idx="191">
                  <c:v>25.24471545380122</c:v>
                </c:pt>
                <c:pt idx="192">
                  <c:v>27.062217657147297</c:v>
                </c:pt>
                <c:pt idx="193">
                  <c:v>30.098544616955245</c:v>
                </c:pt>
                <c:pt idx="194">
                  <c:v>30.949813034205903</c:v>
                </c:pt>
                <c:pt idx="195">
                  <c:v>27.603026467907704</c:v>
                </c:pt>
                <c:pt idx="196">
                  <c:v>22.364564124863154</c:v>
                </c:pt>
                <c:pt idx="197">
                  <c:v>18.475431321019627</c:v>
                </c:pt>
                <c:pt idx="198">
                  <c:v>16.24547155456419</c:v>
                </c:pt>
                <c:pt idx="199">
                  <c:v>15.421636748521101</c:v>
                </c:pt>
                <c:pt idx="200">
                  <c:v>15.398672401653151</c:v>
                </c:pt>
                <c:pt idx="201">
                  <c:v>16.823992597453678</c:v>
                </c:pt>
                <c:pt idx="202">
                  <c:v>18.722380800519016</c:v>
                </c:pt>
                <c:pt idx="203">
                  <c:v>19.089164232044219</c:v>
                </c:pt>
                <c:pt idx="204">
                  <c:v>16.81675996027834</c:v>
                </c:pt>
                <c:pt idx="205">
                  <c:v>14.061701925695505</c:v>
                </c:pt>
                <c:pt idx="206">
                  <c:v>13.742820033017676</c:v>
                </c:pt>
                <c:pt idx="207">
                  <c:v>15.322003725356954</c:v>
                </c:pt>
                <c:pt idx="208">
                  <c:v>14.480840716669004</c:v>
                </c:pt>
                <c:pt idx="209">
                  <c:v>12.152992871538951</c:v>
                </c:pt>
                <c:pt idx="210">
                  <c:v>12.728842261936073</c:v>
                </c:pt>
                <c:pt idx="211">
                  <c:v>13.100382265983811</c:v>
                </c:pt>
                <c:pt idx="212">
                  <c:v>14.185447346406598</c:v>
                </c:pt>
                <c:pt idx="213">
                  <c:v>14.780341442711149</c:v>
                </c:pt>
                <c:pt idx="214">
                  <c:v>13.421431740046408</c:v>
                </c:pt>
                <c:pt idx="215">
                  <c:v>11.407155663355944</c:v>
                </c:pt>
                <c:pt idx="216">
                  <c:v>11.389776276535105</c:v>
                </c:pt>
                <c:pt idx="217">
                  <c:v>12.426197442438005</c:v>
                </c:pt>
                <c:pt idx="218">
                  <c:v>12.246818517240305</c:v>
                </c:pt>
                <c:pt idx="219">
                  <c:v>12.159810446592227</c:v>
                </c:pt>
                <c:pt idx="220">
                  <c:v>11.123299608611534</c:v>
                </c:pt>
                <c:pt idx="221">
                  <c:v>10.000485403904078</c:v>
                </c:pt>
                <c:pt idx="222">
                  <c:v>9.5069841564021829</c:v>
                </c:pt>
                <c:pt idx="223">
                  <c:v>9.204339584718543</c:v>
                </c:pt>
                <c:pt idx="224">
                  <c:v>9.008289536094626</c:v>
                </c:pt>
                <c:pt idx="225">
                  <c:v>8.9248533863686124</c:v>
                </c:pt>
                <c:pt idx="226">
                  <c:v>9.0150077784770275</c:v>
                </c:pt>
                <c:pt idx="227">
                  <c:v>9.5676746348864903</c:v>
                </c:pt>
                <c:pt idx="228">
                  <c:v>10.510594246086486</c:v>
                </c:pt>
                <c:pt idx="229">
                  <c:v>10.479478418111382</c:v>
                </c:pt>
                <c:pt idx="230">
                  <c:v>9.4634215225200418</c:v>
                </c:pt>
                <c:pt idx="231">
                  <c:v>9.265044916904781</c:v>
                </c:pt>
                <c:pt idx="232">
                  <c:v>10.181322823331461</c:v>
                </c:pt>
                <c:pt idx="233">
                  <c:v>10.589655464986693</c:v>
                </c:pt>
                <c:pt idx="234">
                  <c:v>9.7110987116473382</c:v>
                </c:pt>
                <c:pt idx="235">
                  <c:v>8.7386157494723253</c:v>
                </c:pt>
                <c:pt idx="236">
                  <c:v>8.907416698182276</c:v>
                </c:pt>
                <c:pt idx="237">
                  <c:v>10.496946258992711</c:v>
                </c:pt>
                <c:pt idx="238">
                  <c:v>11.988785498850893</c:v>
                </c:pt>
                <c:pt idx="239">
                  <c:v>12.980027845580334</c:v>
                </c:pt>
                <c:pt idx="240">
                  <c:v>13.382472629955565</c:v>
                </c:pt>
                <c:pt idx="241">
                  <c:v>13.1877745379962</c:v>
                </c:pt>
                <c:pt idx="242">
                  <c:v>13.362604077039659</c:v>
                </c:pt>
                <c:pt idx="243">
                  <c:v>13.280708447156124</c:v>
                </c:pt>
                <c:pt idx="244">
                  <c:v>12.593254484152851</c:v>
                </c:pt>
                <c:pt idx="245">
                  <c:v>12.571536528740756</c:v>
                </c:pt>
                <c:pt idx="246">
                  <c:v>13.165537219148787</c:v>
                </c:pt>
                <c:pt idx="247">
                  <c:v>13.671287272201615</c:v>
                </c:pt>
                <c:pt idx="248">
                  <c:v>14.132015944179066</c:v>
                </c:pt>
                <c:pt idx="249">
                  <c:v>14.649179310346277</c:v>
                </c:pt>
                <c:pt idx="250">
                  <c:v>15.387171745592774</c:v>
                </c:pt>
                <c:pt idx="251">
                  <c:v>15.635021421990501</c:v>
                </c:pt>
                <c:pt idx="252">
                  <c:v>14.070023183625663</c:v>
                </c:pt>
                <c:pt idx="253">
                  <c:v>11.62211460639905</c:v>
                </c:pt>
                <c:pt idx="254">
                  <c:v>10.623995312210669</c:v>
                </c:pt>
                <c:pt idx="255">
                  <c:v>10.95532643521609</c:v>
                </c:pt>
                <c:pt idx="256">
                  <c:v>11.22610374431234</c:v>
                </c:pt>
                <c:pt idx="257">
                  <c:v>11.33138775728726</c:v>
                </c:pt>
                <c:pt idx="258">
                  <c:v>11.599145711589429</c:v>
                </c:pt>
                <c:pt idx="259">
                  <c:v>12.068402682076956</c:v>
                </c:pt>
                <c:pt idx="260">
                  <c:v>11.818797449831159</c:v>
                </c:pt>
                <c:pt idx="261">
                  <c:v>10.449833031813764</c:v>
                </c:pt>
                <c:pt idx="262">
                  <c:v>8.4194359723043259</c:v>
                </c:pt>
                <c:pt idx="263">
                  <c:v>7.4075310766226039</c:v>
                </c:pt>
                <c:pt idx="264">
                  <c:v>7.6799423475702229</c:v>
                </c:pt>
                <c:pt idx="265">
                  <c:v>6.5366619478039603</c:v>
                </c:pt>
                <c:pt idx="266">
                  <c:v>4.656641153707989</c:v>
                </c:pt>
                <c:pt idx="267">
                  <c:v>3.3098345170565535</c:v>
                </c:pt>
                <c:pt idx="268">
                  <c:v>2.650375529180057</c:v>
                </c:pt>
                <c:pt idx="269">
                  <c:v>1.7495528391836381</c:v>
                </c:pt>
                <c:pt idx="270">
                  <c:v>1.6785213525364455</c:v>
                </c:pt>
                <c:pt idx="271">
                  <c:v>2.1166446903601628</c:v>
                </c:pt>
                <c:pt idx="272">
                  <c:v>3.1302763495921315</c:v>
                </c:pt>
                <c:pt idx="273">
                  <c:v>4.2169443479305615</c:v>
                </c:pt>
                <c:pt idx="274">
                  <c:v>3.8161195176442932</c:v>
                </c:pt>
                <c:pt idx="275">
                  <c:v>2.2318445774709148</c:v>
                </c:pt>
                <c:pt idx="276">
                  <c:v>2.0298562050094509</c:v>
                </c:pt>
                <c:pt idx="277">
                  <c:v>2.6827492845042249</c:v>
                </c:pt>
                <c:pt idx="278">
                  <c:v>2.8919980486420238</c:v>
                </c:pt>
                <c:pt idx="279">
                  <c:v>2.6803551330001394</c:v>
                </c:pt>
                <c:pt idx="280">
                  <c:v>2.2271599465158789</c:v>
                </c:pt>
                <c:pt idx="281">
                  <c:v>1.5931547223247537</c:v>
                </c:pt>
                <c:pt idx="282">
                  <c:v>0.96095219984121194</c:v>
                </c:pt>
                <c:pt idx="283">
                  <c:v>0.83763882926721567</c:v>
                </c:pt>
                <c:pt idx="284">
                  <c:v>1.3532989716594606</c:v>
                </c:pt>
                <c:pt idx="285">
                  <c:v>2.4184314586432394</c:v>
                </c:pt>
                <c:pt idx="286">
                  <c:v>2.7942731324764041</c:v>
                </c:pt>
                <c:pt idx="287">
                  <c:v>2.7262125354843376</c:v>
                </c:pt>
                <c:pt idx="288">
                  <c:v>3.1114805100440601</c:v>
                </c:pt>
                <c:pt idx="289">
                  <c:v>3.2953683607964237</c:v>
                </c:pt>
                <c:pt idx="290">
                  <c:v>2.3823876865036904</c:v>
                </c:pt>
                <c:pt idx="291">
                  <c:v>1.6393453298871674</c:v>
                </c:pt>
                <c:pt idx="292">
                  <c:v>1.7654371136090306</c:v>
                </c:pt>
                <c:pt idx="293">
                  <c:v>1.799822541115633</c:v>
                </c:pt>
                <c:pt idx="294">
                  <c:v>1.8139320095189755</c:v>
                </c:pt>
                <c:pt idx="295">
                  <c:v>2.0517656503181971</c:v>
                </c:pt>
                <c:pt idx="296">
                  <c:v>2.3562445574029223</c:v>
                </c:pt>
                <c:pt idx="297">
                  <c:v>2.6209983195405115</c:v>
                </c:pt>
                <c:pt idx="298">
                  <c:v>2.8446056128445019</c:v>
                </c:pt>
                <c:pt idx="299">
                  <c:v>3.1406340395446284</c:v>
                </c:pt>
                <c:pt idx="300">
                  <c:v>3.5771634693577927</c:v>
                </c:pt>
                <c:pt idx="301">
                  <c:v>3.8177317875727339</c:v>
                </c:pt>
                <c:pt idx="302">
                  <c:v>3.7715088644496171</c:v>
                </c:pt>
                <c:pt idx="303">
                  <c:v>3.7327414595400565</c:v>
                </c:pt>
                <c:pt idx="304">
                  <c:v>4.0047734212322403</c:v>
                </c:pt>
                <c:pt idx="305">
                  <c:v>4.0584466085210655</c:v>
                </c:pt>
                <c:pt idx="306">
                  <c:v>4.0032871231930418</c:v>
                </c:pt>
                <c:pt idx="307">
                  <c:v>3.7859835678727238</c:v>
                </c:pt>
                <c:pt idx="308">
                  <c:v>3.3853451725801955</c:v>
                </c:pt>
                <c:pt idx="309">
                  <c:v>3.1749626671398534</c:v>
                </c:pt>
                <c:pt idx="310">
                  <c:v>3.4416822645245748</c:v>
                </c:pt>
                <c:pt idx="311">
                  <c:v>4.1313313229419801</c:v>
                </c:pt>
                <c:pt idx="312">
                  <c:v>4.5302413509064889</c:v>
                </c:pt>
              </c:numCache>
            </c:numRef>
          </c:yVal>
          <c:smooth val="0"/>
          <c:extLst>
            <c:ext xmlns:c16="http://schemas.microsoft.com/office/drawing/2014/chart" uri="{C3380CC4-5D6E-409C-BE32-E72D297353CC}">
              <c16:uniqueId val="{00000001-FAE4-4D18-9B69-DCB71CD44D21}"/>
            </c:ext>
          </c:extLst>
        </c:ser>
        <c:ser>
          <c:idx val="2"/>
          <c:order val="2"/>
          <c:tx>
            <c:v>1.1</c:v>
          </c:tx>
          <c:spPr>
            <a:ln w="19050" cap="rnd">
              <a:solidFill>
                <a:schemeClr val="accent3"/>
              </a:solidFill>
              <a:round/>
            </a:ln>
            <a:effectLst/>
          </c:spPr>
          <c:marker>
            <c:symbol val="none"/>
          </c:marker>
          <c:xVal>
            <c:strRef>
              <c:f>'LC1.1'!$D:$D</c:f>
              <c:strCache>
                <c:ptCount val="2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21.442561960724198</c:v>
                </c:pt>
                <c:pt idx="2">
                  <c:v>17.531415156878648</c:v>
                </c:pt>
                <c:pt idx="3">
                  <c:v>15.199380734624004</c:v>
                </c:pt>
                <c:pt idx="4">
                  <c:v>14.892835760743351</c:v>
                </c:pt>
                <c:pt idx="5">
                  <c:v>15.155379228898219</c:v>
                </c:pt>
                <c:pt idx="6">
                  <c:v>15.297198954624092</c:v>
                </c:pt>
                <c:pt idx="7">
                  <c:v>15.84216427527914</c:v>
                </c:pt>
                <c:pt idx="8">
                  <c:v>14.272135654990302</c:v>
                </c:pt>
                <c:pt idx="9">
                  <c:v>7.639914944104925</c:v>
                </c:pt>
                <c:pt idx="10">
                  <c:v>4.938682941348759</c:v>
                </c:pt>
                <c:pt idx="11">
                  <c:v>21.869357396245569</c:v>
                </c:pt>
                <c:pt idx="12">
                  <c:v>42.311924317473768</c:v>
                </c:pt>
                <c:pt idx="13">
                  <c:v>52.126104138696775</c:v>
                </c:pt>
                <c:pt idx="14">
                  <c:v>54.880390336523973</c:v>
                </c:pt>
                <c:pt idx="15">
                  <c:v>53.520178151894775</c:v>
                </c:pt>
                <c:pt idx="16">
                  <c:v>47.752133760299586</c:v>
                </c:pt>
                <c:pt idx="17">
                  <c:v>39.61833915996742</c:v>
                </c:pt>
                <c:pt idx="18">
                  <c:v>34.381000468361378</c:v>
                </c:pt>
                <c:pt idx="19">
                  <c:v>33.830581783764828</c:v>
                </c:pt>
                <c:pt idx="20">
                  <c:v>35.488357373470201</c:v>
                </c:pt>
                <c:pt idx="21">
                  <c:v>35.642495354670352</c:v>
                </c:pt>
                <c:pt idx="22">
                  <c:v>33.544283998559422</c:v>
                </c:pt>
                <c:pt idx="23">
                  <c:v>32.287454985471257</c:v>
                </c:pt>
                <c:pt idx="24">
                  <c:v>33.89387891139323</c:v>
                </c:pt>
                <c:pt idx="25">
                  <c:v>35.932845344708284</c:v>
                </c:pt>
                <c:pt idx="26">
                  <c:v>36.703810558166275</c:v>
                </c:pt>
                <c:pt idx="27">
                  <c:v>35.831502510491703</c:v>
                </c:pt>
                <c:pt idx="28">
                  <c:v>33.698785796352411</c:v>
                </c:pt>
                <c:pt idx="29">
                  <c:v>33.209007279408965</c:v>
                </c:pt>
                <c:pt idx="30">
                  <c:v>35.65789557801638</c:v>
                </c:pt>
                <c:pt idx="31">
                  <c:v>38.879009473251209</c:v>
                </c:pt>
                <c:pt idx="32">
                  <c:v>39.899550280230812</c:v>
                </c:pt>
                <c:pt idx="33">
                  <c:v>37.544254955111398</c:v>
                </c:pt>
                <c:pt idx="34">
                  <c:v>34.087900803063505</c:v>
                </c:pt>
                <c:pt idx="35">
                  <c:v>32.922980105305612</c:v>
                </c:pt>
                <c:pt idx="36">
                  <c:v>34.174989622425052</c:v>
                </c:pt>
                <c:pt idx="37">
                  <c:v>36.283093434937179</c:v>
                </c:pt>
                <c:pt idx="38">
                  <c:v>37.40037254804988</c:v>
                </c:pt>
                <c:pt idx="39">
                  <c:v>35.456329398082858</c:v>
                </c:pt>
                <c:pt idx="40">
                  <c:v>32.952171137844559</c:v>
                </c:pt>
                <c:pt idx="41">
                  <c:v>32.782707341006116</c:v>
                </c:pt>
                <c:pt idx="42">
                  <c:v>33.068320390740283</c:v>
                </c:pt>
                <c:pt idx="43">
                  <c:v>32.837523549197428</c:v>
                </c:pt>
                <c:pt idx="44">
                  <c:v>32.74569571391374</c:v>
                </c:pt>
                <c:pt idx="45">
                  <c:v>32.514580346553714</c:v>
                </c:pt>
                <c:pt idx="46">
                  <c:v>31.050133233940223</c:v>
                </c:pt>
                <c:pt idx="47">
                  <c:v>29.363484363446965</c:v>
                </c:pt>
                <c:pt idx="48">
                  <c:v>31.955613729320007</c:v>
                </c:pt>
                <c:pt idx="49">
                  <c:v>38.518089221923177</c:v>
                </c:pt>
                <c:pt idx="50">
                  <c:v>42.894093960282198</c:v>
                </c:pt>
                <c:pt idx="51">
                  <c:v>41.709040788704996</c:v>
                </c:pt>
                <c:pt idx="52">
                  <c:v>36.053424814762799</c:v>
                </c:pt>
                <c:pt idx="53">
                  <c:v>31.763445763845532</c:v>
                </c:pt>
                <c:pt idx="54">
                  <c:v>34.416088393153117</c:v>
                </c:pt>
                <c:pt idx="55">
                  <c:v>39.089165318860594</c:v>
                </c:pt>
                <c:pt idx="56">
                  <c:v>40.240796530783967</c:v>
                </c:pt>
                <c:pt idx="57">
                  <c:v>39.864994600693969</c:v>
                </c:pt>
                <c:pt idx="58">
                  <c:v>41.10204088015545</c:v>
                </c:pt>
                <c:pt idx="59">
                  <c:v>45.151892072534075</c:v>
                </c:pt>
                <c:pt idx="60">
                  <c:v>49.108801259423714</c:v>
                </c:pt>
                <c:pt idx="61">
                  <c:v>47.926909174035814</c:v>
                </c:pt>
                <c:pt idx="62">
                  <c:v>41.469467653907564</c:v>
                </c:pt>
                <c:pt idx="63">
                  <c:v>35.482576465661438</c:v>
                </c:pt>
                <c:pt idx="64">
                  <c:v>33.601800563769963</c:v>
                </c:pt>
                <c:pt idx="65">
                  <c:v>34.989564178952939</c:v>
                </c:pt>
                <c:pt idx="66">
                  <c:v>37.125327957713623</c:v>
                </c:pt>
                <c:pt idx="67">
                  <c:v>36.744049276446461</c:v>
                </c:pt>
                <c:pt idx="68">
                  <c:v>36.710592846945325</c:v>
                </c:pt>
                <c:pt idx="69">
                  <c:v>39.17003970723097</c:v>
                </c:pt>
                <c:pt idx="70">
                  <c:v>37.925522313675955</c:v>
                </c:pt>
                <c:pt idx="71">
                  <c:v>33.395968682197079</c:v>
                </c:pt>
                <c:pt idx="72">
                  <c:v>33.853339348180263</c:v>
                </c:pt>
                <c:pt idx="73">
                  <c:v>40.609848426694157</c:v>
                </c:pt>
                <c:pt idx="74">
                  <c:v>46.500375247075453</c:v>
                </c:pt>
                <c:pt idx="75">
                  <c:v>46.834290981481082</c:v>
                </c:pt>
                <c:pt idx="76">
                  <c:v>44.107838025185821</c:v>
                </c:pt>
                <c:pt idx="77">
                  <c:v>43.148237072500976</c:v>
                </c:pt>
                <c:pt idx="78">
                  <c:v>44.773400469824466</c:v>
                </c:pt>
                <c:pt idx="79">
                  <c:v>45.306106517290118</c:v>
                </c:pt>
                <c:pt idx="80">
                  <c:v>43.65072434104772</c:v>
                </c:pt>
                <c:pt idx="81">
                  <c:v>43.577893558483318</c:v>
                </c:pt>
                <c:pt idx="82">
                  <c:v>48.037819208558396</c:v>
                </c:pt>
                <c:pt idx="83">
                  <c:v>52.402318660987369</c:v>
                </c:pt>
                <c:pt idx="84">
                  <c:v>48.64408356619694</c:v>
                </c:pt>
                <c:pt idx="85">
                  <c:v>39.508283388595267</c:v>
                </c:pt>
                <c:pt idx="86">
                  <c:v>34.654061500194615</c:v>
                </c:pt>
                <c:pt idx="87">
                  <c:v>36.151848142283121</c:v>
                </c:pt>
                <c:pt idx="88">
                  <c:v>39.67589254983487</c:v>
                </c:pt>
                <c:pt idx="89">
                  <c:v>39.062403725018882</c:v>
                </c:pt>
                <c:pt idx="90">
                  <c:v>31.934307538382463</c:v>
                </c:pt>
                <c:pt idx="91">
                  <c:v>24.917890666625386</c:v>
                </c:pt>
                <c:pt idx="92">
                  <c:v>22.359864588529732</c:v>
                </c:pt>
                <c:pt idx="93">
                  <c:v>21.217215605906823</c:v>
                </c:pt>
                <c:pt idx="94">
                  <c:v>19.271571112451483</c:v>
                </c:pt>
                <c:pt idx="95">
                  <c:v>19.17943727323868</c:v>
                </c:pt>
                <c:pt idx="96">
                  <c:v>22.238913432478199</c:v>
                </c:pt>
                <c:pt idx="97">
                  <c:v>24.880269844665943</c:v>
                </c:pt>
                <c:pt idx="98">
                  <c:v>24.351441211754079</c:v>
                </c:pt>
                <c:pt idx="99">
                  <c:v>21.718191344119781</c:v>
                </c:pt>
                <c:pt idx="100">
                  <c:v>19.84215984262795</c:v>
                </c:pt>
                <c:pt idx="101">
                  <c:v>20.841581037637262</c:v>
                </c:pt>
                <c:pt idx="102">
                  <c:v>22.810929543449895</c:v>
                </c:pt>
                <c:pt idx="103">
                  <c:v>23.391710485375391</c:v>
                </c:pt>
                <c:pt idx="104">
                  <c:v>23.345417414589125</c:v>
                </c:pt>
                <c:pt idx="105">
                  <c:v>23.107158615930139</c:v>
                </c:pt>
                <c:pt idx="106">
                  <c:v>22.314261079293232</c:v>
                </c:pt>
                <c:pt idx="107">
                  <c:v>21.891256236911264</c:v>
                </c:pt>
                <c:pt idx="108">
                  <c:v>22.494123934676846</c:v>
                </c:pt>
                <c:pt idx="109">
                  <c:v>22.668759240351374</c:v>
                </c:pt>
                <c:pt idx="110">
                  <c:v>21.616644218624977</c:v>
                </c:pt>
                <c:pt idx="111">
                  <c:v>20.177493596777957</c:v>
                </c:pt>
                <c:pt idx="112">
                  <c:v>19.022295716926983</c:v>
                </c:pt>
                <c:pt idx="113">
                  <c:v>18.498954924577717</c:v>
                </c:pt>
                <c:pt idx="114">
                  <c:v>18.177488778682047</c:v>
                </c:pt>
                <c:pt idx="115">
                  <c:v>17.631366621405871</c:v>
                </c:pt>
                <c:pt idx="116">
                  <c:v>17.975208206177939</c:v>
                </c:pt>
                <c:pt idx="117">
                  <c:v>18.708845815633964</c:v>
                </c:pt>
                <c:pt idx="118">
                  <c:v>18.674577862432667</c:v>
                </c:pt>
                <c:pt idx="119">
                  <c:v>17.59502741326601</c:v>
                </c:pt>
                <c:pt idx="120">
                  <c:v>15.199860334810319</c:v>
                </c:pt>
                <c:pt idx="121">
                  <c:v>13.393077551002914</c:v>
                </c:pt>
                <c:pt idx="122">
                  <c:v>13.63673006622431</c:v>
                </c:pt>
                <c:pt idx="123">
                  <c:v>15.447688469822033</c:v>
                </c:pt>
                <c:pt idx="124">
                  <c:v>17.503615906471623</c:v>
                </c:pt>
                <c:pt idx="125">
                  <c:v>18.457359170496797</c:v>
                </c:pt>
                <c:pt idx="126">
                  <c:v>18.002603116316685</c:v>
                </c:pt>
                <c:pt idx="127">
                  <c:v>16.514713229871131</c:v>
                </c:pt>
                <c:pt idx="128">
                  <c:v>15.567960244529072</c:v>
                </c:pt>
                <c:pt idx="129">
                  <c:v>15.77601432625921</c:v>
                </c:pt>
                <c:pt idx="130">
                  <c:v>15.438464347496808</c:v>
                </c:pt>
                <c:pt idx="131">
                  <c:v>14.406131079721504</c:v>
                </c:pt>
                <c:pt idx="132">
                  <c:v>13.782771843962188</c:v>
                </c:pt>
                <c:pt idx="133">
                  <c:v>13.528853259526024</c:v>
                </c:pt>
                <c:pt idx="134">
                  <c:v>12.864630782610041</c:v>
                </c:pt>
                <c:pt idx="135">
                  <c:v>11.083192203573425</c:v>
                </c:pt>
                <c:pt idx="136">
                  <c:v>9.2984599875680285</c:v>
                </c:pt>
                <c:pt idx="137">
                  <c:v>8.218919958787497</c:v>
                </c:pt>
                <c:pt idx="138">
                  <c:v>7.278478241656595</c:v>
                </c:pt>
                <c:pt idx="139">
                  <c:v>6.8044352322253561</c:v>
                </c:pt>
                <c:pt idx="140">
                  <c:v>6.6248319072182094</c:v>
                </c:pt>
                <c:pt idx="141">
                  <c:v>5.7145166817778925</c:v>
                </c:pt>
                <c:pt idx="142">
                  <c:v>4.3504399596944889</c:v>
                </c:pt>
                <c:pt idx="143">
                  <c:v>3.8385171781435643</c:v>
                </c:pt>
                <c:pt idx="144">
                  <c:v>4.0207455708670192</c:v>
                </c:pt>
                <c:pt idx="145">
                  <c:v>3.867371032103498</c:v>
                </c:pt>
                <c:pt idx="146">
                  <c:v>3.2006009909606306</c:v>
                </c:pt>
                <c:pt idx="147">
                  <c:v>2.7746580044204401</c:v>
                </c:pt>
                <c:pt idx="148">
                  <c:v>3.2583076171087182</c:v>
                </c:pt>
                <c:pt idx="149">
                  <c:v>4.5783740548481306</c:v>
                </c:pt>
                <c:pt idx="150">
                  <c:v>5.4346220941054524</c:v>
                </c:pt>
                <c:pt idx="151">
                  <c:v>4.8058108601597027</c:v>
                </c:pt>
                <c:pt idx="152">
                  <c:v>3.5114193347537936</c:v>
                </c:pt>
                <c:pt idx="153">
                  <c:v>2.7352155271226608</c:v>
                </c:pt>
                <c:pt idx="154">
                  <c:v>2.0109273065388313</c:v>
                </c:pt>
                <c:pt idx="155">
                  <c:v>1.3175512143940513</c:v>
                </c:pt>
                <c:pt idx="156">
                  <c:v>1.2986338478235475</c:v>
                </c:pt>
                <c:pt idx="157">
                  <c:v>1.8340376103249745</c:v>
                </c:pt>
                <c:pt idx="158">
                  <c:v>2.5731387510862795</c:v>
                </c:pt>
                <c:pt idx="159">
                  <c:v>3.3778889562390595</c:v>
                </c:pt>
                <c:pt idx="160">
                  <c:v>3.095843538055556</c:v>
                </c:pt>
                <c:pt idx="161">
                  <c:v>1.2285111635831276</c:v>
                </c:pt>
                <c:pt idx="162">
                  <c:v>0.72942974920924453</c:v>
                </c:pt>
                <c:pt idx="163">
                  <c:v>1.4939243383168492</c:v>
                </c:pt>
                <c:pt idx="164">
                  <c:v>1.928749467288108</c:v>
                </c:pt>
                <c:pt idx="165">
                  <c:v>1.7660477651312494</c:v>
                </c:pt>
                <c:pt idx="166">
                  <c:v>1.9989618823779418</c:v>
                </c:pt>
                <c:pt idx="167">
                  <c:v>2.1950682927797338</c:v>
                </c:pt>
                <c:pt idx="168">
                  <c:v>2.3691100306129118</c:v>
                </c:pt>
                <c:pt idx="169">
                  <c:v>3.1940042290917123</c:v>
                </c:pt>
                <c:pt idx="170">
                  <c:v>3.5418784371814813</c:v>
                </c:pt>
                <c:pt idx="171">
                  <c:v>1.7432861033361045</c:v>
                </c:pt>
                <c:pt idx="172">
                  <c:v>0.9069654350807892</c:v>
                </c:pt>
                <c:pt idx="173">
                  <c:v>0.72778418666868472</c:v>
                </c:pt>
                <c:pt idx="174">
                  <c:v>0.63932000119109711</c:v>
                </c:pt>
                <c:pt idx="175">
                  <c:v>1.7583093039843898</c:v>
                </c:pt>
                <c:pt idx="176">
                  <c:v>2.5097523676520561</c:v>
                </c:pt>
                <c:pt idx="177">
                  <c:v>2.8390333239841317</c:v>
                </c:pt>
                <c:pt idx="178">
                  <c:v>2.7911683950021535</c:v>
                </c:pt>
                <c:pt idx="179">
                  <c:v>2.2613064203135398</c:v>
                </c:pt>
                <c:pt idx="180">
                  <c:v>1.9665167292259718</c:v>
                </c:pt>
                <c:pt idx="181">
                  <c:v>2.632380289992823</c:v>
                </c:pt>
                <c:pt idx="182">
                  <c:v>3.5941975931914203</c:v>
                </c:pt>
                <c:pt idx="183">
                  <c:v>4.0225673373477369</c:v>
                </c:pt>
                <c:pt idx="184">
                  <c:v>3.6748208643638427</c:v>
                </c:pt>
                <c:pt idx="185">
                  <c:v>2.6140061020588283</c:v>
                </c:pt>
                <c:pt idx="186">
                  <c:v>1.5066154956514868</c:v>
                </c:pt>
                <c:pt idx="187">
                  <c:v>1.2645839380957298</c:v>
                </c:pt>
                <c:pt idx="188">
                  <c:v>1.3964059988031794</c:v>
                </c:pt>
                <c:pt idx="189">
                  <c:v>1.5726281125668764</c:v>
                </c:pt>
                <c:pt idx="190">
                  <c:v>1.8967217735264008</c:v>
                </c:pt>
                <c:pt idx="191">
                  <c:v>2.2314525302574881</c:v>
                </c:pt>
                <c:pt idx="192">
                  <c:v>2.2108647882933488</c:v>
                </c:pt>
                <c:pt idx="193">
                  <c:v>1.7396916717110218</c:v>
                </c:pt>
                <c:pt idx="194">
                  <c:v>1.5366990950784269</c:v>
                </c:pt>
                <c:pt idx="195">
                  <c:v>1.7305951261369545</c:v>
                </c:pt>
                <c:pt idx="196">
                  <c:v>1.6825705367909061</c:v>
                </c:pt>
                <c:pt idx="197">
                  <c:v>1.2887068864348628</c:v>
                </c:pt>
                <c:pt idx="198">
                  <c:v>1.3652467666217336</c:v>
                </c:pt>
                <c:pt idx="199">
                  <c:v>1.575073207123761</c:v>
                </c:pt>
                <c:pt idx="200">
                  <c:v>1.6115627665880032</c:v>
                </c:pt>
                <c:pt idx="201">
                  <c:v>1.3705330650612857</c:v>
                </c:pt>
                <c:pt idx="202">
                  <c:v>1.3961603246956682</c:v>
                </c:pt>
                <c:pt idx="203">
                  <c:v>1.1862611540523189</c:v>
                </c:pt>
                <c:pt idx="204">
                  <c:v>0.65290174328310202</c:v>
                </c:pt>
                <c:pt idx="205">
                  <c:v>0.99504197366731351</c:v>
                </c:pt>
                <c:pt idx="206">
                  <c:v>1.5876875475727894</c:v>
                </c:pt>
                <c:pt idx="207">
                  <c:v>1.8656882997224504</c:v>
                </c:pt>
                <c:pt idx="208">
                  <c:v>1.1412615847721006</c:v>
                </c:pt>
                <c:pt idx="209">
                  <c:v>1.2859289907108651</c:v>
                </c:pt>
                <c:pt idx="210">
                  <c:v>1.8269573539136075</c:v>
                </c:pt>
                <c:pt idx="211">
                  <c:v>1.9967482441242783</c:v>
                </c:pt>
                <c:pt idx="212">
                  <c:v>1.8355594324703013</c:v>
                </c:pt>
                <c:pt idx="213">
                  <c:v>1.6315897959089958</c:v>
                </c:pt>
                <c:pt idx="214">
                  <c:v>1.3756765531332826</c:v>
                </c:pt>
                <c:pt idx="215">
                  <c:v>1.0241328204763545</c:v>
                </c:pt>
                <c:pt idx="216">
                  <c:v>1.2485912942094632</c:v>
                </c:pt>
                <c:pt idx="217">
                  <c:v>1.8408322716313124</c:v>
                </c:pt>
                <c:pt idx="218">
                  <c:v>2.0300601713971176</c:v>
                </c:pt>
                <c:pt idx="219">
                  <c:v>1.6827385313886882</c:v>
                </c:pt>
                <c:pt idx="220">
                  <c:v>1.6308852617304579</c:v>
                </c:pt>
                <c:pt idx="221">
                  <c:v>1.744769846305978</c:v>
                </c:pt>
                <c:pt idx="222">
                  <c:v>1.7571474148723414</c:v>
                </c:pt>
                <c:pt idx="223">
                  <c:v>1.7728567167168769</c:v>
                </c:pt>
                <c:pt idx="224">
                  <c:v>2.0793258592608428</c:v>
                </c:pt>
                <c:pt idx="225">
                  <c:v>2.469938168355343</c:v>
                </c:pt>
                <c:pt idx="226">
                  <c:v>2.7627824558184955</c:v>
                </c:pt>
                <c:pt idx="227">
                  <c:v>2.4884927458951944</c:v>
                </c:pt>
                <c:pt idx="228">
                  <c:v>2.1322038169439783</c:v>
                </c:pt>
                <c:pt idx="229">
                  <c:v>2.1088739506227734</c:v>
                </c:pt>
                <c:pt idx="230">
                  <c:v>2.0140663396203551</c:v>
                </c:pt>
                <c:pt idx="231">
                  <c:v>2.2843178241464499</c:v>
                </c:pt>
                <c:pt idx="232">
                  <c:v>1.7830894693850978</c:v>
                </c:pt>
                <c:pt idx="233">
                  <c:v>1.2190288712359292</c:v>
                </c:pt>
                <c:pt idx="234">
                  <c:v>1.1235599603770761</c:v>
                </c:pt>
                <c:pt idx="235">
                  <c:v>1.1716820538577106</c:v>
                </c:pt>
                <c:pt idx="236">
                  <c:v>1.4109851395196871</c:v>
                </c:pt>
                <c:pt idx="237">
                  <c:v>1.6199877246804615</c:v>
                </c:pt>
                <c:pt idx="238">
                  <c:v>1.6000799241991792</c:v>
                </c:pt>
                <c:pt idx="239">
                  <c:v>1.6633236746186237</c:v>
                </c:pt>
              </c:numCache>
            </c:numRef>
          </c:yVal>
          <c:smooth val="0"/>
          <c:extLst>
            <c:ext xmlns:c16="http://schemas.microsoft.com/office/drawing/2014/chart" uri="{C3380CC4-5D6E-409C-BE32-E72D297353CC}">
              <c16:uniqueId val="{00000002-FAE4-4D18-9B69-DCB71CD44D21}"/>
            </c:ext>
          </c:extLst>
        </c:ser>
        <c:dLbls>
          <c:showLegendKey val="0"/>
          <c:showVal val="0"/>
          <c:showCatName val="0"/>
          <c:showSerName val="0"/>
          <c:showPercent val="0"/>
          <c:showBubbleSize val="0"/>
        </c:dLbls>
        <c:axId val="1359989888"/>
        <c:axId val="911846080"/>
      </c:scatterChart>
      <c:valAx>
        <c:axId val="13599898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1846080"/>
        <c:crosses val="autoZero"/>
        <c:crossBetween val="midCat"/>
      </c:valAx>
      <c:valAx>
        <c:axId val="91184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9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23597032989161E-2"/>
          <c:y val="2.1957962508556018E-2"/>
          <c:w val="0.93776619048813437"/>
          <c:h val="0.91656396884697255"/>
        </c:manualLayout>
      </c:layout>
      <c:scatterChart>
        <c:scatterStyle val="lineMarker"/>
        <c:varyColors val="0"/>
        <c:ser>
          <c:idx val="0"/>
          <c:order val="0"/>
          <c:tx>
            <c:v>3.4</c:v>
          </c:tx>
          <c:spPr>
            <a:ln w="25400" cap="rnd">
              <a:noFill/>
              <a:round/>
            </a:ln>
            <a:effectLst/>
          </c:spPr>
          <c:marker>
            <c:symbol val="circle"/>
            <c:size val="3"/>
            <c:spPr>
              <a:solidFill>
                <a:schemeClr val="accent1"/>
              </a:solidFill>
              <a:ln w="9525">
                <a:solidFill>
                  <a:srgbClr val="FF0000"/>
                </a:solidFill>
              </a:ln>
              <a:effectLst/>
            </c:spPr>
          </c:marker>
          <c:trendline>
            <c:spPr>
              <a:ln w="19050" cap="rnd">
                <a:solidFill>
                  <a:srgbClr val="FF0000"/>
                </a:solidFill>
                <a:prstDash val="solid"/>
              </a:ln>
              <a:effectLst/>
            </c:spPr>
            <c:trendlineType val="linear"/>
            <c:dispRSqr val="1"/>
            <c:dispEq val="1"/>
            <c:trendlineLbl>
              <c:layout>
                <c:manualLayout>
                  <c:x val="-0.16163644016015538"/>
                  <c:y val="-0.1740694587757142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extLst xmlns:c15="http://schemas.microsoft.com/office/drawing/2012/chart"/>
            </c:numRef>
          </c:xVal>
          <c:yVal>
            <c:numRef>
              <c:f>'LC3.4'!$E$2:$E$160</c:f>
              <c:numCache>
                <c:formatCode>General</c:formatCode>
                <c:ptCount val="159"/>
                <c:pt idx="0">
                  <c:v>25.947773817872548</c:v>
                </c:pt>
                <c:pt idx="1">
                  <c:v>28.739237762019933</c:v>
                </c:pt>
                <c:pt idx="2">
                  <c:v>30.562756331979692</c:v>
                </c:pt>
                <c:pt idx="3">
                  <c:v>31.544589251732013</c:v>
                </c:pt>
                <c:pt idx="4">
                  <c:v>31.417325491214186</c:v>
                </c:pt>
                <c:pt idx="5">
                  <c:v>31.005702873464298</c:v>
                </c:pt>
                <c:pt idx="6">
                  <c:v>33.895214981291133</c:v>
                </c:pt>
                <c:pt idx="7">
                  <c:v>40.269778569982364</c:v>
                </c:pt>
                <c:pt idx="8">
                  <c:v>42.819236203258768</c:v>
                </c:pt>
                <c:pt idx="9">
                  <c:v>38.850833269935599</c:v>
                </c:pt>
                <c:pt idx="10">
                  <c:v>33.002956911317639</c:v>
                </c:pt>
                <c:pt idx="11">
                  <c:v>29.256976456863349</c:v>
                </c:pt>
                <c:pt idx="12">
                  <c:v>27.656566088515575</c:v>
                </c:pt>
                <c:pt idx="13">
                  <c:v>25.890881178666785</c:v>
                </c:pt>
                <c:pt idx="14">
                  <c:v>25.674788156132482</c:v>
                </c:pt>
                <c:pt idx="15">
                  <c:v>27.074426263681588</c:v>
                </c:pt>
                <c:pt idx="16">
                  <c:v>28.50305832204225</c:v>
                </c:pt>
                <c:pt idx="17">
                  <c:v>29.571354305838558</c:v>
                </c:pt>
                <c:pt idx="18">
                  <c:v>29.285304585682159</c:v>
                </c:pt>
                <c:pt idx="19">
                  <c:v>26.870071923161955</c:v>
                </c:pt>
                <c:pt idx="20">
                  <c:v>25.770685697020575</c:v>
                </c:pt>
                <c:pt idx="21">
                  <c:v>25.654938045629983</c:v>
                </c:pt>
                <c:pt idx="22">
                  <c:v>24.028213456186716</c:v>
                </c:pt>
                <c:pt idx="23">
                  <c:v>22.916717984031472</c:v>
                </c:pt>
                <c:pt idx="24">
                  <c:v>22.658247633484319</c:v>
                </c:pt>
                <c:pt idx="25">
                  <c:v>22.518130044776605</c:v>
                </c:pt>
                <c:pt idx="26">
                  <c:v>22.466701915261652</c:v>
                </c:pt>
                <c:pt idx="27">
                  <c:v>23.391306282254025</c:v>
                </c:pt>
                <c:pt idx="28">
                  <c:v>25.245398618306488</c:v>
                </c:pt>
                <c:pt idx="29">
                  <c:v>27.115911189687935</c:v>
                </c:pt>
                <c:pt idx="30">
                  <c:v>28.045351291475093</c:v>
                </c:pt>
                <c:pt idx="31">
                  <c:v>27.36627367921129</c:v>
                </c:pt>
                <c:pt idx="32">
                  <c:v>25.121277034327647</c:v>
                </c:pt>
                <c:pt idx="33">
                  <c:v>23.002972522496751</c:v>
                </c:pt>
                <c:pt idx="34">
                  <c:v>23.06324917968464</c:v>
                </c:pt>
                <c:pt idx="35">
                  <c:v>25.723954753417502</c:v>
                </c:pt>
                <c:pt idx="36">
                  <c:v>28.66941151275482</c:v>
                </c:pt>
                <c:pt idx="37">
                  <c:v>31.950343259871456</c:v>
                </c:pt>
                <c:pt idx="38">
                  <c:v>32.07431185357099</c:v>
                </c:pt>
                <c:pt idx="39">
                  <c:v>28.590578819444737</c:v>
                </c:pt>
                <c:pt idx="40">
                  <c:v>24.859459215500845</c:v>
                </c:pt>
                <c:pt idx="41">
                  <c:v>24.565366220101602</c:v>
                </c:pt>
                <c:pt idx="42">
                  <c:v>25.266164048212762</c:v>
                </c:pt>
                <c:pt idx="43">
                  <c:v>25.78661189587352</c:v>
                </c:pt>
                <c:pt idx="44">
                  <c:v>26.049554613700217</c:v>
                </c:pt>
                <c:pt idx="45">
                  <c:v>28.061214717183162</c:v>
                </c:pt>
                <c:pt idx="46">
                  <c:v>25.19242425663975</c:v>
                </c:pt>
                <c:pt idx="47">
                  <c:v>21.848561150860188</c:v>
                </c:pt>
                <c:pt idx="48">
                  <c:v>22.076602216579836</c:v>
                </c:pt>
                <c:pt idx="49">
                  <c:v>24.870972673286008</c:v>
                </c:pt>
                <c:pt idx="50">
                  <c:v>24.87822086468644</c:v>
                </c:pt>
                <c:pt idx="51">
                  <c:v>23.487230053662373</c:v>
                </c:pt>
                <c:pt idx="52">
                  <c:v>22.360470141973821</c:v>
                </c:pt>
                <c:pt idx="53">
                  <c:v>21.453045157906619</c:v>
                </c:pt>
                <c:pt idx="54">
                  <c:v>21.857791986169232</c:v>
                </c:pt>
                <c:pt idx="55">
                  <c:v>22.500975380976918</c:v>
                </c:pt>
                <c:pt idx="56">
                  <c:v>22.182315238357312</c:v>
                </c:pt>
                <c:pt idx="57">
                  <c:v>21.991210635716637</c:v>
                </c:pt>
                <c:pt idx="58">
                  <c:v>22.210443464866202</c:v>
                </c:pt>
                <c:pt idx="59">
                  <c:v>22.169816356000631</c:v>
                </c:pt>
                <c:pt idx="60">
                  <c:v>22.935669458130363</c:v>
                </c:pt>
                <c:pt idx="61">
                  <c:v>26.187715002715027</c:v>
                </c:pt>
                <c:pt idx="62">
                  <c:v>26.427079402578666</c:v>
                </c:pt>
                <c:pt idx="63">
                  <c:v>21.946593523618887</c:v>
                </c:pt>
                <c:pt idx="64">
                  <c:v>18.319047482667465</c:v>
                </c:pt>
                <c:pt idx="65">
                  <c:v>18.997489316496569</c:v>
                </c:pt>
                <c:pt idx="66">
                  <c:v>19.935143149114104</c:v>
                </c:pt>
                <c:pt idx="67">
                  <c:v>19.123435831430612</c:v>
                </c:pt>
                <c:pt idx="68">
                  <c:v>17.984802899160762</c:v>
                </c:pt>
                <c:pt idx="69">
                  <c:v>16.589791347775698</c:v>
                </c:pt>
                <c:pt idx="70">
                  <c:v>15.007687054931672</c:v>
                </c:pt>
                <c:pt idx="71">
                  <c:v>15.444399760055605</c:v>
                </c:pt>
                <c:pt idx="72">
                  <c:v>15.714239246083817</c:v>
                </c:pt>
                <c:pt idx="73">
                  <c:v>14.879973641634809</c:v>
                </c:pt>
                <c:pt idx="74">
                  <c:v>13.974957164010444</c:v>
                </c:pt>
                <c:pt idx="75">
                  <c:v>15.446609968028557</c:v>
                </c:pt>
                <c:pt idx="76">
                  <c:v>17.878681802148378</c:v>
                </c:pt>
                <c:pt idx="77">
                  <c:v>17.636498504090252</c:v>
                </c:pt>
                <c:pt idx="78">
                  <c:v>15.895447019872664</c:v>
                </c:pt>
                <c:pt idx="79">
                  <c:v>15.461367990385575</c:v>
                </c:pt>
                <c:pt idx="80">
                  <c:v>15.186903703224601</c:v>
                </c:pt>
                <c:pt idx="81">
                  <c:v>14.661698975862381</c:v>
                </c:pt>
                <c:pt idx="82">
                  <c:v>14.432614513619004</c:v>
                </c:pt>
                <c:pt idx="83">
                  <c:v>14.915673860823423</c:v>
                </c:pt>
                <c:pt idx="84">
                  <c:v>15.761768923081524</c:v>
                </c:pt>
                <c:pt idx="85">
                  <c:v>16.485081352398204</c:v>
                </c:pt>
                <c:pt idx="86">
                  <c:v>17.19866220247739</c:v>
                </c:pt>
                <c:pt idx="87">
                  <c:v>18.500167595553744</c:v>
                </c:pt>
                <c:pt idx="88">
                  <c:v>19.260030849026272</c:v>
                </c:pt>
                <c:pt idx="89">
                  <c:v>18.971880117317347</c:v>
                </c:pt>
                <c:pt idx="90">
                  <c:v>18.584067883762689</c:v>
                </c:pt>
                <c:pt idx="91">
                  <c:v>18.906151875559452</c:v>
                </c:pt>
                <c:pt idx="92">
                  <c:v>18.844171738178634</c:v>
                </c:pt>
                <c:pt idx="93">
                  <c:v>17.300698810970633</c:v>
                </c:pt>
                <c:pt idx="94">
                  <c:v>16.491163291503625</c:v>
                </c:pt>
                <c:pt idx="95">
                  <c:v>16.678190910667329</c:v>
                </c:pt>
                <c:pt idx="96">
                  <c:v>17.179070833983985</c:v>
                </c:pt>
                <c:pt idx="97">
                  <c:v>17.33137399766035</c:v>
                </c:pt>
                <c:pt idx="98">
                  <c:v>16.364962502222575</c:v>
                </c:pt>
                <c:pt idx="99">
                  <c:v>15.613023184999001</c:v>
                </c:pt>
                <c:pt idx="100">
                  <c:v>14.940143818447027</c:v>
                </c:pt>
                <c:pt idx="101">
                  <c:v>14.820540345347968</c:v>
                </c:pt>
                <c:pt idx="102">
                  <c:v>14.2819268570156</c:v>
                </c:pt>
                <c:pt idx="103">
                  <c:v>13.43182247963254</c:v>
                </c:pt>
                <c:pt idx="104">
                  <c:v>12.682501018521556</c:v>
                </c:pt>
                <c:pt idx="105">
                  <c:v>12.244175469628479</c:v>
                </c:pt>
                <c:pt idx="106">
                  <c:v>11.773741443727427</c:v>
                </c:pt>
                <c:pt idx="107">
                  <c:v>11.234939950119877</c:v>
                </c:pt>
                <c:pt idx="108">
                  <c:v>10.918755428776437</c:v>
                </c:pt>
                <c:pt idx="109">
                  <c:v>11.180425014288211</c:v>
                </c:pt>
                <c:pt idx="110">
                  <c:v>11.183436346705328</c:v>
                </c:pt>
                <c:pt idx="111">
                  <c:v>10.980424415441306</c:v>
                </c:pt>
                <c:pt idx="112">
                  <c:v>10.996220346350594</c:v>
                </c:pt>
                <c:pt idx="113">
                  <c:v>11.00385567750774</c:v>
                </c:pt>
                <c:pt idx="114">
                  <c:v>10.17249415677118</c:v>
                </c:pt>
                <c:pt idx="115">
                  <c:v>9.4914480606260909</c:v>
                </c:pt>
                <c:pt idx="116">
                  <c:v>9.3567278836814953</c:v>
                </c:pt>
                <c:pt idx="117">
                  <c:v>9.4608380104016945</c:v>
                </c:pt>
                <c:pt idx="118">
                  <c:v>9.1227759199281913</c:v>
                </c:pt>
                <c:pt idx="119">
                  <c:v>8.2141059079073138</c:v>
                </c:pt>
                <c:pt idx="120">
                  <c:v>7.2496755011733853</c:v>
                </c:pt>
                <c:pt idx="121">
                  <c:v>6.9713428739254724</c:v>
                </c:pt>
                <c:pt idx="122">
                  <c:v>7.165768854914969</c:v>
                </c:pt>
                <c:pt idx="123">
                  <c:v>8.048345461218597</c:v>
                </c:pt>
                <c:pt idx="124">
                  <c:v>7.8862655183131078</c:v>
                </c:pt>
                <c:pt idx="125">
                  <c:v>6.6706707617943817</c:v>
                </c:pt>
                <c:pt idx="126">
                  <c:v>6.2296765706715771</c:v>
                </c:pt>
                <c:pt idx="127">
                  <c:v>5.3928200088078757</c:v>
                </c:pt>
                <c:pt idx="128">
                  <c:v>4.2353943849099194</c:v>
                </c:pt>
                <c:pt idx="129">
                  <c:v>3.2954074072219313</c:v>
                </c:pt>
                <c:pt idx="130">
                  <c:v>2.6954101209234382</c:v>
                </c:pt>
                <c:pt idx="131">
                  <c:v>3.2943725696787487</c:v>
                </c:pt>
                <c:pt idx="132">
                  <c:v>8.0483230544535065</c:v>
                </c:pt>
                <c:pt idx="133">
                  <c:v>12.907026381755426</c:v>
                </c:pt>
                <c:pt idx="134">
                  <c:v>14.292980308868026</c:v>
                </c:pt>
                <c:pt idx="135">
                  <c:v>12.968692044224412</c:v>
                </c:pt>
                <c:pt idx="136">
                  <c:v>11.072524241338185</c:v>
                </c:pt>
                <c:pt idx="137">
                  <c:v>9.1129766936004444</c:v>
                </c:pt>
                <c:pt idx="138">
                  <c:v>7.4475241615400734</c:v>
                </c:pt>
                <c:pt idx="139">
                  <c:v>6.3136252226771026</c:v>
                </c:pt>
                <c:pt idx="140">
                  <c:v>5.5334683712989738</c:v>
                </c:pt>
                <c:pt idx="141">
                  <c:v>4.3546612934035629</c:v>
                </c:pt>
                <c:pt idx="142">
                  <c:v>3.4703373278203911</c:v>
                </c:pt>
                <c:pt idx="143">
                  <c:v>3.215916361533008</c:v>
                </c:pt>
                <c:pt idx="144">
                  <c:v>3.075939245594558</c:v>
                </c:pt>
                <c:pt idx="145">
                  <c:v>3.3252005271183185</c:v>
                </c:pt>
                <c:pt idx="146">
                  <c:v>3.8187507729333445</c:v>
                </c:pt>
                <c:pt idx="147">
                  <c:v>4.3067594738420478</c:v>
                </c:pt>
                <c:pt idx="148">
                  <c:v>4.9467575601447464</c:v>
                </c:pt>
                <c:pt idx="149">
                  <c:v>5.4775744142513947</c:v>
                </c:pt>
                <c:pt idx="150">
                  <c:v>5.6143037371359288</c:v>
                </c:pt>
                <c:pt idx="151">
                  <c:v>4.6850443327047282</c:v>
                </c:pt>
                <c:pt idx="152">
                  <c:v>4.1619382059054901</c:v>
                </c:pt>
                <c:pt idx="153">
                  <c:v>4.1637478079868151</c:v>
                </c:pt>
                <c:pt idx="154">
                  <c:v>3.7179507904591746</c:v>
                </c:pt>
                <c:pt idx="155">
                  <c:v>3.0379177760298068</c:v>
                </c:pt>
                <c:pt idx="156">
                  <c:v>2.3100212036256056</c:v>
                </c:pt>
                <c:pt idx="157">
                  <c:v>1.4060491001792821</c:v>
                </c:pt>
                <c:pt idx="158">
                  <c:v>1.1425129447842162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BD45-4A6E-8475-D4571F9BCC02}"/>
            </c:ext>
          </c:extLst>
        </c:ser>
        <c:ser>
          <c:idx val="1"/>
          <c:order val="1"/>
          <c:tx>
            <c:v>3.3</c:v>
          </c:tx>
          <c:spPr>
            <a:ln w="25400" cap="rnd">
              <a:noFill/>
              <a:round/>
            </a:ln>
            <a:effectLst/>
          </c:spPr>
          <c:marker>
            <c:symbol val="diamond"/>
            <c:size val="3"/>
            <c:spPr>
              <a:solidFill>
                <a:srgbClr val="00B0F0"/>
              </a:solidFill>
              <a:ln w="9525">
                <a:noFill/>
              </a:ln>
              <a:effectLst/>
            </c:spPr>
          </c:marker>
          <c:xVal>
            <c:strRef>
              <c:f>'LC3.3'!$D:$D</c:f>
              <c:strCache>
                <c:ptCount val="331"/>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extLst xmlns:c15="http://schemas.microsoft.com/office/drawing/2012/chart"/>
            </c:strRef>
          </c:xVal>
          <c:yVal>
            <c:numRef>
              <c:f>'LC3.3'!$I:$I</c:f>
              <c:numCache>
                <c:formatCode>General</c:formatCode>
                <c:ptCount val="1048576"/>
                <c:pt idx="0">
                  <c:v>0</c:v>
                </c:pt>
                <c:pt idx="1">
                  <c:v>21.502983922775826</c:v>
                </c:pt>
                <c:pt idx="2">
                  <c:v>20.741660748044318</c:v>
                </c:pt>
                <c:pt idx="3">
                  <c:v>14.114943668760779</c:v>
                </c:pt>
                <c:pt idx="4">
                  <c:v>18.648160475553837</c:v>
                </c:pt>
                <c:pt idx="5">
                  <c:v>31.305393237232515</c:v>
                </c:pt>
                <c:pt idx="6">
                  <c:v>34.028089061957488</c:v>
                </c:pt>
                <c:pt idx="7">
                  <c:v>31.944888273522903</c:v>
                </c:pt>
                <c:pt idx="8">
                  <c:v>26.604361036615888</c:v>
                </c:pt>
                <c:pt idx="9">
                  <c:v>19.037237081078072</c:v>
                </c:pt>
                <c:pt idx="10">
                  <c:v>13.831025887873603</c:v>
                </c:pt>
                <c:pt idx="11">
                  <c:v>13.200111815820113</c:v>
                </c:pt>
                <c:pt idx="12">
                  <c:v>18.405124467521649</c:v>
                </c:pt>
                <c:pt idx="13">
                  <c:v>27.971281749183415</c:v>
                </c:pt>
                <c:pt idx="14">
                  <c:v>35.168717735702607</c:v>
                </c:pt>
                <c:pt idx="15">
                  <c:v>35.827453835297469</c:v>
                </c:pt>
                <c:pt idx="16">
                  <c:v>33.559045550343178</c:v>
                </c:pt>
                <c:pt idx="17">
                  <c:v>35.799509113345586</c:v>
                </c:pt>
                <c:pt idx="18">
                  <c:v>40.544535202073391</c:v>
                </c:pt>
                <c:pt idx="19">
                  <c:v>41.396721400355005</c:v>
                </c:pt>
                <c:pt idx="20">
                  <c:v>39.213108275620179</c:v>
                </c:pt>
                <c:pt idx="21">
                  <c:v>38.112188884651509</c:v>
                </c:pt>
                <c:pt idx="22">
                  <c:v>37.718418193941709</c:v>
                </c:pt>
                <c:pt idx="23">
                  <c:v>38.163275740263103</c:v>
                </c:pt>
                <c:pt idx="24">
                  <c:v>41.706854013116235</c:v>
                </c:pt>
                <c:pt idx="25">
                  <c:v>44.542611914103652</c:v>
                </c:pt>
                <c:pt idx="26">
                  <c:v>43.83817851189319</c:v>
                </c:pt>
                <c:pt idx="27">
                  <c:v>40.495683272435542</c:v>
                </c:pt>
                <c:pt idx="28">
                  <c:v>36.662517906113678</c:v>
                </c:pt>
                <c:pt idx="29">
                  <c:v>34.356614944938237</c:v>
                </c:pt>
                <c:pt idx="30">
                  <c:v>34.410318393195517</c:v>
                </c:pt>
                <c:pt idx="31">
                  <c:v>36.008903622272243</c:v>
                </c:pt>
                <c:pt idx="32">
                  <c:v>36.574256506617914</c:v>
                </c:pt>
                <c:pt idx="33">
                  <c:v>34.323309415511716</c:v>
                </c:pt>
                <c:pt idx="34">
                  <c:v>33.02204634093016</c:v>
                </c:pt>
                <c:pt idx="35">
                  <c:v>35.060821242321801</c:v>
                </c:pt>
                <c:pt idx="36">
                  <c:v>35.852008194135344</c:v>
                </c:pt>
                <c:pt idx="37">
                  <c:v>34.370384151211802</c:v>
                </c:pt>
                <c:pt idx="38">
                  <c:v>33.184837500788859</c:v>
                </c:pt>
                <c:pt idx="39">
                  <c:v>33.067409394458423</c:v>
                </c:pt>
                <c:pt idx="40">
                  <c:v>33.495602284380979</c:v>
                </c:pt>
                <c:pt idx="41">
                  <c:v>34.335050669501413</c:v>
                </c:pt>
                <c:pt idx="42">
                  <c:v>35.176970238876457</c:v>
                </c:pt>
                <c:pt idx="43">
                  <c:v>35.886983330648803</c:v>
                </c:pt>
                <c:pt idx="44">
                  <c:v>36.563272752480579</c:v>
                </c:pt>
                <c:pt idx="45">
                  <c:v>36.197666104560284</c:v>
                </c:pt>
                <c:pt idx="46">
                  <c:v>34.765114335769418</c:v>
                </c:pt>
                <c:pt idx="47">
                  <c:v>35.041744928750582</c:v>
                </c:pt>
                <c:pt idx="48">
                  <c:v>36.376140513842799</c:v>
                </c:pt>
                <c:pt idx="49">
                  <c:v>35.060430804028542</c:v>
                </c:pt>
                <c:pt idx="50">
                  <c:v>34.415232995688939</c:v>
                </c:pt>
                <c:pt idx="51">
                  <c:v>36.611705545230961</c:v>
                </c:pt>
                <c:pt idx="52">
                  <c:v>37.749661275549734</c:v>
                </c:pt>
                <c:pt idx="53">
                  <c:v>35.883209247983189</c:v>
                </c:pt>
                <c:pt idx="54">
                  <c:v>34.64579249351543</c:v>
                </c:pt>
                <c:pt idx="55">
                  <c:v>35.879258212025988</c:v>
                </c:pt>
                <c:pt idx="56">
                  <c:v>36.473807251832113</c:v>
                </c:pt>
                <c:pt idx="57">
                  <c:v>35.966337017482637</c:v>
                </c:pt>
                <c:pt idx="58">
                  <c:v>34.55809280099168</c:v>
                </c:pt>
                <c:pt idx="59">
                  <c:v>34.413165028197888</c:v>
                </c:pt>
                <c:pt idx="60">
                  <c:v>35.153304839688097</c:v>
                </c:pt>
                <c:pt idx="61">
                  <c:v>34.998911102554388</c:v>
                </c:pt>
                <c:pt idx="62">
                  <c:v>35.578642483086469</c:v>
                </c:pt>
                <c:pt idx="63">
                  <c:v>36.08499722521595</c:v>
                </c:pt>
                <c:pt idx="64">
                  <c:v>36.147411206360978</c:v>
                </c:pt>
                <c:pt idx="65">
                  <c:v>36.325071125355414</c:v>
                </c:pt>
                <c:pt idx="66">
                  <c:v>36.197397909331627</c:v>
                </c:pt>
                <c:pt idx="67">
                  <c:v>35.315775508975015</c:v>
                </c:pt>
                <c:pt idx="68">
                  <c:v>33.434415383409124</c:v>
                </c:pt>
                <c:pt idx="69">
                  <c:v>33.552912361170485</c:v>
                </c:pt>
                <c:pt idx="70">
                  <c:v>35.701563446761853</c:v>
                </c:pt>
                <c:pt idx="71">
                  <c:v>34.612946272627475</c:v>
                </c:pt>
                <c:pt idx="72">
                  <c:v>33.728516472616739</c:v>
                </c:pt>
                <c:pt idx="73">
                  <c:v>37.306824464311546</c:v>
                </c:pt>
                <c:pt idx="74">
                  <c:v>37.357199902066185</c:v>
                </c:pt>
                <c:pt idx="75">
                  <c:v>33.315923697663038</c:v>
                </c:pt>
                <c:pt idx="76">
                  <c:v>32.597326360747616</c:v>
                </c:pt>
                <c:pt idx="77">
                  <c:v>33.259328655316111</c:v>
                </c:pt>
                <c:pt idx="78">
                  <c:v>31.685013115599361</c:v>
                </c:pt>
                <c:pt idx="79">
                  <c:v>30.826844024447539</c:v>
                </c:pt>
                <c:pt idx="80">
                  <c:v>32.576336020054164</c:v>
                </c:pt>
                <c:pt idx="81">
                  <c:v>34.243224510815004</c:v>
                </c:pt>
                <c:pt idx="82">
                  <c:v>32.43103349671275</c:v>
                </c:pt>
                <c:pt idx="83">
                  <c:v>31.478828491061304</c:v>
                </c:pt>
                <c:pt idx="84">
                  <c:v>36.887206749363074</c:v>
                </c:pt>
                <c:pt idx="85">
                  <c:v>40.750303585387456</c:v>
                </c:pt>
                <c:pt idx="86">
                  <c:v>37.538927015523527</c:v>
                </c:pt>
                <c:pt idx="87">
                  <c:v>32.683915657134087</c:v>
                </c:pt>
                <c:pt idx="88">
                  <c:v>34.434186110466882</c:v>
                </c:pt>
                <c:pt idx="89">
                  <c:v>41.27177196292071</c:v>
                </c:pt>
                <c:pt idx="90">
                  <c:v>48.48970560856209</c:v>
                </c:pt>
                <c:pt idx="91">
                  <c:v>55.487030262819559</c:v>
                </c:pt>
                <c:pt idx="92">
                  <c:v>60.711636129872787</c:v>
                </c:pt>
                <c:pt idx="93">
                  <c:v>62.901611855332291</c:v>
                </c:pt>
                <c:pt idx="94">
                  <c:v>62.195373183368503</c:v>
                </c:pt>
                <c:pt idx="95">
                  <c:v>58.072722997495646</c:v>
                </c:pt>
                <c:pt idx="96">
                  <c:v>52.666925927885551</c:v>
                </c:pt>
                <c:pt idx="97">
                  <c:v>50.424888924298273</c:v>
                </c:pt>
                <c:pt idx="98">
                  <c:v>46.247377181656042</c:v>
                </c:pt>
                <c:pt idx="99">
                  <c:v>35.027504600732904</c:v>
                </c:pt>
                <c:pt idx="100">
                  <c:v>26.863206496096094</c:v>
                </c:pt>
                <c:pt idx="101">
                  <c:v>25.370874264998342</c:v>
                </c:pt>
                <c:pt idx="102">
                  <c:v>25.808019611041559</c:v>
                </c:pt>
                <c:pt idx="103">
                  <c:v>24.895507182690217</c:v>
                </c:pt>
                <c:pt idx="104">
                  <c:v>20.24021431091958</c:v>
                </c:pt>
                <c:pt idx="105">
                  <c:v>15.483369327541983</c:v>
                </c:pt>
                <c:pt idx="106">
                  <c:v>12.97021122622416</c:v>
                </c:pt>
                <c:pt idx="107">
                  <c:v>13.591876457137774</c:v>
                </c:pt>
                <c:pt idx="108">
                  <c:v>14.251621856406057</c:v>
                </c:pt>
                <c:pt idx="109">
                  <c:v>12.171718805611169</c:v>
                </c:pt>
                <c:pt idx="110">
                  <c:v>10.578577419256344</c:v>
                </c:pt>
                <c:pt idx="111">
                  <c:v>11.717241613479519</c:v>
                </c:pt>
                <c:pt idx="112">
                  <c:v>13.157094449201971</c:v>
                </c:pt>
                <c:pt idx="113">
                  <c:v>13.290172151968306</c:v>
                </c:pt>
                <c:pt idx="114">
                  <c:v>13.219729587221007</c:v>
                </c:pt>
                <c:pt idx="115">
                  <c:v>14.256865956284265</c:v>
                </c:pt>
                <c:pt idx="116">
                  <c:v>15.204966014524178</c:v>
                </c:pt>
                <c:pt idx="117">
                  <c:v>15.042266075192023</c:v>
                </c:pt>
                <c:pt idx="118">
                  <c:v>13.896469972185486</c:v>
                </c:pt>
                <c:pt idx="119">
                  <c:v>12.299915498352282</c:v>
                </c:pt>
                <c:pt idx="120">
                  <c:v>11.866125022224455</c:v>
                </c:pt>
                <c:pt idx="121">
                  <c:v>11.886825609826385</c:v>
                </c:pt>
                <c:pt idx="122">
                  <c:v>11.526628976864517</c:v>
                </c:pt>
                <c:pt idx="123">
                  <c:v>13.007316738484894</c:v>
                </c:pt>
                <c:pt idx="124">
                  <c:v>16.630550687069533</c:v>
                </c:pt>
                <c:pt idx="125">
                  <c:v>20.220090532332652</c:v>
                </c:pt>
                <c:pt idx="126">
                  <c:v>23.51934656599914</c:v>
                </c:pt>
                <c:pt idx="127">
                  <c:v>25.257359107042152</c:v>
                </c:pt>
                <c:pt idx="128">
                  <c:v>21.858698084074341</c:v>
                </c:pt>
                <c:pt idx="129">
                  <c:v>18.231034308127136</c:v>
                </c:pt>
                <c:pt idx="130">
                  <c:v>17.916544104763052</c:v>
                </c:pt>
                <c:pt idx="131">
                  <c:v>16.3929958959502</c:v>
                </c:pt>
                <c:pt idx="132">
                  <c:v>14.460239677541333</c:v>
                </c:pt>
                <c:pt idx="133">
                  <c:v>14.010829825000451</c:v>
                </c:pt>
                <c:pt idx="134">
                  <c:v>14.998346361114686</c:v>
                </c:pt>
                <c:pt idx="135">
                  <c:v>17.009801232957493</c:v>
                </c:pt>
                <c:pt idx="136">
                  <c:v>19.524894040662108</c:v>
                </c:pt>
                <c:pt idx="137">
                  <c:v>21.0270312802257</c:v>
                </c:pt>
                <c:pt idx="138">
                  <c:v>20.094150808519473</c:v>
                </c:pt>
                <c:pt idx="139">
                  <c:v>20.605998813770235</c:v>
                </c:pt>
                <c:pt idx="140">
                  <c:v>23.101667210252884</c:v>
                </c:pt>
                <c:pt idx="141">
                  <c:v>21.583188674598162</c:v>
                </c:pt>
                <c:pt idx="142">
                  <c:v>16.749088234634399</c:v>
                </c:pt>
                <c:pt idx="143">
                  <c:v>13.495741863873683</c:v>
                </c:pt>
                <c:pt idx="144">
                  <c:v>13.179487518967875</c:v>
                </c:pt>
                <c:pt idx="145">
                  <c:v>16.752546433309782</c:v>
                </c:pt>
                <c:pt idx="146">
                  <c:v>21.265506232562867</c:v>
                </c:pt>
                <c:pt idx="147">
                  <c:v>23.424748733754996</c:v>
                </c:pt>
                <c:pt idx="148">
                  <c:v>23.762358573295693</c:v>
                </c:pt>
                <c:pt idx="149">
                  <c:v>20.832129960248135</c:v>
                </c:pt>
                <c:pt idx="150">
                  <c:v>16.367904586906999</c:v>
                </c:pt>
                <c:pt idx="151">
                  <c:v>15.701576854110764</c:v>
                </c:pt>
                <c:pt idx="152">
                  <c:v>17.558310520395867</c:v>
                </c:pt>
                <c:pt idx="153">
                  <c:v>18.968514125107717</c:v>
                </c:pt>
                <c:pt idx="154">
                  <c:v>19.674988580181694</c:v>
                </c:pt>
                <c:pt idx="155">
                  <c:v>19.790777114086705</c:v>
                </c:pt>
                <c:pt idx="156">
                  <c:v>19.425299348401921</c:v>
                </c:pt>
                <c:pt idx="157">
                  <c:v>19.50546036738443</c:v>
                </c:pt>
                <c:pt idx="158">
                  <c:v>20.221368888990352</c:v>
                </c:pt>
                <c:pt idx="159">
                  <c:v>20.428242472119539</c:v>
                </c:pt>
                <c:pt idx="160">
                  <c:v>19.294806496999911</c:v>
                </c:pt>
                <c:pt idx="161">
                  <c:v>18.996312296131237</c:v>
                </c:pt>
                <c:pt idx="162">
                  <c:v>21.842896483233545</c:v>
                </c:pt>
                <c:pt idx="163">
                  <c:v>24.370263845363311</c:v>
                </c:pt>
                <c:pt idx="164">
                  <c:v>23.712169288134874</c:v>
                </c:pt>
                <c:pt idx="165">
                  <c:v>22.610873335552611</c:v>
                </c:pt>
                <c:pt idx="166">
                  <c:v>22.742873703471965</c:v>
                </c:pt>
                <c:pt idx="167">
                  <c:v>23.000952509289846</c:v>
                </c:pt>
                <c:pt idx="168">
                  <c:v>22.832572240816638</c:v>
                </c:pt>
                <c:pt idx="169">
                  <c:v>22.619887140304517</c:v>
                </c:pt>
                <c:pt idx="170">
                  <c:v>22.397833514441437</c:v>
                </c:pt>
                <c:pt idx="171">
                  <c:v>22.730618042599737</c:v>
                </c:pt>
                <c:pt idx="172">
                  <c:v>25.314056883512048</c:v>
                </c:pt>
                <c:pt idx="173">
                  <c:v>27.352095526512493</c:v>
                </c:pt>
                <c:pt idx="174">
                  <c:v>24.841835626651683</c:v>
                </c:pt>
                <c:pt idx="175">
                  <c:v>23.59659593761436</c:v>
                </c:pt>
                <c:pt idx="176">
                  <c:v>22.849321790744639</c:v>
                </c:pt>
                <c:pt idx="177">
                  <c:v>21.600533148701786</c:v>
                </c:pt>
                <c:pt idx="178">
                  <c:v>22.544346711563716</c:v>
                </c:pt>
                <c:pt idx="179">
                  <c:v>22.198142767559425</c:v>
                </c:pt>
                <c:pt idx="180">
                  <c:v>22.196189765408356</c:v>
                </c:pt>
                <c:pt idx="181">
                  <c:v>22.909394167074517</c:v>
                </c:pt>
                <c:pt idx="182">
                  <c:v>23.536817426247691</c:v>
                </c:pt>
                <c:pt idx="183">
                  <c:v>24.608734983100057</c:v>
                </c:pt>
                <c:pt idx="184">
                  <c:v>23.518219521062832</c:v>
                </c:pt>
                <c:pt idx="185">
                  <c:v>19.658669970815509</c:v>
                </c:pt>
                <c:pt idx="186">
                  <c:v>18.182877506577551</c:v>
                </c:pt>
                <c:pt idx="187">
                  <c:v>20.052282643401146</c:v>
                </c:pt>
                <c:pt idx="188">
                  <c:v>20.525160901373631</c:v>
                </c:pt>
                <c:pt idx="189">
                  <c:v>18.827979042196617</c:v>
                </c:pt>
                <c:pt idx="190">
                  <c:v>18.997355102634085</c:v>
                </c:pt>
                <c:pt idx="191">
                  <c:v>22.963065081685329</c:v>
                </c:pt>
                <c:pt idx="192">
                  <c:v>27.30521075721094</c:v>
                </c:pt>
                <c:pt idx="193">
                  <c:v>26.387859710744248</c:v>
                </c:pt>
                <c:pt idx="194">
                  <c:v>21.341828350641133</c:v>
                </c:pt>
                <c:pt idx="195">
                  <c:v>19.161755146970076</c:v>
                </c:pt>
                <c:pt idx="196">
                  <c:v>21.133798647926451</c:v>
                </c:pt>
                <c:pt idx="197">
                  <c:v>24.235448814215069</c:v>
                </c:pt>
                <c:pt idx="198">
                  <c:v>26.758981972693832</c:v>
                </c:pt>
                <c:pt idx="199">
                  <c:v>27.221577647907807</c:v>
                </c:pt>
                <c:pt idx="200">
                  <c:v>24.532017525933192</c:v>
                </c:pt>
                <c:pt idx="201">
                  <c:v>20.207321717623437</c:v>
                </c:pt>
                <c:pt idx="202">
                  <c:v>18.239697883843338</c:v>
                </c:pt>
                <c:pt idx="203">
                  <c:v>20.416466113147727</c:v>
                </c:pt>
                <c:pt idx="204">
                  <c:v>22.675717195485756</c:v>
                </c:pt>
                <c:pt idx="205">
                  <c:v>22.314267291669097</c:v>
                </c:pt>
                <c:pt idx="206">
                  <c:v>21.04051268250992</c:v>
                </c:pt>
                <c:pt idx="207">
                  <c:v>20.125519183322293</c:v>
                </c:pt>
                <c:pt idx="208">
                  <c:v>18.997055860069029</c:v>
                </c:pt>
                <c:pt idx="209">
                  <c:v>18.21562096624934</c:v>
                </c:pt>
                <c:pt idx="210">
                  <c:v>18.858697660085294</c:v>
                </c:pt>
                <c:pt idx="211">
                  <c:v>19.846383254420864</c:v>
                </c:pt>
                <c:pt idx="212">
                  <c:v>19.498204460689543</c:v>
                </c:pt>
                <c:pt idx="213">
                  <c:v>19.241944646668859</c:v>
                </c:pt>
                <c:pt idx="214">
                  <c:v>20.794194211460578</c:v>
                </c:pt>
                <c:pt idx="215">
                  <c:v>20.866037681194438</c:v>
                </c:pt>
                <c:pt idx="216">
                  <c:v>18.172198529765438</c:v>
                </c:pt>
                <c:pt idx="217">
                  <c:v>16.952932785410422</c:v>
                </c:pt>
                <c:pt idx="218">
                  <c:v>18.923540119312538</c:v>
                </c:pt>
                <c:pt idx="219">
                  <c:v>21.556581737743763</c:v>
                </c:pt>
                <c:pt idx="220">
                  <c:v>23.567267839957406</c:v>
                </c:pt>
                <c:pt idx="221">
                  <c:v>24.615617992837016</c:v>
                </c:pt>
                <c:pt idx="222">
                  <c:v>23.586716172767773</c:v>
                </c:pt>
                <c:pt idx="223">
                  <c:v>21.670413069998474</c:v>
                </c:pt>
                <c:pt idx="224">
                  <c:v>21.184004252337353</c:v>
                </c:pt>
                <c:pt idx="225">
                  <c:v>22.213038346323984</c:v>
                </c:pt>
                <c:pt idx="226">
                  <c:v>23.070226061670414</c:v>
                </c:pt>
                <c:pt idx="227">
                  <c:v>22.064985513479719</c:v>
                </c:pt>
                <c:pt idx="228">
                  <c:v>19.120540006108815</c:v>
                </c:pt>
                <c:pt idx="229">
                  <c:v>16.559021506573188</c:v>
                </c:pt>
                <c:pt idx="230">
                  <c:v>15.860112343955443</c:v>
                </c:pt>
                <c:pt idx="231">
                  <c:v>16.412360013436988</c:v>
                </c:pt>
                <c:pt idx="232">
                  <c:v>17.389479491343245</c:v>
                </c:pt>
                <c:pt idx="233">
                  <c:v>17.768445656933984</c:v>
                </c:pt>
                <c:pt idx="234">
                  <c:v>17.435494496278601</c:v>
                </c:pt>
                <c:pt idx="235">
                  <c:v>17.366477050531529</c:v>
                </c:pt>
                <c:pt idx="236">
                  <c:v>18.302145281508743</c:v>
                </c:pt>
                <c:pt idx="237">
                  <c:v>19.508890526115493</c:v>
                </c:pt>
                <c:pt idx="238">
                  <c:v>19.74688867179654</c:v>
                </c:pt>
                <c:pt idx="239">
                  <c:v>19.746415058730037</c:v>
                </c:pt>
                <c:pt idx="240">
                  <c:v>19.618866745044677</c:v>
                </c:pt>
                <c:pt idx="241">
                  <c:v>19.846121939891173</c:v>
                </c:pt>
                <c:pt idx="242">
                  <c:v>20.990966235212685</c:v>
                </c:pt>
                <c:pt idx="243">
                  <c:v>19.878981535604517</c:v>
                </c:pt>
                <c:pt idx="244">
                  <c:v>16.24391846835741</c:v>
                </c:pt>
                <c:pt idx="245">
                  <c:v>14.84068292708803</c:v>
                </c:pt>
                <c:pt idx="246">
                  <c:v>16.547837279425892</c:v>
                </c:pt>
                <c:pt idx="247">
                  <c:v>18.058054142335386</c:v>
                </c:pt>
                <c:pt idx="248">
                  <c:v>18.327842225635901</c:v>
                </c:pt>
                <c:pt idx="249">
                  <c:v>18.212622992851816</c:v>
                </c:pt>
                <c:pt idx="250">
                  <c:v>17.618795036303688</c:v>
                </c:pt>
                <c:pt idx="251">
                  <c:v>17.049480708006335</c:v>
                </c:pt>
                <c:pt idx="252">
                  <c:v>17.972483552322217</c:v>
                </c:pt>
                <c:pt idx="253">
                  <c:v>20.05640870542997</c:v>
                </c:pt>
                <c:pt idx="254">
                  <c:v>21.153392161957093</c:v>
                </c:pt>
                <c:pt idx="255">
                  <c:v>20.282737038739327</c:v>
                </c:pt>
                <c:pt idx="256">
                  <c:v>19.153245420973267</c:v>
                </c:pt>
                <c:pt idx="257">
                  <c:v>19.936448876085752</c:v>
                </c:pt>
                <c:pt idx="258">
                  <c:v>21.512062598693266</c:v>
                </c:pt>
                <c:pt idx="259">
                  <c:v>21.876662691694669</c:v>
                </c:pt>
                <c:pt idx="260">
                  <c:v>21.099709781047238</c:v>
                </c:pt>
                <c:pt idx="261">
                  <c:v>19.771815057438555</c:v>
                </c:pt>
                <c:pt idx="262">
                  <c:v>18.668966130399262</c:v>
                </c:pt>
                <c:pt idx="263">
                  <c:v>18.875131770070503</c:v>
                </c:pt>
                <c:pt idx="264">
                  <c:v>19.682805896600026</c:v>
                </c:pt>
                <c:pt idx="265">
                  <c:v>18.959902624938362</c:v>
                </c:pt>
                <c:pt idx="266">
                  <c:v>17.398175353870421</c:v>
                </c:pt>
                <c:pt idx="267">
                  <c:v>17.733137114092358</c:v>
                </c:pt>
                <c:pt idx="268">
                  <c:v>19.321143539252809</c:v>
                </c:pt>
                <c:pt idx="269">
                  <c:v>18.465614963144265</c:v>
                </c:pt>
                <c:pt idx="270">
                  <c:v>15.352711527874831</c:v>
                </c:pt>
                <c:pt idx="271">
                  <c:v>14.348011840904203</c:v>
                </c:pt>
                <c:pt idx="272">
                  <c:v>15.726938644988298</c:v>
                </c:pt>
                <c:pt idx="273">
                  <c:v>16.142419602290033</c:v>
                </c:pt>
                <c:pt idx="274">
                  <c:v>14.890536890415342</c:v>
                </c:pt>
                <c:pt idx="275">
                  <c:v>13.174095824476639</c:v>
                </c:pt>
                <c:pt idx="276">
                  <c:v>12.533127103032861</c:v>
                </c:pt>
                <c:pt idx="277">
                  <c:v>13.50095842301606</c:v>
                </c:pt>
                <c:pt idx="278">
                  <c:v>14.550192706640363</c:v>
                </c:pt>
                <c:pt idx="279">
                  <c:v>14.98836390560513</c:v>
                </c:pt>
                <c:pt idx="280">
                  <c:v>16.067517694586666</c:v>
                </c:pt>
                <c:pt idx="281">
                  <c:v>17.56647676554531</c:v>
                </c:pt>
                <c:pt idx="282">
                  <c:v>17.616029526629863</c:v>
                </c:pt>
                <c:pt idx="283">
                  <c:v>16.919907133523505</c:v>
                </c:pt>
                <c:pt idx="284">
                  <c:v>16.237043983398294</c:v>
                </c:pt>
                <c:pt idx="285">
                  <c:v>14.483804830066482</c:v>
                </c:pt>
                <c:pt idx="286">
                  <c:v>12.996691903500967</c:v>
                </c:pt>
                <c:pt idx="287">
                  <c:v>13.460485522665742</c:v>
                </c:pt>
                <c:pt idx="288">
                  <c:v>14.063109645040681</c:v>
                </c:pt>
                <c:pt idx="289">
                  <c:v>13.748109734290782</c:v>
                </c:pt>
                <c:pt idx="290">
                  <c:v>13.932173705263086</c:v>
                </c:pt>
                <c:pt idx="291">
                  <c:v>13.623033540288947</c:v>
                </c:pt>
                <c:pt idx="292">
                  <c:v>11.564722286825056</c:v>
                </c:pt>
                <c:pt idx="293">
                  <c:v>10.165834642469559</c:v>
                </c:pt>
                <c:pt idx="294">
                  <c:v>10.378185156707172</c:v>
                </c:pt>
                <c:pt idx="295">
                  <c:v>9.734064481845671</c:v>
                </c:pt>
                <c:pt idx="296">
                  <c:v>8.0936571775165742</c:v>
                </c:pt>
                <c:pt idx="297">
                  <c:v>8.0023845603721657</c:v>
                </c:pt>
                <c:pt idx="298">
                  <c:v>9.9526082555176991</c:v>
                </c:pt>
                <c:pt idx="299">
                  <c:v>12.216104384056448</c:v>
                </c:pt>
                <c:pt idx="300">
                  <c:v>13.508843637370724</c:v>
                </c:pt>
                <c:pt idx="301">
                  <c:v>14.19220376441756</c:v>
                </c:pt>
                <c:pt idx="302">
                  <c:v>14.951373181894791</c:v>
                </c:pt>
                <c:pt idx="303">
                  <c:v>15.155974207819551</c:v>
                </c:pt>
                <c:pt idx="304">
                  <c:v>14.913699967426444</c:v>
                </c:pt>
                <c:pt idx="305">
                  <c:v>15.486894872262257</c:v>
                </c:pt>
                <c:pt idx="306">
                  <c:v>16.401464544076219</c:v>
                </c:pt>
                <c:pt idx="307">
                  <c:v>17.301206074302883</c:v>
                </c:pt>
                <c:pt idx="308">
                  <c:v>18.246183036697055</c:v>
                </c:pt>
                <c:pt idx="309">
                  <c:v>17.08952629221529</c:v>
                </c:pt>
                <c:pt idx="310">
                  <c:v>13.390080447306449</c:v>
                </c:pt>
                <c:pt idx="311">
                  <c:v>10.380247537614462</c:v>
                </c:pt>
                <c:pt idx="312">
                  <c:v>9.7243681085227927</c:v>
                </c:pt>
                <c:pt idx="313">
                  <c:v>10.35442307469588</c:v>
                </c:pt>
                <c:pt idx="314">
                  <c:v>12.020260939237149</c:v>
                </c:pt>
                <c:pt idx="315">
                  <c:v>14.53943202519844</c:v>
                </c:pt>
                <c:pt idx="316">
                  <c:v>15.84634522392032</c:v>
                </c:pt>
                <c:pt idx="317">
                  <c:v>15.16713781733481</c:v>
                </c:pt>
                <c:pt idx="318">
                  <c:v>14.153746561939911</c:v>
                </c:pt>
                <c:pt idx="319">
                  <c:v>13.506762910400049</c:v>
                </c:pt>
                <c:pt idx="320">
                  <c:v>13.295566937141942</c:v>
                </c:pt>
                <c:pt idx="321">
                  <c:v>14.157391248898206</c:v>
                </c:pt>
                <c:pt idx="322">
                  <c:v>15.051354558680409</c:v>
                </c:pt>
                <c:pt idx="323">
                  <c:v>14.561822386404362</c:v>
                </c:pt>
                <c:pt idx="324">
                  <c:v>13.016477239460228</c:v>
                </c:pt>
                <c:pt idx="325">
                  <c:v>11.430445673402239</c:v>
                </c:pt>
                <c:pt idx="326">
                  <c:v>10.244603280782055</c:v>
                </c:pt>
                <c:pt idx="327">
                  <c:v>9.1345127296377058</c:v>
                </c:pt>
                <c:pt idx="328">
                  <c:v>8.4170607870353322</c:v>
                </c:pt>
                <c:pt idx="329">
                  <c:v>8.294390560578659</c:v>
                </c:pt>
                <c:pt idx="330">
                  <c:v>8.0074222735479772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2-BD45-4A6E-8475-D4571F9BCC02}"/>
            </c:ext>
          </c:extLst>
        </c:ser>
        <c:ser>
          <c:idx val="2"/>
          <c:order val="2"/>
          <c:tx>
            <c:v>3.2</c:v>
          </c:tx>
          <c:spPr>
            <a:ln w="25400" cap="rnd">
              <a:noFill/>
              <a:round/>
            </a:ln>
            <a:effectLst/>
          </c:spPr>
          <c:marker>
            <c:symbol val="circle"/>
            <c:size val="2"/>
            <c:spPr>
              <a:solidFill>
                <a:schemeClr val="accent3"/>
              </a:solidFill>
              <a:ln w="9525">
                <a:solidFill>
                  <a:schemeClr val="accent3"/>
                </a:solidFill>
              </a:ln>
              <a:effectLst/>
            </c:spPr>
          </c:marker>
          <c:xVal>
            <c:strRef>
              <c:f>'LC3.2'!$D:$D</c:f>
              <c:strCache>
                <c:ptCount val="459"/>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extLst xmlns:c15="http://schemas.microsoft.com/office/drawing/2012/chart"/>
            </c:strRef>
          </c:xVal>
          <c:yVal>
            <c:numRef>
              <c:f>'LC3.2'!$E:$E</c:f>
              <c:numCache>
                <c:formatCode>General</c:formatCode>
                <c:ptCount val="1048576"/>
                <c:pt idx="0">
                  <c:v>0</c:v>
                </c:pt>
                <c:pt idx="1">
                  <c:v>2.934801054467572</c:v>
                </c:pt>
                <c:pt idx="2">
                  <c:v>5.4751660088887641</c:v>
                </c:pt>
                <c:pt idx="3">
                  <c:v>8.0325286979023502</c:v>
                </c:pt>
                <c:pt idx="4">
                  <c:v>9.5423374816127051</c:v>
                </c:pt>
                <c:pt idx="5">
                  <c:v>12.044184133788036</c:v>
                </c:pt>
                <c:pt idx="6">
                  <c:v>16.227790269865856</c:v>
                </c:pt>
                <c:pt idx="7">
                  <c:v>21.511581199249441</c:v>
                </c:pt>
                <c:pt idx="8">
                  <c:v>26.030347967440122</c:v>
                </c:pt>
                <c:pt idx="9">
                  <c:v>28.421390920462883</c:v>
                </c:pt>
                <c:pt idx="10">
                  <c:v>30.068942006275797</c:v>
                </c:pt>
                <c:pt idx="11">
                  <c:v>31.971486419235404</c:v>
                </c:pt>
                <c:pt idx="12">
                  <c:v>33.36826433138372</c:v>
                </c:pt>
                <c:pt idx="13">
                  <c:v>33.42333095170072</c:v>
                </c:pt>
                <c:pt idx="14">
                  <c:v>32.167326966449302</c:v>
                </c:pt>
                <c:pt idx="15">
                  <c:v>30.672515055126997</c:v>
                </c:pt>
                <c:pt idx="16">
                  <c:v>30.728714954342813</c:v>
                </c:pt>
                <c:pt idx="17">
                  <c:v>34.138472202258612</c:v>
                </c:pt>
                <c:pt idx="18">
                  <c:v>39.672491852134712</c:v>
                </c:pt>
                <c:pt idx="19">
                  <c:v>41.961710209528327</c:v>
                </c:pt>
                <c:pt idx="20">
                  <c:v>38.679022364167544</c:v>
                </c:pt>
                <c:pt idx="21">
                  <c:v>34.493466820333374</c:v>
                </c:pt>
                <c:pt idx="22">
                  <c:v>32.135872431000479</c:v>
                </c:pt>
                <c:pt idx="23">
                  <c:v>30.00815606740634</c:v>
                </c:pt>
                <c:pt idx="24">
                  <c:v>28.219332704284504</c:v>
                </c:pt>
                <c:pt idx="25">
                  <c:v>28.457911031919217</c:v>
                </c:pt>
                <c:pt idx="26">
                  <c:v>29.573577053189776</c:v>
                </c:pt>
                <c:pt idx="27">
                  <c:v>28.297584196762052</c:v>
                </c:pt>
                <c:pt idx="28">
                  <c:v>26.45846510281293</c:v>
                </c:pt>
                <c:pt idx="29">
                  <c:v>26.819652009972781</c:v>
                </c:pt>
                <c:pt idx="30">
                  <c:v>27.231539905384007</c:v>
                </c:pt>
                <c:pt idx="31">
                  <c:v>29.825600185446234</c:v>
                </c:pt>
                <c:pt idx="32">
                  <c:v>32.325136457512983</c:v>
                </c:pt>
                <c:pt idx="33">
                  <c:v>30.016841603341259</c:v>
                </c:pt>
                <c:pt idx="34">
                  <c:v>25.500079775140904</c:v>
                </c:pt>
                <c:pt idx="35">
                  <c:v>22.932504815440261</c:v>
                </c:pt>
                <c:pt idx="36">
                  <c:v>23.249590024412299</c:v>
                </c:pt>
                <c:pt idx="37">
                  <c:v>25.098858124344616</c:v>
                </c:pt>
                <c:pt idx="38">
                  <c:v>27.230521267346411</c:v>
                </c:pt>
                <c:pt idx="39">
                  <c:v>30.778019172003201</c:v>
                </c:pt>
                <c:pt idx="40">
                  <c:v>36.626626100570476</c:v>
                </c:pt>
                <c:pt idx="41">
                  <c:v>41.478602421975921</c:v>
                </c:pt>
                <c:pt idx="42">
                  <c:v>41.703692661135086</c:v>
                </c:pt>
                <c:pt idx="43">
                  <c:v>36.99533917486422</c:v>
                </c:pt>
                <c:pt idx="44">
                  <c:v>31.163127614387065</c:v>
                </c:pt>
                <c:pt idx="45">
                  <c:v>28.871603585649254</c:v>
                </c:pt>
                <c:pt idx="46">
                  <c:v>30.04216392422169</c:v>
                </c:pt>
                <c:pt idx="47">
                  <c:v>30.909877239552063</c:v>
                </c:pt>
                <c:pt idx="48">
                  <c:v>29.000625341959157</c:v>
                </c:pt>
                <c:pt idx="49">
                  <c:v>26.606871796166111</c:v>
                </c:pt>
                <c:pt idx="50">
                  <c:v>26.602304362671802</c:v>
                </c:pt>
                <c:pt idx="51">
                  <c:v>29.460880774651464</c:v>
                </c:pt>
                <c:pt idx="52">
                  <c:v>36.072695573793197</c:v>
                </c:pt>
                <c:pt idx="53">
                  <c:v>43.979586999173492</c:v>
                </c:pt>
                <c:pt idx="54">
                  <c:v>45.289419408115876</c:v>
                </c:pt>
                <c:pt idx="55">
                  <c:v>37.320867042435253</c:v>
                </c:pt>
                <c:pt idx="56">
                  <c:v>23.656201906858744</c:v>
                </c:pt>
                <c:pt idx="57">
                  <c:v>12.684931841443861</c:v>
                </c:pt>
                <c:pt idx="58">
                  <c:v>9.2730486270352763</c:v>
                </c:pt>
                <c:pt idx="59">
                  <c:v>8.917301955271558</c:v>
                </c:pt>
                <c:pt idx="60">
                  <c:v>8.9079005026575064</c:v>
                </c:pt>
                <c:pt idx="61">
                  <c:v>9.6681548283736429</c:v>
                </c:pt>
                <c:pt idx="62">
                  <c:v>10.455685837150636</c:v>
                </c:pt>
                <c:pt idx="63">
                  <c:v>11.565775387671547</c:v>
                </c:pt>
                <c:pt idx="64">
                  <c:v>12.995733542543022</c:v>
                </c:pt>
                <c:pt idx="65">
                  <c:v>13.326188651401626</c:v>
                </c:pt>
                <c:pt idx="66">
                  <c:v>12.202459840247256</c:v>
                </c:pt>
                <c:pt idx="67">
                  <c:v>11.394883776231868</c:v>
                </c:pt>
                <c:pt idx="68">
                  <c:v>11.167355063735663</c:v>
                </c:pt>
                <c:pt idx="69">
                  <c:v>10.765838521067067</c:v>
                </c:pt>
                <c:pt idx="70">
                  <c:v>9.9097341865200193</c:v>
                </c:pt>
                <c:pt idx="71">
                  <c:v>8.2997150162027502</c:v>
                </c:pt>
                <c:pt idx="72">
                  <c:v>6.8457706342175273</c:v>
                </c:pt>
                <c:pt idx="73">
                  <c:v>5.4749878109881305</c:v>
                </c:pt>
                <c:pt idx="74">
                  <c:v>4.3548633785959714</c:v>
                </c:pt>
                <c:pt idx="75">
                  <c:v>4.6826872007769333</c:v>
                </c:pt>
                <c:pt idx="76">
                  <c:v>5.7651028813578122</c:v>
                </c:pt>
                <c:pt idx="77">
                  <c:v>7.8099869370670394</c:v>
                </c:pt>
                <c:pt idx="78">
                  <c:v>9.5935504057106726</c:v>
                </c:pt>
                <c:pt idx="79">
                  <c:v>9.9619607976349585</c:v>
                </c:pt>
                <c:pt idx="80">
                  <c:v>9.5208081828198363</c:v>
                </c:pt>
                <c:pt idx="81">
                  <c:v>9.1545890075683953</c:v>
                </c:pt>
                <c:pt idx="82">
                  <c:v>9.0286174102111989</c:v>
                </c:pt>
                <c:pt idx="83">
                  <c:v>9.1731104605439135</c:v>
                </c:pt>
                <c:pt idx="84">
                  <c:v>9.5099813839941127</c:v>
                </c:pt>
                <c:pt idx="85">
                  <c:v>9.5582391474157689</c:v>
                </c:pt>
                <c:pt idx="86">
                  <c:v>9.4330314103068318</c:v>
                </c:pt>
                <c:pt idx="87">
                  <c:v>9.6285062765601701</c:v>
                </c:pt>
                <c:pt idx="88">
                  <c:v>10.73734082869966</c:v>
                </c:pt>
                <c:pt idx="89">
                  <c:v>12.594188473484053</c:v>
                </c:pt>
                <c:pt idx="90">
                  <c:v>14.439237973298026</c:v>
                </c:pt>
                <c:pt idx="91">
                  <c:v>15.656434823743959</c:v>
                </c:pt>
                <c:pt idx="92">
                  <c:v>14.120165422169004</c:v>
                </c:pt>
                <c:pt idx="93">
                  <c:v>12.285293656995911</c:v>
                </c:pt>
                <c:pt idx="94">
                  <c:v>9.6932878826269206</c:v>
                </c:pt>
                <c:pt idx="95">
                  <c:v>7.5253242450852218</c:v>
                </c:pt>
                <c:pt idx="96">
                  <c:v>6.6258091130255075</c:v>
                </c:pt>
                <c:pt idx="97">
                  <c:v>7.3676030962608694</c:v>
                </c:pt>
                <c:pt idx="98">
                  <c:v>8.8501669134224592</c:v>
                </c:pt>
                <c:pt idx="99">
                  <c:v>9.9495688785484742</c:v>
                </c:pt>
                <c:pt idx="100">
                  <c:v>11.867990678417371</c:v>
                </c:pt>
                <c:pt idx="101">
                  <c:v>13.455091345653326</c:v>
                </c:pt>
                <c:pt idx="102">
                  <c:v>12.085886804143264</c:v>
                </c:pt>
                <c:pt idx="103">
                  <c:v>9.6637394851811447</c:v>
                </c:pt>
                <c:pt idx="104">
                  <c:v>9.7121309218620091</c:v>
                </c:pt>
                <c:pt idx="105">
                  <c:v>10.605084283106379</c:v>
                </c:pt>
                <c:pt idx="106">
                  <c:v>11.253334223758484</c:v>
                </c:pt>
                <c:pt idx="107">
                  <c:v>10.762767056958445</c:v>
                </c:pt>
                <c:pt idx="108">
                  <c:v>9.736226196849918</c:v>
                </c:pt>
                <c:pt idx="109">
                  <c:v>9.0167954997673423</c:v>
                </c:pt>
                <c:pt idx="110">
                  <c:v>8.8043850427315355</c:v>
                </c:pt>
                <c:pt idx="111">
                  <c:v>8.6982904321147121</c:v>
                </c:pt>
                <c:pt idx="112">
                  <c:v>7.8058464665941187</c:v>
                </c:pt>
                <c:pt idx="113">
                  <c:v>6.3709970455702614</c:v>
                </c:pt>
                <c:pt idx="114">
                  <c:v>5.2156073943461916</c:v>
                </c:pt>
                <c:pt idx="115">
                  <c:v>5.2647531678211319</c:v>
                </c:pt>
                <c:pt idx="116">
                  <c:v>6.2754004820885818</c:v>
                </c:pt>
                <c:pt idx="117">
                  <c:v>8.2428883177221355</c:v>
                </c:pt>
                <c:pt idx="118">
                  <c:v>10.050342462896211</c:v>
                </c:pt>
                <c:pt idx="119">
                  <c:v>11.142009885894105</c:v>
                </c:pt>
                <c:pt idx="120">
                  <c:v>11.873707300217344</c:v>
                </c:pt>
                <c:pt idx="121">
                  <c:v>12.748911450539037</c:v>
                </c:pt>
                <c:pt idx="122">
                  <c:v>13.248468299247145</c:v>
                </c:pt>
                <c:pt idx="123">
                  <c:v>10.896464368522286</c:v>
                </c:pt>
                <c:pt idx="124">
                  <c:v>8.3625205230406543</c:v>
                </c:pt>
                <c:pt idx="125">
                  <c:v>7.6118841283658751</c:v>
                </c:pt>
                <c:pt idx="126">
                  <c:v>9.3081883483012433</c:v>
                </c:pt>
                <c:pt idx="127">
                  <c:v>10.98020176927316</c:v>
                </c:pt>
                <c:pt idx="128">
                  <c:v>12.014621247451876</c:v>
                </c:pt>
                <c:pt idx="129">
                  <c:v>12.978132534494218</c:v>
                </c:pt>
                <c:pt idx="130">
                  <c:v>14.176736612059063</c:v>
                </c:pt>
                <c:pt idx="131">
                  <c:v>15.426864950834869</c:v>
                </c:pt>
                <c:pt idx="132">
                  <c:v>15.345774772337254</c:v>
                </c:pt>
                <c:pt idx="133">
                  <c:v>13.81485524073404</c:v>
                </c:pt>
                <c:pt idx="134">
                  <c:v>10.740716699062729</c:v>
                </c:pt>
                <c:pt idx="135">
                  <c:v>8.2347509359368605</c:v>
                </c:pt>
                <c:pt idx="136">
                  <c:v>8.8002516976963019</c:v>
                </c:pt>
                <c:pt idx="137">
                  <c:v>11.704041032436276</c:v>
                </c:pt>
                <c:pt idx="138">
                  <c:v>13.256912446087998</c:v>
                </c:pt>
                <c:pt idx="139">
                  <c:v>13.791534386789067</c:v>
                </c:pt>
                <c:pt idx="140">
                  <c:v>15.15419274121213</c:v>
                </c:pt>
                <c:pt idx="141">
                  <c:v>16.462974062575555</c:v>
                </c:pt>
                <c:pt idx="142">
                  <c:v>15.288487573658905</c:v>
                </c:pt>
                <c:pt idx="143">
                  <c:v>12.562968455069004</c:v>
                </c:pt>
                <c:pt idx="144">
                  <c:v>10.570093718935928</c:v>
                </c:pt>
                <c:pt idx="145">
                  <c:v>9.5555454118581213</c:v>
                </c:pt>
                <c:pt idx="146">
                  <c:v>9.05530946813413</c:v>
                </c:pt>
                <c:pt idx="147">
                  <c:v>8.8879351317259427</c:v>
                </c:pt>
                <c:pt idx="148">
                  <c:v>9.2917397853343253</c:v>
                </c:pt>
                <c:pt idx="149">
                  <c:v>9.7020027812803917</c:v>
                </c:pt>
                <c:pt idx="150">
                  <c:v>9.4539902916232847</c:v>
                </c:pt>
                <c:pt idx="151">
                  <c:v>8.9856457473906062</c:v>
                </c:pt>
                <c:pt idx="152">
                  <c:v>8.4366762465018681</c:v>
                </c:pt>
                <c:pt idx="153">
                  <c:v>7.6221713619392117</c:v>
                </c:pt>
                <c:pt idx="154">
                  <c:v>7.1051004102886433</c:v>
                </c:pt>
                <c:pt idx="155">
                  <c:v>7.374234240821675</c:v>
                </c:pt>
                <c:pt idx="156">
                  <c:v>7.7881491137436658</c:v>
                </c:pt>
                <c:pt idx="157">
                  <c:v>8.1707967767976424</c:v>
                </c:pt>
                <c:pt idx="158">
                  <c:v>9.0121073257586701</c:v>
                </c:pt>
                <c:pt idx="159">
                  <c:v>9.0604673748469384</c:v>
                </c:pt>
                <c:pt idx="160">
                  <c:v>7.9459735888977967</c:v>
                </c:pt>
                <c:pt idx="161">
                  <c:v>7.3146812305287936</c:v>
                </c:pt>
                <c:pt idx="162">
                  <c:v>7.6176644254955974</c:v>
                </c:pt>
                <c:pt idx="163">
                  <c:v>7.9088221085765777</c:v>
                </c:pt>
                <c:pt idx="164">
                  <c:v>7.6491918372094334</c:v>
                </c:pt>
                <c:pt idx="165">
                  <c:v>6.9538367705540338</c:v>
                </c:pt>
                <c:pt idx="166">
                  <c:v>6.3360243950210071</c:v>
                </c:pt>
                <c:pt idx="167">
                  <c:v>6.7018355753336714</c:v>
                </c:pt>
                <c:pt idx="168">
                  <c:v>7.66011240591875</c:v>
                </c:pt>
                <c:pt idx="169">
                  <c:v>7.5913070696611005</c:v>
                </c:pt>
                <c:pt idx="170">
                  <c:v>7.0058796939895762</c:v>
                </c:pt>
                <c:pt idx="171">
                  <c:v>6.9788563463868067</c:v>
                </c:pt>
                <c:pt idx="172">
                  <c:v>7.4530933692784105</c:v>
                </c:pt>
                <c:pt idx="173">
                  <c:v>7.8737847812631188</c:v>
                </c:pt>
                <c:pt idx="174">
                  <c:v>7.6213258541941311</c:v>
                </c:pt>
                <c:pt idx="175">
                  <c:v>6.9913389938879371</c:v>
                </c:pt>
                <c:pt idx="176">
                  <c:v>6.7022398589547407</c:v>
                </c:pt>
                <c:pt idx="177">
                  <c:v>6.7968513018471652</c:v>
                </c:pt>
                <c:pt idx="178">
                  <c:v>7.0836871970905753</c:v>
                </c:pt>
                <c:pt idx="179">
                  <c:v>7.0527080665318618</c:v>
                </c:pt>
                <c:pt idx="180">
                  <c:v>6.6953795057089014</c:v>
                </c:pt>
                <c:pt idx="181">
                  <c:v>6.5273932855936501</c:v>
                </c:pt>
                <c:pt idx="182">
                  <c:v>6.915378900432982</c:v>
                </c:pt>
                <c:pt idx="183">
                  <c:v>7.5603680390215544</c:v>
                </c:pt>
                <c:pt idx="184">
                  <c:v>6.982736348271593</c:v>
                </c:pt>
                <c:pt idx="185">
                  <c:v>5.2077980635405607</c:v>
                </c:pt>
                <c:pt idx="186">
                  <c:v>3.7668629970053451</c:v>
                </c:pt>
                <c:pt idx="187">
                  <c:v>4.5305295861138157</c:v>
                </c:pt>
                <c:pt idx="188">
                  <c:v>6.4811214841067644</c:v>
                </c:pt>
                <c:pt idx="189">
                  <c:v>8.2711160268149104</c:v>
                </c:pt>
                <c:pt idx="190">
                  <c:v>9.4777832170986773</c:v>
                </c:pt>
                <c:pt idx="191">
                  <c:v>9.5332691374665046</c:v>
                </c:pt>
                <c:pt idx="192">
                  <c:v>9.0498484885320991</c:v>
                </c:pt>
                <c:pt idx="193">
                  <c:v>8.2597816960833672</c:v>
                </c:pt>
                <c:pt idx="194">
                  <c:v>7.6822397726181091</c:v>
                </c:pt>
                <c:pt idx="195">
                  <c:v>7.8841751593163405</c:v>
                </c:pt>
                <c:pt idx="196">
                  <c:v>8.3368336303875861</c:v>
                </c:pt>
                <c:pt idx="197">
                  <c:v>8.1504526178378267</c:v>
                </c:pt>
                <c:pt idx="198">
                  <c:v>7.3773573941167152</c:v>
                </c:pt>
                <c:pt idx="199">
                  <c:v>7.6894305055528811</c:v>
                </c:pt>
                <c:pt idx="200">
                  <c:v>9.578497987993039</c:v>
                </c:pt>
                <c:pt idx="201">
                  <c:v>11.739411640602746</c:v>
                </c:pt>
                <c:pt idx="202">
                  <c:v>11.89106070004482</c:v>
                </c:pt>
                <c:pt idx="203">
                  <c:v>10.128207976481267</c:v>
                </c:pt>
                <c:pt idx="204">
                  <c:v>9.323426832970334</c:v>
                </c:pt>
                <c:pt idx="205">
                  <c:v>9.5410703466476203</c:v>
                </c:pt>
                <c:pt idx="206">
                  <c:v>9.4841825529347314</c:v>
                </c:pt>
                <c:pt idx="207">
                  <c:v>9.8820132013908992</c:v>
                </c:pt>
                <c:pt idx="208">
                  <c:v>10.575520074881199</c:v>
                </c:pt>
                <c:pt idx="209">
                  <c:v>11.094022153016214</c:v>
                </c:pt>
                <c:pt idx="210">
                  <c:v>10.947090348767299</c:v>
                </c:pt>
                <c:pt idx="211">
                  <c:v>10.154639013375403</c:v>
                </c:pt>
                <c:pt idx="212">
                  <c:v>10.001013916817771</c:v>
                </c:pt>
                <c:pt idx="213">
                  <c:v>10.673823256579336</c:v>
                </c:pt>
                <c:pt idx="214">
                  <c:v>10.885903555850394</c:v>
                </c:pt>
                <c:pt idx="215">
                  <c:v>11.011342549486788</c:v>
                </c:pt>
                <c:pt idx="216">
                  <c:v>11.575273900231743</c:v>
                </c:pt>
                <c:pt idx="217">
                  <c:v>12.342335780035869</c:v>
                </c:pt>
                <c:pt idx="218">
                  <c:v>13.167815805995616</c:v>
                </c:pt>
                <c:pt idx="219">
                  <c:v>13.730297846230142</c:v>
                </c:pt>
                <c:pt idx="220">
                  <c:v>14.29925263868738</c:v>
                </c:pt>
                <c:pt idx="221">
                  <c:v>15.162040350748406</c:v>
                </c:pt>
                <c:pt idx="222">
                  <c:v>16.131231023679426</c:v>
                </c:pt>
                <c:pt idx="223">
                  <c:v>16.450808625664408</c:v>
                </c:pt>
                <c:pt idx="224">
                  <c:v>15.705603033895226</c:v>
                </c:pt>
                <c:pt idx="225">
                  <c:v>14.085986562998981</c:v>
                </c:pt>
                <c:pt idx="226">
                  <c:v>12.753935394119578</c:v>
                </c:pt>
                <c:pt idx="227">
                  <c:v>12.33347604313018</c:v>
                </c:pt>
                <c:pt idx="228">
                  <c:v>12.021741701251385</c:v>
                </c:pt>
                <c:pt idx="229">
                  <c:v>11.1352953954861</c:v>
                </c:pt>
                <c:pt idx="230">
                  <c:v>10.347391704108745</c:v>
                </c:pt>
                <c:pt idx="231">
                  <c:v>11.443638909804639</c:v>
                </c:pt>
                <c:pt idx="232">
                  <c:v>12.939939132716708</c:v>
                </c:pt>
                <c:pt idx="233">
                  <c:v>14.163282498303593</c:v>
                </c:pt>
                <c:pt idx="234">
                  <c:v>13.861018044739904</c:v>
                </c:pt>
                <c:pt idx="235">
                  <c:v>12.387730390840769</c:v>
                </c:pt>
                <c:pt idx="236">
                  <c:v>12.404749071966975</c:v>
                </c:pt>
                <c:pt idx="237">
                  <c:v>12.695885578720082</c:v>
                </c:pt>
                <c:pt idx="238">
                  <c:v>11.469958876976401</c:v>
                </c:pt>
                <c:pt idx="239">
                  <c:v>9.9483286137456108</c:v>
                </c:pt>
                <c:pt idx="240">
                  <c:v>9.8079033240039237</c:v>
                </c:pt>
                <c:pt idx="241">
                  <c:v>10.885859593564142</c:v>
                </c:pt>
                <c:pt idx="242">
                  <c:v>12.488433249253656</c:v>
                </c:pt>
                <c:pt idx="243">
                  <c:v>14.029194360714943</c:v>
                </c:pt>
                <c:pt idx="244">
                  <c:v>14.433767944378314</c:v>
                </c:pt>
                <c:pt idx="245">
                  <c:v>13.634947266017777</c:v>
                </c:pt>
                <c:pt idx="246">
                  <c:v>12.382997299773589</c:v>
                </c:pt>
                <c:pt idx="247">
                  <c:v>12.42014701153818</c:v>
                </c:pt>
                <c:pt idx="248">
                  <c:v>13.633576059429712</c:v>
                </c:pt>
                <c:pt idx="249">
                  <c:v>14.057703393965724</c:v>
                </c:pt>
                <c:pt idx="250">
                  <c:v>13.625081436190584</c:v>
                </c:pt>
                <c:pt idx="251">
                  <c:v>12.425550651899011</c:v>
                </c:pt>
                <c:pt idx="252">
                  <c:v>11.209545431832783</c:v>
                </c:pt>
                <c:pt idx="253">
                  <c:v>11.075532092887311</c:v>
                </c:pt>
                <c:pt idx="254">
                  <c:v>12.254410523258212</c:v>
                </c:pt>
                <c:pt idx="255">
                  <c:v>13.976019182483387</c:v>
                </c:pt>
                <c:pt idx="256">
                  <c:v>15.773490691632734</c:v>
                </c:pt>
                <c:pt idx="257">
                  <c:v>16.931597498783823</c:v>
                </c:pt>
                <c:pt idx="258">
                  <c:v>16.884685648278371</c:v>
                </c:pt>
                <c:pt idx="259">
                  <c:v>15.485744367016899</c:v>
                </c:pt>
                <c:pt idx="260">
                  <c:v>12.867723095246237</c:v>
                </c:pt>
                <c:pt idx="261">
                  <c:v>10.576531834313391</c:v>
                </c:pt>
                <c:pt idx="262">
                  <c:v>9.8417183216983961</c:v>
                </c:pt>
                <c:pt idx="263">
                  <c:v>10.376017177909775</c:v>
                </c:pt>
                <c:pt idx="264">
                  <c:v>10.931589073113726</c:v>
                </c:pt>
                <c:pt idx="265">
                  <c:v>11.912839940393429</c:v>
                </c:pt>
                <c:pt idx="266">
                  <c:v>13.156207543476377</c:v>
                </c:pt>
                <c:pt idx="267">
                  <c:v>13.920115499844453</c:v>
                </c:pt>
                <c:pt idx="268">
                  <c:v>14.375744089528775</c:v>
                </c:pt>
                <c:pt idx="269">
                  <c:v>14.259513972150323</c:v>
                </c:pt>
                <c:pt idx="270">
                  <c:v>14.453323327916902</c:v>
                </c:pt>
                <c:pt idx="271">
                  <c:v>14.812907912283674</c:v>
                </c:pt>
                <c:pt idx="272">
                  <c:v>14.940602139054608</c:v>
                </c:pt>
                <c:pt idx="273">
                  <c:v>14.61683488234485</c:v>
                </c:pt>
                <c:pt idx="274">
                  <c:v>13.801455545289198</c:v>
                </c:pt>
                <c:pt idx="275">
                  <c:v>12.933225547391871</c:v>
                </c:pt>
                <c:pt idx="276">
                  <c:v>12.296173617309156</c:v>
                </c:pt>
                <c:pt idx="277">
                  <c:v>12.399784524334443</c:v>
                </c:pt>
                <c:pt idx="278">
                  <c:v>13.64488966740813</c:v>
                </c:pt>
                <c:pt idx="279">
                  <c:v>16.337602956409814</c:v>
                </c:pt>
                <c:pt idx="280">
                  <c:v>17.814669771105855</c:v>
                </c:pt>
                <c:pt idx="281">
                  <c:v>15.787826864794321</c:v>
                </c:pt>
                <c:pt idx="282">
                  <c:v>14.02781169763958</c:v>
                </c:pt>
                <c:pt idx="283">
                  <c:v>12.98373074225966</c:v>
                </c:pt>
                <c:pt idx="284">
                  <c:v>12.464474613060844</c:v>
                </c:pt>
                <c:pt idx="285">
                  <c:v>12.853022345596898</c:v>
                </c:pt>
                <c:pt idx="286">
                  <c:v>14.120699688429431</c:v>
                </c:pt>
                <c:pt idx="287">
                  <c:v>15.021033109327853</c:v>
                </c:pt>
                <c:pt idx="288">
                  <c:v>15.268808888379381</c:v>
                </c:pt>
                <c:pt idx="289">
                  <c:v>14.511830276667</c:v>
                </c:pt>
                <c:pt idx="290">
                  <c:v>13.559284634325586</c:v>
                </c:pt>
                <c:pt idx="291">
                  <c:v>12.537247784089775</c:v>
                </c:pt>
                <c:pt idx="292">
                  <c:v>11.026151318610435</c:v>
                </c:pt>
                <c:pt idx="293">
                  <c:v>10.034469097392549</c:v>
                </c:pt>
                <c:pt idx="294">
                  <c:v>10.695568958543877</c:v>
                </c:pt>
                <c:pt idx="295">
                  <c:v>13.196650826060683</c:v>
                </c:pt>
                <c:pt idx="296">
                  <c:v>18.59608754833295</c:v>
                </c:pt>
                <c:pt idx="297">
                  <c:v>24.377568824524381</c:v>
                </c:pt>
                <c:pt idx="298">
                  <c:v>24.979440192601473</c:v>
                </c:pt>
                <c:pt idx="299">
                  <c:v>21.531720467717943</c:v>
                </c:pt>
                <c:pt idx="300">
                  <c:v>17.766527203070495</c:v>
                </c:pt>
                <c:pt idx="301">
                  <c:v>15.964688693413187</c:v>
                </c:pt>
                <c:pt idx="302">
                  <c:v>16.020098098157572</c:v>
                </c:pt>
                <c:pt idx="303">
                  <c:v>16.408341414233398</c:v>
                </c:pt>
                <c:pt idx="304">
                  <c:v>17.005274041447873</c:v>
                </c:pt>
                <c:pt idx="305">
                  <c:v>17.813516418275704</c:v>
                </c:pt>
                <c:pt idx="306">
                  <c:v>18.039619772481736</c:v>
                </c:pt>
                <c:pt idx="307">
                  <c:v>17.221372766520535</c:v>
                </c:pt>
                <c:pt idx="308">
                  <c:v>15.963542649082152</c:v>
                </c:pt>
                <c:pt idx="309">
                  <c:v>14.719215622841702</c:v>
                </c:pt>
                <c:pt idx="310">
                  <c:v>13.989879242020315</c:v>
                </c:pt>
                <c:pt idx="311">
                  <c:v>13.755948616255004</c:v>
                </c:pt>
                <c:pt idx="312">
                  <c:v>14.604661675021163</c:v>
                </c:pt>
                <c:pt idx="313">
                  <c:v>16.956894183689027</c:v>
                </c:pt>
                <c:pt idx="314">
                  <c:v>18.706435240423463</c:v>
                </c:pt>
                <c:pt idx="315">
                  <c:v>19.729995746168498</c:v>
                </c:pt>
                <c:pt idx="316">
                  <c:v>19.418615533584564</c:v>
                </c:pt>
                <c:pt idx="317">
                  <c:v>17.767209251566857</c:v>
                </c:pt>
                <c:pt idx="318">
                  <c:v>16.829507482962768</c:v>
                </c:pt>
                <c:pt idx="319">
                  <c:v>17.0588908378779</c:v>
                </c:pt>
                <c:pt idx="320">
                  <c:v>16.845287893936959</c:v>
                </c:pt>
                <c:pt idx="321">
                  <c:v>15.616600142392269</c:v>
                </c:pt>
                <c:pt idx="322">
                  <c:v>14.556270418861674</c:v>
                </c:pt>
                <c:pt idx="323">
                  <c:v>14.344508258130181</c:v>
                </c:pt>
                <c:pt idx="324">
                  <c:v>15.323988321970504</c:v>
                </c:pt>
                <c:pt idx="325">
                  <c:v>16.958685016081265</c:v>
                </c:pt>
                <c:pt idx="326">
                  <c:v>18.4629180537429</c:v>
                </c:pt>
                <c:pt idx="327">
                  <c:v>18.661044869147247</c:v>
                </c:pt>
                <c:pt idx="328">
                  <c:v>16.782757443721181</c:v>
                </c:pt>
                <c:pt idx="329">
                  <c:v>16.289975542217171</c:v>
                </c:pt>
                <c:pt idx="330">
                  <c:v>17.542362311032704</c:v>
                </c:pt>
                <c:pt idx="331">
                  <c:v>16.966083592889532</c:v>
                </c:pt>
                <c:pt idx="332">
                  <c:v>15.45641362900647</c:v>
                </c:pt>
                <c:pt idx="333">
                  <c:v>15.482998427218128</c:v>
                </c:pt>
                <c:pt idx="334">
                  <c:v>16.351253110549859</c:v>
                </c:pt>
                <c:pt idx="335">
                  <c:v>17.742082222603109</c:v>
                </c:pt>
                <c:pt idx="336">
                  <c:v>19.392944402028217</c:v>
                </c:pt>
                <c:pt idx="337">
                  <c:v>19.591033094638192</c:v>
                </c:pt>
                <c:pt idx="338">
                  <c:v>16.978941433750219</c:v>
                </c:pt>
                <c:pt idx="339">
                  <c:v>13.077862221751097</c:v>
                </c:pt>
                <c:pt idx="340">
                  <c:v>10.611319652091286</c:v>
                </c:pt>
                <c:pt idx="341">
                  <c:v>9.7733280277251176</c:v>
                </c:pt>
                <c:pt idx="342">
                  <c:v>8.7885519528831946</c:v>
                </c:pt>
                <c:pt idx="343">
                  <c:v>8.2442090364594858</c:v>
                </c:pt>
                <c:pt idx="344">
                  <c:v>9.73137585505091</c:v>
                </c:pt>
                <c:pt idx="345">
                  <c:v>11.264574958515801</c:v>
                </c:pt>
                <c:pt idx="346">
                  <c:v>13.004872283801085</c:v>
                </c:pt>
                <c:pt idx="347">
                  <c:v>17.891397476590555</c:v>
                </c:pt>
                <c:pt idx="348">
                  <c:v>21.405347657079144</c:v>
                </c:pt>
                <c:pt idx="349">
                  <c:v>18.660338777878543</c:v>
                </c:pt>
                <c:pt idx="350">
                  <c:v>13.848286929407454</c:v>
                </c:pt>
                <c:pt idx="351">
                  <c:v>11.513244926606758</c:v>
                </c:pt>
                <c:pt idx="352">
                  <c:v>11.611172392296284</c:v>
                </c:pt>
                <c:pt idx="353">
                  <c:v>12.033827632123172</c:v>
                </c:pt>
                <c:pt idx="354">
                  <c:v>11.80732866041126</c:v>
                </c:pt>
                <c:pt idx="355">
                  <c:v>12.174559715402481</c:v>
                </c:pt>
                <c:pt idx="356">
                  <c:v>13.372545602633815</c:v>
                </c:pt>
                <c:pt idx="357">
                  <c:v>14.186263808774864</c:v>
                </c:pt>
                <c:pt idx="358">
                  <c:v>14.702280906239956</c:v>
                </c:pt>
                <c:pt idx="359">
                  <c:v>15.134589162990173</c:v>
                </c:pt>
                <c:pt idx="360">
                  <c:v>14.868639743019131</c:v>
                </c:pt>
                <c:pt idx="361">
                  <c:v>14.085885383075038</c:v>
                </c:pt>
                <c:pt idx="362">
                  <c:v>13.19014378715687</c:v>
                </c:pt>
                <c:pt idx="363">
                  <c:v>12.496409299852481</c:v>
                </c:pt>
                <c:pt idx="364">
                  <c:v>13.248050388687378</c:v>
                </c:pt>
                <c:pt idx="365">
                  <c:v>13.393689653444097</c:v>
                </c:pt>
                <c:pt idx="366">
                  <c:v>11.38845428928011</c:v>
                </c:pt>
                <c:pt idx="367">
                  <c:v>10.154164466023619</c:v>
                </c:pt>
                <c:pt idx="368">
                  <c:v>11.78748316513507</c:v>
                </c:pt>
                <c:pt idx="369">
                  <c:v>14.90861644955482</c:v>
                </c:pt>
                <c:pt idx="370">
                  <c:v>16.764995865330761</c:v>
                </c:pt>
                <c:pt idx="371">
                  <c:v>15.813815025731262</c:v>
                </c:pt>
                <c:pt idx="372">
                  <c:v>11.844128948512754</c:v>
                </c:pt>
                <c:pt idx="373">
                  <c:v>7.6281885124516382</c:v>
                </c:pt>
                <c:pt idx="374">
                  <c:v>5.7187433899582274</c:v>
                </c:pt>
                <c:pt idx="375">
                  <c:v>6.1542599913940181</c:v>
                </c:pt>
                <c:pt idx="376">
                  <c:v>7.2782432901417469</c:v>
                </c:pt>
                <c:pt idx="377">
                  <c:v>9.5546164328519509</c:v>
                </c:pt>
                <c:pt idx="378">
                  <c:v>11.664349738132485</c:v>
                </c:pt>
                <c:pt idx="379">
                  <c:v>12.791625048453295</c:v>
                </c:pt>
                <c:pt idx="380">
                  <c:v>13.710702457215866</c:v>
                </c:pt>
                <c:pt idx="381">
                  <c:v>14.849439019064908</c:v>
                </c:pt>
                <c:pt idx="382">
                  <c:v>15.619861653821204</c:v>
                </c:pt>
                <c:pt idx="383">
                  <c:v>16.365507268497762</c:v>
                </c:pt>
                <c:pt idx="384">
                  <c:v>16.624968319314064</c:v>
                </c:pt>
                <c:pt idx="385">
                  <c:v>15.642401070888193</c:v>
                </c:pt>
                <c:pt idx="386">
                  <c:v>14.443982654465504</c:v>
                </c:pt>
                <c:pt idx="387">
                  <c:v>15.000442583029557</c:v>
                </c:pt>
                <c:pt idx="388">
                  <c:v>14.662827402225895</c:v>
                </c:pt>
                <c:pt idx="389">
                  <c:v>10.759144381160251</c:v>
                </c:pt>
                <c:pt idx="390">
                  <c:v>8.0671340671757878</c:v>
                </c:pt>
                <c:pt idx="391">
                  <c:v>9.5581910478679664</c:v>
                </c:pt>
                <c:pt idx="392">
                  <c:v>11.452077735480607</c:v>
                </c:pt>
                <c:pt idx="393">
                  <c:v>10.4405826054698</c:v>
                </c:pt>
                <c:pt idx="394">
                  <c:v>8.1011644864184102</c:v>
                </c:pt>
                <c:pt idx="395">
                  <c:v>7.2971693328566509</c:v>
                </c:pt>
                <c:pt idx="396">
                  <c:v>8.7584377235073418</c:v>
                </c:pt>
                <c:pt idx="397">
                  <c:v>10.462183720190415</c:v>
                </c:pt>
                <c:pt idx="398">
                  <c:v>9.9076148180354835</c:v>
                </c:pt>
                <c:pt idx="399">
                  <c:v>8.1314203410167334</c:v>
                </c:pt>
                <c:pt idx="400">
                  <c:v>6.8149396339075574</c:v>
                </c:pt>
                <c:pt idx="401">
                  <c:v>6.0950855158530901</c:v>
                </c:pt>
                <c:pt idx="402">
                  <c:v>5.8505948214961645</c:v>
                </c:pt>
                <c:pt idx="403">
                  <c:v>5.9879635568581691</c:v>
                </c:pt>
                <c:pt idx="404">
                  <c:v>5.8112113735352215</c:v>
                </c:pt>
                <c:pt idx="405">
                  <c:v>5.4346283521370147</c:v>
                </c:pt>
                <c:pt idx="406">
                  <c:v>5.7923430290661546</c:v>
                </c:pt>
                <c:pt idx="407">
                  <c:v>6.3844490390305602</c:v>
                </c:pt>
                <c:pt idx="408">
                  <c:v>6.7612602458835998</c:v>
                </c:pt>
                <c:pt idx="409">
                  <c:v>7.0844801299858986</c:v>
                </c:pt>
                <c:pt idx="410">
                  <c:v>7.3738776515289794</c:v>
                </c:pt>
                <c:pt idx="411">
                  <c:v>8.0937480863433162</c:v>
                </c:pt>
                <c:pt idx="412">
                  <c:v>8.9117153149342165</c:v>
                </c:pt>
                <c:pt idx="413">
                  <c:v>8.8278426020443757</c:v>
                </c:pt>
                <c:pt idx="414">
                  <c:v>7.8032288768427174</c:v>
                </c:pt>
                <c:pt idx="415">
                  <c:v>6.8507472678002772</c:v>
                </c:pt>
                <c:pt idx="416">
                  <c:v>5.7735464031398385</c:v>
                </c:pt>
                <c:pt idx="417">
                  <c:v>4.7095307061011216</c:v>
                </c:pt>
                <c:pt idx="418">
                  <c:v>3.7592335421960703</c:v>
                </c:pt>
                <c:pt idx="419">
                  <c:v>2.0736347599660627</c:v>
                </c:pt>
                <c:pt idx="420">
                  <c:v>1.9633767234938413</c:v>
                </c:pt>
                <c:pt idx="421">
                  <c:v>3.6342599673446454</c:v>
                </c:pt>
                <c:pt idx="422">
                  <c:v>4.491625796194767</c:v>
                </c:pt>
                <c:pt idx="423">
                  <c:v>4.3127690034028454</c:v>
                </c:pt>
                <c:pt idx="424">
                  <c:v>3.2991860566449862</c:v>
                </c:pt>
                <c:pt idx="425">
                  <c:v>2.7756963222092512</c:v>
                </c:pt>
                <c:pt idx="426">
                  <c:v>3.2494292753299812</c:v>
                </c:pt>
                <c:pt idx="427">
                  <c:v>3.7762385554440567</c:v>
                </c:pt>
                <c:pt idx="428">
                  <c:v>3.8126868122514099</c:v>
                </c:pt>
                <c:pt idx="429">
                  <c:v>3.6550751375642667</c:v>
                </c:pt>
                <c:pt idx="430">
                  <c:v>3.7847352378680927</c:v>
                </c:pt>
                <c:pt idx="431">
                  <c:v>4.18373535614485</c:v>
                </c:pt>
                <c:pt idx="432">
                  <c:v>4.4787818325976927</c:v>
                </c:pt>
                <c:pt idx="433">
                  <c:v>4.3733895848489448</c:v>
                </c:pt>
                <c:pt idx="434">
                  <c:v>3.7934940392401568</c:v>
                </c:pt>
                <c:pt idx="435">
                  <c:v>3.162413149768649</c:v>
                </c:pt>
                <c:pt idx="436">
                  <c:v>2.7075569684353389</c:v>
                </c:pt>
                <c:pt idx="437">
                  <c:v>2.1398834836355927</c:v>
                </c:pt>
                <c:pt idx="438">
                  <c:v>1.6689403636966222</c:v>
                </c:pt>
                <c:pt idx="439">
                  <c:v>1.3019907482657516</c:v>
                </c:pt>
                <c:pt idx="440">
                  <c:v>1.4746602510201472</c:v>
                </c:pt>
                <c:pt idx="441">
                  <c:v>2.3353529204189565</c:v>
                </c:pt>
                <c:pt idx="442">
                  <c:v>3.1906632549589831</c:v>
                </c:pt>
                <c:pt idx="443">
                  <c:v>3.3136352953338344</c:v>
                </c:pt>
                <c:pt idx="444">
                  <c:v>2.9272121159036799</c:v>
                </c:pt>
                <c:pt idx="445">
                  <c:v>2.4412940202637161</c:v>
                </c:pt>
                <c:pt idx="446">
                  <c:v>2.0181021111008564</c:v>
                </c:pt>
                <c:pt idx="447">
                  <c:v>1.7561692962624864</c:v>
                </c:pt>
                <c:pt idx="448">
                  <c:v>1.7004788424048196</c:v>
                </c:pt>
                <c:pt idx="449">
                  <c:v>1.8197322269430254</c:v>
                </c:pt>
                <c:pt idx="450">
                  <c:v>1.9067038922266133</c:v>
                </c:pt>
                <c:pt idx="451">
                  <c:v>2.0034076670971226</c:v>
                </c:pt>
                <c:pt idx="452">
                  <c:v>1.9953944015078211</c:v>
                </c:pt>
                <c:pt idx="453">
                  <c:v>1.9360481630613695</c:v>
                </c:pt>
                <c:pt idx="454">
                  <c:v>1.7847111962501472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BD45-4A6E-8475-D4571F9BCC02}"/>
            </c:ext>
          </c:extLst>
        </c:ser>
        <c:ser>
          <c:idx val="3"/>
          <c:order val="3"/>
          <c:tx>
            <c:v>3.1</c:v>
          </c:tx>
          <c:spPr>
            <a:ln w="25400" cap="rnd">
              <a:noFill/>
              <a:round/>
            </a:ln>
            <a:effectLst/>
          </c:spPr>
          <c:marker>
            <c:symbol val="triangle"/>
            <c:size val="3"/>
            <c:spPr>
              <a:solidFill>
                <a:schemeClr val="accent4"/>
              </a:solidFill>
              <a:ln w="9525">
                <a:solidFill>
                  <a:schemeClr val="accent4"/>
                </a:solidFill>
              </a:ln>
              <a:effectLst/>
            </c:spPr>
          </c:marker>
          <c:trendline>
            <c:spPr>
              <a:ln w="22225" cap="rnd" cmpd="sng">
                <a:solidFill>
                  <a:schemeClr val="accent4"/>
                </a:solidFill>
                <a:prstDash val="solid"/>
              </a:ln>
              <a:effectLst/>
            </c:spPr>
            <c:trendlineType val="linear"/>
            <c:dispRSqr val="1"/>
            <c:dispEq val="1"/>
            <c:trendlineLbl>
              <c:layout>
                <c:manualLayout>
                  <c:x val="4.5506422012749424E-2"/>
                  <c:y val="-0.1350823445487680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'LC3.1'!$D$10:$D$125</c:f>
              <c:numCache>
                <c:formatCode>General</c:formatCode>
                <c:ptCount val="116"/>
                <c:pt idx="0">
                  <c:v>9</c:v>
                </c:pt>
                <c:pt idx="1">
                  <c:v>10</c:v>
                </c:pt>
                <c:pt idx="2">
                  <c:v>11</c:v>
                </c:pt>
                <c:pt idx="3">
                  <c:v>12</c:v>
                </c:pt>
                <c:pt idx="4">
                  <c:v>13</c:v>
                </c:pt>
                <c:pt idx="5">
                  <c:v>14</c:v>
                </c:pt>
                <c:pt idx="6">
                  <c:v>15</c:v>
                </c:pt>
                <c:pt idx="7">
                  <c:v>16</c:v>
                </c:pt>
                <c:pt idx="8">
                  <c:v>17</c:v>
                </c:pt>
                <c:pt idx="9">
                  <c:v>18</c:v>
                </c:pt>
                <c:pt idx="10">
                  <c:v>19</c:v>
                </c:pt>
                <c:pt idx="11">
                  <c:v>20</c:v>
                </c:pt>
                <c:pt idx="12">
                  <c:v>21</c:v>
                </c:pt>
                <c:pt idx="13">
                  <c:v>22</c:v>
                </c:pt>
                <c:pt idx="14">
                  <c:v>23</c:v>
                </c:pt>
                <c:pt idx="15">
                  <c:v>24</c:v>
                </c:pt>
                <c:pt idx="16">
                  <c:v>25</c:v>
                </c:pt>
                <c:pt idx="17">
                  <c:v>26</c:v>
                </c:pt>
                <c:pt idx="18">
                  <c:v>27</c:v>
                </c:pt>
                <c:pt idx="19">
                  <c:v>28</c:v>
                </c:pt>
                <c:pt idx="20">
                  <c:v>29</c:v>
                </c:pt>
                <c:pt idx="21">
                  <c:v>30</c:v>
                </c:pt>
                <c:pt idx="22">
                  <c:v>31</c:v>
                </c:pt>
                <c:pt idx="23">
                  <c:v>32</c:v>
                </c:pt>
                <c:pt idx="24">
                  <c:v>33</c:v>
                </c:pt>
                <c:pt idx="25">
                  <c:v>34</c:v>
                </c:pt>
                <c:pt idx="26">
                  <c:v>35</c:v>
                </c:pt>
                <c:pt idx="27">
                  <c:v>36</c:v>
                </c:pt>
                <c:pt idx="28">
                  <c:v>37</c:v>
                </c:pt>
                <c:pt idx="29">
                  <c:v>38</c:v>
                </c:pt>
                <c:pt idx="30">
                  <c:v>39</c:v>
                </c:pt>
                <c:pt idx="31">
                  <c:v>40</c:v>
                </c:pt>
                <c:pt idx="32">
                  <c:v>41</c:v>
                </c:pt>
                <c:pt idx="33">
                  <c:v>42</c:v>
                </c:pt>
                <c:pt idx="34">
                  <c:v>43</c:v>
                </c:pt>
                <c:pt idx="35">
                  <c:v>44</c:v>
                </c:pt>
                <c:pt idx="36">
                  <c:v>45</c:v>
                </c:pt>
                <c:pt idx="37">
                  <c:v>46</c:v>
                </c:pt>
                <c:pt idx="38">
                  <c:v>47</c:v>
                </c:pt>
                <c:pt idx="39">
                  <c:v>48</c:v>
                </c:pt>
                <c:pt idx="40">
                  <c:v>49</c:v>
                </c:pt>
                <c:pt idx="41">
                  <c:v>50</c:v>
                </c:pt>
                <c:pt idx="42">
                  <c:v>51</c:v>
                </c:pt>
                <c:pt idx="43">
                  <c:v>52</c:v>
                </c:pt>
                <c:pt idx="44">
                  <c:v>53</c:v>
                </c:pt>
                <c:pt idx="45">
                  <c:v>54</c:v>
                </c:pt>
                <c:pt idx="46">
                  <c:v>55</c:v>
                </c:pt>
                <c:pt idx="47">
                  <c:v>56</c:v>
                </c:pt>
                <c:pt idx="48">
                  <c:v>57</c:v>
                </c:pt>
                <c:pt idx="49">
                  <c:v>58</c:v>
                </c:pt>
                <c:pt idx="50">
                  <c:v>59</c:v>
                </c:pt>
                <c:pt idx="51">
                  <c:v>60</c:v>
                </c:pt>
                <c:pt idx="52">
                  <c:v>61</c:v>
                </c:pt>
                <c:pt idx="53">
                  <c:v>62</c:v>
                </c:pt>
                <c:pt idx="54">
                  <c:v>63</c:v>
                </c:pt>
                <c:pt idx="55">
                  <c:v>64</c:v>
                </c:pt>
                <c:pt idx="56">
                  <c:v>65</c:v>
                </c:pt>
                <c:pt idx="57">
                  <c:v>66</c:v>
                </c:pt>
                <c:pt idx="58">
                  <c:v>67</c:v>
                </c:pt>
                <c:pt idx="59">
                  <c:v>68</c:v>
                </c:pt>
                <c:pt idx="60">
                  <c:v>69</c:v>
                </c:pt>
                <c:pt idx="61">
                  <c:v>70</c:v>
                </c:pt>
                <c:pt idx="62">
                  <c:v>71</c:v>
                </c:pt>
                <c:pt idx="63">
                  <c:v>72</c:v>
                </c:pt>
                <c:pt idx="64">
                  <c:v>73</c:v>
                </c:pt>
                <c:pt idx="65">
                  <c:v>74</c:v>
                </c:pt>
                <c:pt idx="66">
                  <c:v>75</c:v>
                </c:pt>
                <c:pt idx="67">
                  <c:v>76</c:v>
                </c:pt>
                <c:pt idx="68">
                  <c:v>77</c:v>
                </c:pt>
                <c:pt idx="69">
                  <c:v>78</c:v>
                </c:pt>
                <c:pt idx="70">
                  <c:v>79</c:v>
                </c:pt>
                <c:pt idx="71">
                  <c:v>80</c:v>
                </c:pt>
                <c:pt idx="72">
                  <c:v>81</c:v>
                </c:pt>
                <c:pt idx="73">
                  <c:v>82</c:v>
                </c:pt>
                <c:pt idx="74">
                  <c:v>83</c:v>
                </c:pt>
                <c:pt idx="75">
                  <c:v>84</c:v>
                </c:pt>
                <c:pt idx="76">
                  <c:v>85</c:v>
                </c:pt>
                <c:pt idx="77">
                  <c:v>86</c:v>
                </c:pt>
                <c:pt idx="78">
                  <c:v>87</c:v>
                </c:pt>
                <c:pt idx="79">
                  <c:v>88</c:v>
                </c:pt>
                <c:pt idx="80">
                  <c:v>89</c:v>
                </c:pt>
                <c:pt idx="81">
                  <c:v>90</c:v>
                </c:pt>
                <c:pt idx="82">
                  <c:v>91</c:v>
                </c:pt>
                <c:pt idx="83">
                  <c:v>92</c:v>
                </c:pt>
                <c:pt idx="84">
                  <c:v>93</c:v>
                </c:pt>
                <c:pt idx="85">
                  <c:v>94</c:v>
                </c:pt>
                <c:pt idx="86">
                  <c:v>95</c:v>
                </c:pt>
                <c:pt idx="87">
                  <c:v>96</c:v>
                </c:pt>
                <c:pt idx="88">
                  <c:v>97</c:v>
                </c:pt>
                <c:pt idx="89">
                  <c:v>98</c:v>
                </c:pt>
                <c:pt idx="90">
                  <c:v>99</c:v>
                </c:pt>
                <c:pt idx="91">
                  <c:v>100</c:v>
                </c:pt>
                <c:pt idx="92">
                  <c:v>101</c:v>
                </c:pt>
                <c:pt idx="93">
                  <c:v>102</c:v>
                </c:pt>
                <c:pt idx="94">
                  <c:v>103</c:v>
                </c:pt>
                <c:pt idx="95">
                  <c:v>104</c:v>
                </c:pt>
                <c:pt idx="96">
                  <c:v>105</c:v>
                </c:pt>
                <c:pt idx="97">
                  <c:v>106</c:v>
                </c:pt>
                <c:pt idx="98">
                  <c:v>107</c:v>
                </c:pt>
                <c:pt idx="99">
                  <c:v>108</c:v>
                </c:pt>
                <c:pt idx="100">
                  <c:v>109</c:v>
                </c:pt>
                <c:pt idx="101">
                  <c:v>110</c:v>
                </c:pt>
                <c:pt idx="102">
                  <c:v>111</c:v>
                </c:pt>
                <c:pt idx="103">
                  <c:v>112</c:v>
                </c:pt>
                <c:pt idx="104">
                  <c:v>113</c:v>
                </c:pt>
                <c:pt idx="105">
                  <c:v>114</c:v>
                </c:pt>
                <c:pt idx="106">
                  <c:v>115</c:v>
                </c:pt>
                <c:pt idx="107">
                  <c:v>116</c:v>
                </c:pt>
                <c:pt idx="108">
                  <c:v>117</c:v>
                </c:pt>
                <c:pt idx="109">
                  <c:v>118</c:v>
                </c:pt>
                <c:pt idx="110">
                  <c:v>119</c:v>
                </c:pt>
                <c:pt idx="111">
                  <c:v>120</c:v>
                </c:pt>
                <c:pt idx="112">
                  <c:v>121</c:v>
                </c:pt>
                <c:pt idx="113">
                  <c:v>122</c:v>
                </c:pt>
                <c:pt idx="114">
                  <c:v>123</c:v>
                </c:pt>
                <c:pt idx="115">
                  <c:v>124</c:v>
                </c:pt>
              </c:numCache>
            </c:numRef>
          </c:xVal>
          <c:yVal>
            <c:numRef>
              <c:f>'LC3.1'!$E$10:$E$125</c:f>
              <c:numCache>
                <c:formatCode>General</c:formatCode>
                <c:ptCount val="116"/>
                <c:pt idx="0">
                  <c:v>27.800973355009198</c:v>
                </c:pt>
                <c:pt idx="1">
                  <c:v>27.711856788555</c:v>
                </c:pt>
                <c:pt idx="2">
                  <c:v>27.680484251811574</c:v>
                </c:pt>
                <c:pt idx="3">
                  <c:v>28.024391693304366</c:v>
                </c:pt>
                <c:pt idx="4">
                  <c:v>29.384258186025704</c:v>
                </c:pt>
                <c:pt idx="5">
                  <c:v>29.494341535602995</c:v>
                </c:pt>
                <c:pt idx="6">
                  <c:v>28.478983085637353</c:v>
                </c:pt>
                <c:pt idx="7">
                  <c:v>26.989986734597679</c:v>
                </c:pt>
                <c:pt idx="8">
                  <c:v>25.940662182349072</c:v>
                </c:pt>
                <c:pt idx="9">
                  <c:v>23.697724472167913</c:v>
                </c:pt>
                <c:pt idx="10">
                  <c:v>20.962770927793184</c:v>
                </c:pt>
                <c:pt idx="11">
                  <c:v>21.683964131301462</c:v>
                </c:pt>
                <c:pt idx="12">
                  <c:v>23.853198920780521</c:v>
                </c:pt>
                <c:pt idx="13">
                  <c:v>25.152043756588412</c:v>
                </c:pt>
                <c:pt idx="14">
                  <c:v>25.531709965112636</c:v>
                </c:pt>
                <c:pt idx="15">
                  <c:v>25.949854162417331</c:v>
                </c:pt>
                <c:pt idx="16">
                  <c:v>26.014953385216433</c:v>
                </c:pt>
                <c:pt idx="17">
                  <c:v>25.438728896226216</c:v>
                </c:pt>
                <c:pt idx="18">
                  <c:v>23.677069291074851</c:v>
                </c:pt>
                <c:pt idx="19">
                  <c:v>21.400760148691624</c:v>
                </c:pt>
                <c:pt idx="20">
                  <c:v>21.17750758963712</c:v>
                </c:pt>
                <c:pt idx="21">
                  <c:v>23.164309808584306</c:v>
                </c:pt>
                <c:pt idx="22">
                  <c:v>27.019488583554153</c:v>
                </c:pt>
                <c:pt idx="23">
                  <c:v>29.045251606014737</c:v>
                </c:pt>
                <c:pt idx="24">
                  <c:v>28.230774772428347</c:v>
                </c:pt>
                <c:pt idx="25">
                  <c:v>25.783235601362911</c:v>
                </c:pt>
                <c:pt idx="26">
                  <c:v>23.872346418424591</c:v>
                </c:pt>
                <c:pt idx="27">
                  <c:v>24.341236529642085</c:v>
                </c:pt>
                <c:pt idx="28">
                  <c:v>25.323715716632215</c:v>
                </c:pt>
                <c:pt idx="29">
                  <c:v>26.064214631661955</c:v>
                </c:pt>
                <c:pt idx="30">
                  <c:v>27.398774524631126</c:v>
                </c:pt>
                <c:pt idx="31">
                  <c:v>27.736945861307941</c:v>
                </c:pt>
                <c:pt idx="32">
                  <c:v>27.139583569932594</c:v>
                </c:pt>
                <c:pt idx="33">
                  <c:v>29.343204942865952</c:v>
                </c:pt>
                <c:pt idx="34">
                  <c:v>30.413746627766848</c:v>
                </c:pt>
                <c:pt idx="35">
                  <c:v>27.187714531489693</c:v>
                </c:pt>
                <c:pt idx="36">
                  <c:v>23.372771238648465</c:v>
                </c:pt>
                <c:pt idx="37">
                  <c:v>21.879168118559349</c:v>
                </c:pt>
                <c:pt idx="38">
                  <c:v>22.023649184057991</c:v>
                </c:pt>
                <c:pt idx="39">
                  <c:v>22.771681823793017</c:v>
                </c:pt>
                <c:pt idx="40">
                  <c:v>23.536976923882431</c:v>
                </c:pt>
                <c:pt idx="41">
                  <c:v>23.475806802510419</c:v>
                </c:pt>
                <c:pt idx="42">
                  <c:v>22.705405482553623</c:v>
                </c:pt>
                <c:pt idx="43">
                  <c:v>22.29236419117467</c:v>
                </c:pt>
                <c:pt idx="44">
                  <c:v>24.703524351457936</c:v>
                </c:pt>
                <c:pt idx="45">
                  <c:v>26.846318227718413</c:v>
                </c:pt>
                <c:pt idx="46">
                  <c:v>25.744800021544286</c:v>
                </c:pt>
                <c:pt idx="47">
                  <c:v>22.096249849861923</c:v>
                </c:pt>
                <c:pt idx="48">
                  <c:v>19.775163874795762</c:v>
                </c:pt>
                <c:pt idx="49">
                  <c:v>20.974195825069433</c:v>
                </c:pt>
                <c:pt idx="50">
                  <c:v>23.019285271718832</c:v>
                </c:pt>
                <c:pt idx="51">
                  <c:v>24.759755234340997</c:v>
                </c:pt>
                <c:pt idx="52">
                  <c:v>26.466588928891344</c:v>
                </c:pt>
                <c:pt idx="53">
                  <c:v>26.598017281472917</c:v>
                </c:pt>
                <c:pt idx="54">
                  <c:v>25.349665754498627</c:v>
                </c:pt>
                <c:pt idx="55">
                  <c:v>25.185268947300319</c:v>
                </c:pt>
                <c:pt idx="56">
                  <c:v>25.195593202717681</c:v>
                </c:pt>
                <c:pt idx="57">
                  <c:v>24.331522608298087</c:v>
                </c:pt>
                <c:pt idx="58">
                  <c:v>23.737580585432507</c:v>
                </c:pt>
                <c:pt idx="59">
                  <c:v>24.023079214673281</c:v>
                </c:pt>
                <c:pt idx="60">
                  <c:v>24.527894667568674</c:v>
                </c:pt>
                <c:pt idx="61">
                  <c:v>23.983970024144622</c:v>
                </c:pt>
                <c:pt idx="62">
                  <c:v>23.33074000690538</c:v>
                </c:pt>
                <c:pt idx="63">
                  <c:v>21.880700516244538</c:v>
                </c:pt>
                <c:pt idx="64">
                  <c:v>19.803644321822329</c:v>
                </c:pt>
                <c:pt idx="65">
                  <c:v>18.553736703727186</c:v>
                </c:pt>
                <c:pt idx="66">
                  <c:v>19.853291081676318</c:v>
                </c:pt>
                <c:pt idx="67">
                  <c:v>20.796986869001614</c:v>
                </c:pt>
                <c:pt idx="68">
                  <c:v>20.997007705707702</c:v>
                </c:pt>
                <c:pt idx="69">
                  <c:v>20.783856544195149</c:v>
                </c:pt>
                <c:pt idx="70">
                  <c:v>20.64549777010793</c:v>
                </c:pt>
                <c:pt idx="71">
                  <c:v>20.555977210855009</c:v>
                </c:pt>
                <c:pt idx="72">
                  <c:v>20.146626753974999</c:v>
                </c:pt>
                <c:pt idx="73">
                  <c:v>19.503055035144214</c:v>
                </c:pt>
                <c:pt idx="74">
                  <c:v>19.005630734581107</c:v>
                </c:pt>
                <c:pt idx="75">
                  <c:v>19.38664287949609</c:v>
                </c:pt>
                <c:pt idx="76">
                  <c:v>19.141948994767311</c:v>
                </c:pt>
                <c:pt idx="77">
                  <c:v>18.238469616897653</c:v>
                </c:pt>
                <c:pt idx="78">
                  <c:v>17.65458968726756</c:v>
                </c:pt>
                <c:pt idx="79">
                  <c:v>17.741609296955062</c:v>
                </c:pt>
                <c:pt idx="80">
                  <c:v>17.664109194196641</c:v>
                </c:pt>
                <c:pt idx="81">
                  <c:v>18.041325134244037</c:v>
                </c:pt>
                <c:pt idx="82">
                  <c:v>19.226022579958585</c:v>
                </c:pt>
                <c:pt idx="83">
                  <c:v>18.344799505019722</c:v>
                </c:pt>
                <c:pt idx="84">
                  <c:v>15.167138644922701</c:v>
                </c:pt>
                <c:pt idx="85">
                  <c:v>12.441144166617889</c:v>
                </c:pt>
                <c:pt idx="86">
                  <c:v>12.442444029094055</c:v>
                </c:pt>
                <c:pt idx="87">
                  <c:v>14.12581980840319</c:v>
                </c:pt>
                <c:pt idx="88">
                  <c:v>15.854404368150632</c:v>
                </c:pt>
                <c:pt idx="89">
                  <c:v>17.388382062870715</c:v>
                </c:pt>
                <c:pt idx="90">
                  <c:v>18.647135335584018</c:v>
                </c:pt>
                <c:pt idx="91">
                  <c:v>19.126874039242846</c:v>
                </c:pt>
                <c:pt idx="92">
                  <c:v>18.775364304362991</c:v>
                </c:pt>
                <c:pt idx="93">
                  <c:v>19.323580331311639</c:v>
                </c:pt>
                <c:pt idx="94">
                  <c:v>20.147923374421801</c:v>
                </c:pt>
                <c:pt idx="95">
                  <c:v>18.780843918364504</c:v>
                </c:pt>
                <c:pt idx="96">
                  <c:v>16.18144728822644</c:v>
                </c:pt>
                <c:pt idx="97">
                  <c:v>14.793410432142217</c:v>
                </c:pt>
                <c:pt idx="98">
                  <c:v>14.824446785607185</c:v>
                </c:pt>
                <c:pt idx="99">
                  <c:v>15.359029103077315</c:v>
                </c:pt>
                <c:pt idx="100">
                  <c:v>14.681102408432471</c:v>
                </c:pt>
                <c:pt idx="101">
                  <c:v>13.426839743142429</c:v>
                </c:pt>
                <c:pt idx="102">
                  <c:v>12.808763192018299</c:v>
                </c:pt>
                <c:pt idx="103">
                  <c:v>14.053282444831606</c:v>
                </c:pt>
                <c:pt idx="104">
                  <c:v>14.496213138706977</c:v>
                </c:pt>
                <c:pt idx="105">
                  <c:v>13.818585855179583</c:v>
                </c:pt>
                <c:pt idx="106">
                  <c:v>11.819993200652494</c:v>
                </c:pt>
                <c:pt idx="107">
                  <c:v>11.026759503585911</c:v>
                </c:pt>
                <c:pt idx="108">
                  <c:v>12.325690316035374</c:v>
                </c:pt>
                <c:pt idx="109">
                  <c:v>12.920895678122204</c:v>
                </c:pt>
                <c:pt idx="110">
                  <c:v>12.926763917185761</c:v>
                </c:pt>
                <c:pt idx="111">
                  <c:v>12.445933344845741</c:v>
                </c:pt>
                <c:pt idx="112">
                  <c:v>11.149634113356798</c:v>
                </c:pt>
                <c:pt idx="113">
                  <c:v>9.592205586991092</c:v>
                </c:pt>
                <c:pt idx="114">
                  <c:v>8.8489067007752631</c:v>
                </c:pt>
                <c:pt idx="115">
                  <c:v>8.9856512789508596</c:v>
                </c:pt>
              </c:numCache>
            </c:numRef>
          </c:yVal>
          <c:smooth val="0"/>
          <c:extLst xmlns:c15="http://schemas.microsoft.com/office/drawing/2012/chart">
            <c:ext xmlns:c16="http://schemas.microsoft.com/office/drawing/2014/chart" uri="{C3380CC4-5D6E-409C-BE32-E72D297353CC}">
              <c16:uniqueId val="{00000005-BD45-4A6E-8475-D4571F9BCC02}"/>
            </c:ext>
          </c:extLst>
        </c:ser>
        <c:ser>
          <c:idx val="4"/>
          <c:order val="4"/>
          <c:tx>
            <c:v>3.4_diffuse</c:v>
          </c:tx>
          <c:spPr>
            <a:ln w="25400" cap="rnd">
              <a:noFill/>
              <a:round/>
            </a:ln>
            <a:effectLst/>
          </c:spPr>
          <c:marker>
            <c:symbol val="circle"/>
            <c:size val="3"/>
            <c:spPr>
              <a:noFill/>
              <a:ln w="9525">
                <a:noFill/>
              </a:ln>
              <a:effectLst/>
            </c:spPr>
          </c:marker>
          <c:trendline>
            <c:spPr>
              <a:ln w="19050" cap="rnd">
                <a:solidFill>
                  <a:schemeClr val="accent5"/>
                </a:solidFill>
                <a:prstDash val="sysDot"/>
              </a:ln>
              <a:effectLst/>
            </c:spPr>
            <c:trendlineType val="linear"/>
            <c:dispRSqr val="1"/>
            <c:dispEq val="1"/>
            <c:trendlineLbl>
              <c:layout>
                <c:manualLayout>
                  <c:x val="-0.12261212319954894"/>
                  <c:y val="-0.183065870769034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'LC3.3'!$D$174:$D$331</c:f>
              <c:numCache>
                <c:formatCode>General</c:formatCode>
                <c:ptCount val="158"/>
                <c:pt idx="0">
                  <c:v>173</c:v>
                </c:pt>
                <c:pt idx="1">
                  <c:v>174</c:v>
                </c:pt>
                <c:pt idx="2">
                  <c:v>175</c:v>
                </c:pt>
                <c:pt idx="3">
                  <c:v>176</c:v>
                </c:pt>
                <c:pt idx="4">
                  <c:v>177</c:v>
                </c:pt>
                <c:pt idx="5">
                  <c:v>178</c:v>
                </c:pt>
                <c:pt idx="6">
                  <c:v>179</c:v>
                </c:pt>
                <c:pt idx="7">
                  <c:v>180</c:v>
                </c:pt>
                <c:pt idx="8">
                  <c:v>181</c:v>
                </c:pt>
                <c:pt idx="9">
                  <c:v>182</c:v>
                </c:pt>
                <c:pt idx="10">
                  <c:v>183</c:v>
                </c:pt>
                <c:pt idx="11">
                  <c:v>184</c:v>
                </c:pt>
                <c:pt idx="12">
                  <c:v>185</c:v>
                </c:pt>
                <c:pt idx="13">
                  <c:v>186</c:v>
                </c:pt>
                <c:pt idx="14">
                  <c:v>187</c:v>
                </c:pt>
                <c:pt idx="15">
                  <c:v>188</c:v>
                </c:pt>
                <c:pt idx="16">
                  <c:v>189</c:v>
                </c:pt>
                <c:pt idx="17">
                  <c:v>190</c:v>
                </c:pt>
                <c:pt idx="18">
                  <c:v>191</c:v>
                </c:pt>
                <c:pt idx="19">
                  <c:v>192</c:v>
                </c:pt>
                <c:pt idx="20">
                  <c:v>193</c:v>
                </c:pt>
                <c:pt idx="21">
                  <c:v>194</c:v>
                </c:pt>
                <c:pt idx="22">
                  <c:v>195</c:v>
                </c:pt>
                <c:pt idx="23">
                  <c:v>196</c:v>
                </c:pt>
                <c:pt idx="24">
                  <c:v>197</c:v>
                </c:pt>
                <c:pt idx="25">
                  <c:v>198</c:v>
                </c:pt>
                <c:pt idx="26">
                  <c:v>199</c:v>
                </c:pt>
                <c:pt idx="27">
                  <c:v>200</c:v>
                </c:pt>
                <c:pt idx="28">
                  <c:v>201</c:v>
                </c:pt>
                <c:pt idx="29">
                  <c:v>202</c:v>
                </c:pt>
                <c:pt idx="30">
                  <c:v>203</c:v>
                </c:pt>
                <c:pt idx="31">
                  <c:v>204</c:v>
                </c:pt>
                <c:pt idx="32">
                  <c:v>205</c:v>
                </c:pt>
                <c:pt idx="33">
                  <c:v>206</c:v>
                </c:pt>
                <c:pt idx="34">
                  <c:v>207</c:v>
                </c:pt>
                <c:pt idx="35">
                  <c:v>208</c:v>
                </c:pt>
                <c:pt idx="36">
                  <c:v>209</c:v>
                </c:pt>
                <c:pt idx="37">
                  <c:v>210</c:v>
                </c:pt>
                <c:pt idx="38">
                  <c:v>211</c:v>
                </c:pt>
                <c:pt idx="39">
                  <c:v>212</c:v>
                </c:pt>
                <c:pt idx="40">
                  <c:v>213</c:v>
                </c:pt>
                <c:pt idx="41">
                  <c:v>214</c:v>
                </c:pt>
                <c:pt idx="42">
                  <c:v>215</c:v>
                </c:pt>
                <c:pt idx="43">
                  <c:v>216</c:v>
                </c:pt>
                <c:pt idx="44">
                  <c:v>217</c:v>
                </c:pt>
                <c:pt idx="45">
                  <c:v>218</c:v>
                </c:pt>
                <c:pt idx="46">
                  <c:v>219</c:v>
                </c:pt>
                <c:pt idx="47">
                  <c:v>220</c:v>
                </c:pt>
                <c:pt idx="48">
                  <c:v>221</c:v>
                </c:pt>
                <c:pt idx="49">
                  <c:v>222</c:v>
                </c:pt>
                <c:pt idx="50">
                  <c:v>223</c:v>
                </c:pt>
                <c:pt idx="51">
                  <c:v>224</c:v>
                </c:pt>
                <c:pt idx="52">
                  <c:v>225</c:v>
                </c:pt>
                <c:pt idx="53">
                  <c:v>226</c:v>
                </c:pt>
                <c:pt idx="54">
                  <c:v>227</c:v>
                </c:pt>
                <c:pt idx="55">
                  <c:v>228</c:v>
                </c:pt>
                <c:pt idx="56">
                  <c:v>229</c:v>
                </c:pt>
                <c:pt idx="57">
                  <c:v>230</c:v>
                </c:pt>
                <c:pt idx="58">
                  <c:v>231</c:v>
                </c:pt>
                <c:pt idx="59">
                  <c:v>232</c:v>
                </c:pt>
                <c:pt idx="60">
                  <c:v>233</c:v>
                </c:pt>
                <c:pt idx="61">
                  <c:v>234</c:v>
                </c:pt>
                <c:pt idx="62">
                  <c:v>235</c:v>
                </c:pt>
                <c:pt idx="63">
                  <c:v>236</c:v>
                </c:pt>
                <c:pt idx="64">
                  <c:v>237</c:v>
                </c:pt>
                <c:pt idx="65">
                  <c:v>238</c:v>
                </c:pt>
                <c:pt idx="66">
                  <c:v>239</c:v>
                </c:pt>
                <c:pt idx="67">
                  <c:v>240</c:v>
                </c:pt>
                <c:pt idx="68">
                  <c:v>241</c:v>
                </c:pt>
                <c:pt idx="69">
                  <c:v>242</c:v>
                </c:pt>
                <c:pt idx="70">
                  <c:v>243</c:v>
                </c:pt>
                <c:pt idx="71">
                  <c:v>244</c:v>
                </c:pt>
                <c:pt idx="72">
                  <c:v>245</c:v>
                </c:pt>
                <c:pt idx="73">
                  <c:v>246</c:v>
                </c:pt>
                <c:pt idx="74">
                  <c:v>247</c:v>
                </c:pt>
                <c:pt idx="75">
                  <c:v>248</c:v>
                </c:pt>
                <c:pt idx="76">
                  <c:v>249</c:v>
                </c:pt>
                <c:pt idx="77">
                  <c:v>250</c:v>
                </c:pt>
                <c:pt idx="78">
                  <c:v>251</c:v>
                </c:pt>
                <c:pt idx="79">
                  <c:v>252</c:v>
                </c:pt>
                <c:pt idx="80">
                  <c:v>253</c:v>
                </c:pt>
                <c:pt idx="81">
                  <c:v>254</c:v>
                </c:pt>
                <c:pt idx="82">
                  <c:v>255</c:v>
                </c:pt>
                <c:pt idx="83">
                  <c:v>256</c:v>
                </c:pt>
                <c:pt idx="84">
                  <c:v>257</c:v>
                </c:pt>
                <c:pt idx="85">
                  <c:v>258</c:v>
                </c:pt>
                <c:pt idx="86">
                  <c:v>259</c:v>
                </c:pt>
                <c:pt idx="87">
                  <c:v>260</c:v>
                </c:pt>
                <c:pt idx="88">
                  <c:v>261</c:v>
                </c:pt>
                <c:pt idx="89">
                  <c:v>262</c:v>
                </c:pt>
                <c:pt idx="90">
                  <c:v>263</c:v>
                </c:pt>
                <c:pt idx="91">
                  <c:v>264</c:v>
                </c:pt>
                <c:pt idx="92">
                  <c:v>265</c:v>
                </c:pt>
                <c:pt idx="93">
                  <c:v>266</c:v>
                </c:pt>
                <c:pt idx="94">
                  <c:v>267</c:v>
                </c:pt>
                <c:pt idx="95">
                  <c:v>268</c:v>
                </c:pt>
                <c:pt idx="96">
                  <c:v>269</c:v>
                </c:pt>
                <c:pt idx="97">
                  <c:v>270</c:v>
                </c:pt>
                <c:pt idx="98">
                  <c:v>271</c:v>
                </c:pt>
                <c:pt idx="99">
                  <c:v>272</c:v>
                </c:pt>
                <c:pt idx="100">
                  <c:v>273</c:v>
                </c:pt>
                <c:pt idx="101">
                  <c:v>274</c:v>
                </c:pt>
                <c:pt idx="102">
                  <c:v>275</c:v>
                </c:pt>
                <c:pt idx="103">
                  <c:v>276</c:v>
                </c:pt>
                <c:pt idx="104">
                  <c:v>277</c:v>
                </c:pt>
                <c:pt idx="105">
                  <c:v>278</c:v>
                </c:pt>
                <c:pt idx="106">
                  <c:v>279</c:v>
                </c:pt>
                <c:pt idx="107">
                  <c:v>280</c:v>
                </c:pt>
                <c:pt idx="108">
                  <c:v>281</c:v>
                </c:pt>
                <c:pt idx="109">
                  <c:v>282</c:v>
                </c:pt>
                <c:pt idx="110">
                  <c:v>283</c:v>
                </c:pt>
                <c:pt idx="111">
                  <c:v>284</c:v>
                </c:pt>
                <c:pt idx="112">
                  <c:v>285</c:v>
                </c:pt>
                <c:pt idx="113">
                  <c:v>286</c:v>
                </c:pt>
                <c:pt idx="114">
                  <c:v>287</c:v>
                </c:pt>
                <c:pt idx="115">
                  <c:v>288</c:v>
                </c:pt>
                <c:pt idx="116">
                  <c:v>289</c:v>
                </c:pt>
                <c:pt idx="117">
                  <c:v>290</c:v>
                </c:pt>
                <c:pt idx="118">
                  <c:v>291</c:v>
                </c:pt>
                <c:pt idx="119">
                  <c:v>292</c:v>
                </c:pt>
                <c:pt idx="120">
                  <c:v>293</c:v>
                </c:pt>
                <c:pt idx="121">
                  <c:v>294</c:v>
                </c:pt>
                <c:pt idx="122">
                  <c:v>295</c:v>
                </c:pt>
                <c:pt idx="123">
                  <c:v>296</c:v>
                </c:pt>
                <c:pt idx="124">
                  <c:v>297</c:v>
                </c:pt>
                <c:pt idx="125">
                  <c:v>298</c:v>
                </c:pt>
                <c:pt idx="126">
                  <c:v>299</c:v>
                </c:pt>
                <c:pt idx="127">
                  <c:v>300</c:v>
                </c:pt>
                <c:pt idx="128">
                  <c:v>301</c:v>
                </c:pt>
                <c:pt idx="129">
                  <c:v>302</c:v>
                </c:pt>
                <c:pt idx="130">
                  <c:v>303</c:v>
                </c:pt>
                <c:pt idx="131">
                  <c:v>304</c:v>
                </c:pt>
                <c:pt idx="132">
                  <c:v>305</c:v>
                </c:pt>
                <c:pt idx="133">
                  <c:v>306</c:v>
                </c:pt>
                <c:pt idx="134">
                  <c:v>307</c:v>
                </c:pt>
                <c:pt idx="135">
                  <c:v>308</c:v>
                </c:pt>
                <c:pt idx="136">
                  <c:v>309</c:v>
                </c:pt>
                <c:pt idx="137">
                  <c:v>310</c:v>
                </c:pt>
                <c:pt idx="138">
                  <c:v>311</c:v>
                </c:pt>
                <c:pt idx="139">
                  <c:v>312</c:v>
                </c:pt>
                <c:pt idx="140">
                  <c:v>313</c:v>
                </c:pt>
                <c:pt idx="141">
                  <c:v>314</c:v>
                </c:pt>
                <c:pt idx="142">
                  <c:v>315</c:v>
                </c:pt>
                <c:pt idx="143">
                  <c:v>316</c:v>
                </c:pt>
                <c:pt idx="144">
                  <c:v>317</c:v>
                </c:pt>
                <c:pt idx="145">
                  <c:v>318</c:v>
                </c:pt>
                <c:pt idx="146">
                  <c:v>319</c:v>
                </c:pt>
                <c:pt idx="147">
                  <c:v>320</c:v>
                </c:pt>
                <c:pt idx="148">
                  <c:v>321</c:v>
                </c:pt>
                <c:pt idx="149">
                  <c:v>322</c:v>
                </c:pt>
                <c:pt idx="150">
                  <c:v>323</c:v>
                </c:pt>
                <c:pt idx="151">
                  <c:v>324</c:v>
                </c:pt>
                <c:pt idx="152">
                  <c:v>325</c:v>
                </c:pt>
                <c:pt idx="153">
                  <c:v>326</c:v>
                </c:pt>
                <c:pt idx="154">
                  <c:v>327</c:v>
                </c:pt>
                <c:pt idx="155">
                  <c:v>328</c:v>
                </c:pt>
                <c:pt idx="156">
                  <c:v>329</c:v>
                </c:pt>
                <c:pt idx="157">
                  <c:v>330</c:v>
                </c:pt>
              </c:numCache>
            </c:numRef>
          </c:xVal>
          <c:yVal>
            <c:numRef>
              <c:f>'LC3.3'!$I$174:$I$331</c:f>
              <c:numCache>
                <c:formatCode>General</c:formatCode>
                <c:ptCount val="158"/>
                <c:pt idx="0">
                  <c:v>27.352095526512493</c:v>
                </c:pt>
                <c:pt idx="1">
                  <c:v>24.841835626651683</c:v>
                </c:pt>
                <c:pt idx="2">
                  <c:v>23.59659593761436</c:v>
                </c:pt>
                <c:pt idx="3">
                  <c:v>22.849321790744639</c:v>
                </c:pt>
                <c:pt idx="4">
                  <c:v>21.600533148701786</c:v>
                </c:pt>
                <c:pt idx="5">
                  <c:v>22.544346711563716</c:v>
                </c:pt>
                <c:pt idx="6">
                  <c:v>22.198142767559425</c:v>
                </c:pt>
                <c:pt idx="7">
                  <c:v>22.196189765408356</c:v>
                </c:pt>
                <c:pt idx="8">
                  <c:v>22.909394167074517</c:v>
                </c:pt>
                <c:pt idx="9">
                  <c:v>23.536817426247691</c:v>
                </c:pt>
                <c:pt idx="10">
                  <c:v>24.608734983100057</c:v>
                </c:pt>
                <c:pt idx="11">
                  <c:v>23.518219521062832</c:v>
                </c:pt>
                <c:pt idx="12">
                  <c:v>19.658669970815509</c:v>
                </c:pt>
                <c:pt idx="13">
                  <c:v>18.182877506577551</c:v>
                </c:pt>
                <c:pt idx="14">
                  <c:v>20.052282643401146</c:v>
                </c:pt>
                <c:pt idx="15">
                  <c:v>20.525160901373631</c:v>
                </c:pt>
                <c:pt idx="16">
                  <c:v>18.827979042196617</c:v>
                </c:pt>
                <c:pt idx="17">
                  <c:v>18.997355102634085</c:v>
                </c:pt>
                <c:pt idx="18">
                  <c:v>22.963065081685329</c:v>
                </c:pt>
                <c:pt idx="19">
                  <c:v>27.30521075721094</c:v>
                </c:pt>
                <c:pt idx="20">
                  <c:v>26.387859710744248</c:v>
                </c:pt>
                <c:pt idx="21">
                  <c:v>21.341828350641133</c:v>
                </c:pt>
                <c:pt idx="22">
                  <c:v>19.161755146970076</c:v>
                </c:pt>
                <c:pt idx="23">
                  <c:v>21.133798647926451</c:v>
                </c:pt>
                <c:pt idx="24">
                  <c:v>24.235448814215069</c:v>
                </c:pt>
                <c:pt idx="25">
                  <c:v>26.758981972693832</c:v>
                </c:pt>
                <c:pt idx="26">
                  <c:v>27.221577647907807</c:v>
                </c:pt>
                <c:pt idx="27">
                  <c:v>24.532017525933192</c:v>
                </c:pt>
                <c:pt idx="28">
                  <c:v>20.207321717623437</c:v>
                </c:pt>
                <c:pt idx="29">
                  <c:v>18.239697883843338</c:v>
                </c:pt>
                <c:pt idx="30">
                  <c:v>20.416466113147727</c:v>
                </c:pt>
                <c:pt idx="31">
                  <c:v>22.675717195485756</c:v>
                </c:pt>
                <c:pt idx="32">
                  <c:v>22.314267291669097</c:v>
                </c:pt>
                <c:pt idx="33">
                  <c:v>21.04051268250992</c:v>
                </c:pt>
                <c:pt idx="34">
                  <c:v>20.125519183322293</c:v>
                </c:pt>
                <c:pt idx="35">
                  <c:v>18.997055860069029</c:v>
                </c:pt>
                <c:pt idx="36">
                  <c:v>18.21562096624934</c:v>
                </c:pt>
                <c:pt idx="37">
                  <c:v>18.858697660085294</c:v>
                </c:pt>
                <c:pt idx="38">
                  <c:v>19.846383254420864</c:v>
                </c:pt>
                <c:pt idx="39">
                  <c:v>19.498204460689543</c:v>
                </c:pt>
                <c:pt idx="40">
                  <c:v>19.241944646668859</c:v>
                </c:pt>
                <c:pt idx="41">
                  <c:v>20.794194211460578</c:v>
                </c:pt>
                <c:pt idx="42">
                  <c:v>20.866037681194438</c:v>
                </c:pt>
                <c:pt idx="43">
                  <c:v>18.172198529765438</c:v>
                </c:pt>
                <c:pt idx="44">
                  <c:v>16.952932785410422</c:v>
                </c:pt>
                <c:pt idx="45">
                  <c:v>18.923540119312538</c:v>
                </c:pt>
                <c:pt idx="46">
                  <c:v>21.556581737743763</c:v>
                </c:pt>
                <c:pt idx="47">
                  <c:v>23.567267839957406</c:v>
                </c:pt>
                <c:pt idx="48">
                  <c:v>24.615617992837016</c:v>
                </c:pt>
                <c:pt idx="49">
                  <c:v>23.586716172767773</c:v>
                </c:pt>
                <c:pt idx="50">
                  <c:v>21.670413069998474</c:v>
                </c:pt>
                <c:pt idx="51">
                  <c:v>21.184004252337353</c:v>
                </c:pt>
                <c:pt idx="52">
                  <c:v>22.213038346323984</c:v>
                </c:pt>
                <c:pt idx="53">
                  <c:v>23.070226061670414</c:v>
                </c:pt>
                <c:pt idx="54">
                  <c:v>22.064985513479719</c:v>
                </c:pt>
                <c:pt idx="55">
                  <c:v>19.120540006108815</c:v>
                </c:pt>
                <c:pt idx="56">
                  <c:v>16.559021506573188</c:v>
                </c:pt>
                <c:pt idx="57">
                  <c:v>15.860112343955443</c:v>
                </c:pt>
                <c:pt idx="58">
                  <c:v>16.412360013436988</c:v>
                </c:pt>
                <c:pt idx="59">
                  <c:v>17.389479491343245</c:v>
                </c:pt>
                <c:pt idx="60">
                  <c:v>17.768445656933984</c:v>
                </c:pt>
                <c:pt idx="61">
                  <c:v>17.435494496278601</c:v>
                </c:pt>
                <c:pt idx="62">
                  <c:v>17.366477050531529</c:v>
                </c:pt>
                <c:pt idx="63">
                  <c:v>18.302145281508743</c:v>
                </c:pt>
                <c:pt idx="64">
                  <c:v>19.508890526115493</c:v>
                </c:pt>
                <c:pt idx="65">
                  <c:v>19.74688867179654</c:v>
                </c:pt>
                <c:pt idx="66">
                  <c:v>19.746415058730037</c:v>
                </c:pt>
                <c:pt idx="67">
                  <c:v>19.618866745044677</c:v>
                </c:pt>
                <c:pt idx="68">
                  <c:v>19.846121939891173</c:v>
                </c:pt>
                <c:pt idx="69">
                  <c:v>20.990966235212685</c:v>
                </c:pt>
                <c:pt idx="70">
                  <c:v>19.878981535604517</c:v>
                </c:pt>
                <c:pt idx="71">
                  <c:v>16.24391846835741</c:v>
                </c:pt>
                <c:pt idx="72">
                  <c:v>14.84068292708803</c:v>
                </c:pt>
                <c:pt idx="73">
                  <c:v>16.547837279425892</c:v>
                </c:pt>
                <c:pt idx="74">
                  <c:v>18.058054142335386</c:v>
                </c:pt>
                <c:pt idx="75">
                  <c:v>18.327842225635901</c:v>
                </c:pt>
                <c:pt idx="76">
                  <c:v>18.212622992851816</c:v>
                </c:pt>
                <c:pt idx="77">
                  <c:v>17.618795036303688</c:v>
                </c:pt>
                <c:pt idx="78">
                  <c:v>17.049480708006335</c:v>
                </c:pt>
                <c:pt idx="79">
                  <c:v>17.972483552322217</c:v>
                </c:pt>
                <c:pt idx="80">
                  <c:v>20.05640870542997</c:v>
                </c:pt>
                <c:pt idx="81">
                  <c:v>21.153392161957093</c:v>
                </c:pt>
                <c:pt idx="82">
                  <c:v>20.282737038739327</c:v>
                </c:pt>
                <c:pt idx="83">
                  <c:v>19.153245420973267</c:v>
                </c:pt>
                <c:pt idx="84">
                  <c:v>19.936448876085752</c:v>
                </c:pt>
                <c:pt idx="85">
                  <c:v>21.512062598693266</c:v>
                </c:pt>
                <c:pt idx="86">
                  <c:v>21.876662691694669</c:v>
                </c:pt>
                <c:pt idx="87">
                  <c:v>21.099709781047238</c:v>
                </c:pt>
                <c:pt idx="88">
                  <c:v>19.771815057438555</c:v>
                </c:pt>
                <c:pt idx="89">
                  <c:v>18.668966130399262</c:v>
                </c:pt>
                <c:pt idx="90">
                  <c:v>18.875131770070503</c:v>
                </c:pt>
                <c:pt idx="91">
                  <c:v>19.682805896600026</c:v>
                </c:pt>
                <c:pt idx="92">
                  <c:v>18.959902624938362</c:v>
                </c:pt>
                <c:pt idx="93">
                  <c:v>17.398175353870421</c:v>
                </c:pt>
                <c:pt idx="94">
                  <c:v>17.733137114092358</c:v>
                </c:pt>
                <c:pt idx="95">
                  <c:v>19.321143539252809</c:v>
                </c:pt>
                <c:pt idx="96">
                  <c:v>18.465614963144265</c:v>
                </c:pt>
                <c:pt idx="97">
                  <c:v>15.352711527874831</c:v>
                </c:pt>
                <c:pt idx="98">
                  <c:v>14.348011840904203</c:v>
                </c:pt>
                <c:pt idx="99">
                  <c:v>15.726938644988298</c:v>
                </c:pt>
                <c:pt idx="100">
                  <c:v>16.142419602290033</c:v>
                </c:pt>
                <c:pt idx="101">
                  <c:v>14.890536890415342</c:v>
                </c:pt>
                <c:pt idx="102">
                  <c:v>13.174095824476639</c:v>
                </c:pt>
                <c:pt idx="103">
                  <c:v>12.533127103032861</c:v>
                </c:pt>
                <c:pt idx="104">
                  <c:v>13.50095842301606</c:v>
                </c:pt>
                <c:pt idx="105">
                  <c:v>14.550192706640363</c:v>
                </c:pt>
                <c:pt idx="106">
                  <c:v>14.98836390560513</c:v>
                </c:pt>
                <c:pt idx="107">
                  <c:v>16.067517694586666</c:v>
                </c:pt>
                <c:pt idx="108">
                  <c:v>17.56647676554531</c:v>
                </c:pt>
                <c:pt idx="109">
                  <c:v>17.616029526629863</c:v>
                </c:pt>
                <c:pt idx="110">
                  <c:v>16.919907133523505</c:v>
                </c:pt>
                <c:pt idx="111">
                  <c:v>16.237043983398294</c:v>
                </c:pt>
                <c:pt idx="112">
                  <c:v>14.483804830066482</c:v>
                </c:pt>
                <c:pt idx="113">
                  <c:v>12.996691903500967</c:v>
                </c:pt>
                <c:pt idx="114">
                  <c:v>13.460485522665742</c:v>
                </c:pt>
                <c:pt idx="115">
                  <c:v>14.063109645040681</c:v>
                </c:pt>
                <c:pt idx="116">
                  <c:v>13.748109734290782</c:v>
                </c:pt>
                <c:pt idx="117">
                  <c:v>13.932173705263086</c:v>
                </c:pt>
                <c:pt idx="118">
                  <c:v>13.623033540288947</c:v>
                </c:pt>
                <c:pt idx="119">
                  <c:v>11.564722286825056</c:v>
                </c:pt>
                <c:pt idx="120">
                  <c:v>10.165834642469559</c:v>
                </c:pt>
                <c:pt idx="121">
                  <c:v>10.378185156707172</c:v>
                </c:pt>
                <c:pt idx="122">
                  <c:v>9.734064481845671</c:v>
                </c:pt>
                <c:pt idx="123">
                  <c:v>8.0936571775165742</c:v>
                </c:pt>
                <c:pt idx="124">
                  <c:v>8.0023845603721657</c:v>
                </c:pt>
                <c:pt idx="125">
                  <c:v>9.9526082555176991</c:v>
                </c:pt>
                <c:pt idx="126">
                  <c:v>12.216104384056448</c:v>
                </c:pt>
                <c:pt idx="127">
                  <c:v>13.508843637370724</c:v>
                </c:pt>
                <c:pt idx="128">
                  <c:v>14.19220376441756</c:v>
                </c:pt>
                <c:pt idx="129">
                  <c:v>14.951373181894791</c:v>
                </c:pt>
                <c:pt idx="130">
                  <c:v>15.155974207819551</c:v>
                </c:pt>
                <c:pt idx="131">
                  <c:v>14.913699967426444</c:v>
                </c:pt>
                <c:pt idx="132">
                  <c:v>15.486894872262257</c:v>
                </c:pt>
                <c:pt idx="133">
                  <c:v>16.401464544076219</c:v>
                </c:pt>
                <c:pt idx="134">
                  <c:v>17.301206074302883</c:v>
                </c:pt>
                <c:pt idx="135">
                  <c:v>18.246183036697055</c:v>
                </c:pt>
                <c:pt idx="136">
                  <c:v>17.08952629221529</c:v>
                </c:pt>
                <c:pt idx="137">
                  <c:v>13.390080447306449</c:v>
                </c:pt>
                <c:pt idx="138">
                  <c:v>10.380247537614462</c:v>
                </c:pt>
                <c:pt idx="139">
                  <c:v>9.7243681085227927</c:v>
                </c:pt>
                <c:pt idx="140">
                  <c:v>10.35442307469588</c:v>
                </c:pt>
                <c:pt idx="141">
                  <c:v>12.020260939237149</c:v>
                </c:pt>
                <c:pt idx="142">
                  <c:v>14.53943202519844</c:v>
                </c:pt>
                <c:pt idx="143">
                  <c:v>15.84634522392032</c:v>
                </c:pt>
                <c:pt idx="144">
                  <c:v>15.16713781733481</c:v>
                </c:pt>
                <c:pt idx="145">
                  <c:v>14.153746561939911</c:v>
                </c:pt>
                <c:pt idx="146">
                  <c:v>13.506762910400049</c:v>
                </c:pt>
                <c:pt idx="147">
                  <c:v>13.295566937141942</c:v>
                </c:pt>
                <c:pt idx="148">
                  <c:v>14.157391248898206</c:v>
                </c:pt>
                <c:pt idx="149">
                  <c:v>15.051354558680409</c:v>
                </c:pt>
                <c:pt idx="150">
                  <c:v>14.561822386404362</c:v>
                </c:pt>
                <c:pt idx="151">
                  <c:v>13.016477239460228</c:v>
                </c:pt>
                <c:pt idx="152">
                  <c:v>11.430445673402239</c:v>
                </c:pt>
                <c:pt idx="153">
                  <c:v>10.244603280782055</c:v>
                </c:pt>
                <c:pt idx="154">
                  <c:v>9.1345127296377058</c:v>
                </c:pt>
                <c:pt idx="155">
                  <c:v>8.4170607870353322</c:v>
                </c:pt>
                <c:pt idx="156">
                  <c:v>8.294390560578659</c:v>
                </c:pt>
                <c:pt idx="157">
                  <c:v>8.0074222735479772</c:v>
                </c:pt>
              </c:numCache>
            </c:numRef>
          </c:yVal>
          <c:smooth val="0"/>
          <c:extLst>
            <c:ext xmlns:c16="http://schemas.microsoft.com/office/drawing/2014/chart" uri="{C3380CC4-5D6E-409C-BE32-E72D297353CC}">
              <c16:uniqueId val="{00000007-BD45-4A6E-8475-D4571F9BCC02}"/>
            </c:ext>
          </c:extLst>
        </c:ser>
        <c:ser>
          <c:idx val="5"/>
          <c:order val="5"/>
          <c:tx>
            <c:v>3.2 diffuse</c:v>
          </c:tx>
          <c:spPr>
            <a:ln w="25400" cap="rnd">
              <a:noFill/>
              <a:round/>
            </a:ln>
            <a:effectLst/>
          </c:spPr>
          <c:marker>
            <c:symbol val="circle"/>
            <c:size val="5"/>
            <c:spPr>
              <a:noFill/>
              <a:ln w="9525">
                <a:noFill/>
              </a:ln>
              <a:effectLst/>
            </c:spPr>
          </c:marker>
          <c:trendline>
            <c:spPr>
              <a:ln w="19050" cap="rnd">
                <a:solidFill>
                  <a:schemeClr val="accent3">
                    <a:lumMod val="75000"/>
                  </a:schemeClr>
                </a:solidFill>
                <a:prstDash val="sysDot"/>
              </a:ln>
              <a:effectLst/>
            </c:spPr>
            <c:trendlineType val="linear"/>
            <c:dispRSqr val="1"/>
            <c:dispEq val="1"/>
            <c:trendlineLbl>
              <c:layout>
                <c:manualLayout>
                  <c:x val="-8.7994144756254111E-2"/>
                  <c:y val="-0.214100307178876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'LC3.2'!$D$298:$D$455</c:f>
              <c:numCache>
                <c:formatCode>General</c:formatCode>
                <c:ptCount val="158"/>
                <c:pt idx="0">
                  <c:v>297</c:v>
                </c:pt>
                <c:pt idx="1">
                  <c:v>298</c:v>
                </c:pt>
                <c:pt idx="2">
                  <c:v>299</c:v>
                </c:pt>
                <c:pt idx="3">
                  <c:v>300</c:v>
                </c:pt>
                <c:pt idx="4">
                  <c:v>301</c:v>
                </c:pt>
                <c:pt idx="5">
                  <c:v>302</c:v>
                </c:pt>
                <c:pt idx="6">
                  <c:v>303</c:v>
                </c:pt>
                <c:pt idx="7">
                  <c:v>304</c:v>
                </c:pt>
                <c:pt idx="8">
                  <c:v>305</c:v>
                </c:pt>
                <c:pt idx="9">
                  <c:v>306</c:v>
                </c:pt>
                <c:pt idx="10">
                  <c:v>307</c:v>
                </c:pt>
                <c:pt idx="11">
                  <c:v>308</c:v>
                </c:pt>
                <c:pt idx="12">
                  <c:v>309</c:v>
                </c:pt>
                <c:pt idx="13">
                  <c:v>310</c:v>
                </c:pt>
                <c:pt idx="14">
                  <c:v>311</c:v>
                </c:pt>
                <c:pt idx="15">
                  <c:v>312</c:v>
                </c:pt>
                <c:pt idx="16">
                  <c:v>313</c:v>
                </c:pt>
                <c:pt idx="17">
                  <c:v>314</c:v>
                </c:pt>
                <c:pt idx="18">
                  <c:v>315</c:v>
                </c:pt>
                <c:pt idx="19">
                  <c:v>316</c:v>
                </c:pt>
                <c:pt idx="20">
                  <c:v>317</c:v>
                </c:pt>
                <c:pt idx="21">
                  <c:v>318</c:v>
                </c:pt>
                <c:pt idx="22">
                  <c:v>319</c:v>
                </c:pt>
                <c:pt idx="23">
                  <c:v>320</c:v>
                </c:pt>
                <c:pt idx="24">
                  <c:v>321</c:v>
                </c:pt>
                <c:pt idx="25">
                  <c:v>322</c:v>
                </c:pt>
                <c:pt idx="26">
                  <c:v>323</c:v>
                </c:pt>
                <c:pt idx="27">
                  <c:v>324</c:v>
                </c:pt>
                <c:pt idx="28">
                  <c:v>325</c:v>
                </c:pt>
                <c:pt idx="29">
                  <c:v>326</c:v>
                </c:pt>
                <c:pt idx="30">
                  <c:v>327</c:v>
                </c:pt>
                <c:pt idx="31">
                  <c:v>328</c:v>
                </c:pt>
                <c:pt idx="32">
                  <c:v>329</c:v>
                </c:pt>
                <c:pt idx="33">
                  <c:v>330</c:v>
                </c:pt>
                <c:pt idx="34">
                  <c:v>331</c:v>
                </c:pt>
                <c:pt idx="35">
                  <c:v>332</c:v>
                </c:pt>
                <c:pt idx="36">
                  <c:v>333</c:v>
                </c:pt>
                <c:pt idx="37">
                  <c:v>334</c:v>
                </c:pt>
                <c:pt idx="38">
                  <c:v>335</c:v>
                </c:pt>
                <c:pt idx="39">
                  <c:v>336</c:v>
                </c:pt>
                <c:pt idx="40">
                  <c:v>337</c:v>
                </c:pt>
                <c:pt idx="41">
                  <c:v>338</c:v>
                </c:pt>
                <c:pt idx="42">
                  <c:v>339</c:v>
                </c:pt>
                <c:pt idx="43">
                  <c:v>340</c:v>
                </c:pt>
                <c:pt idx="44">
                  <c:v>341</c:v>
                </c:pt>
                <c:pt idx="45">
                  <c:v>342</c:v>
                </c:pt>
                <c:pt idx="46">
                  <c:v>343</c:v>
                </c:pt>
                <c:pt idx="47">
                  <c:v>344</c:v>
                </c:pt>
                <c:pt idx="48">
                  <c:v>345</c:v>
                </c:pt>
                <c:pt idx="49">
                  <c:v>346</c:v>
                </c:pt>
                <c:pt idx="50">
                  <c:v>347</c:v>
                </c:pt>
                <c:pt idx="51">
                  <c:v>348</c:v>
                </c:pt>
                <c:pt idx="52">
                  <c:v>349</c:v>
                </c:pt>
                <c:pt idx="53">
                  <c:v>350</c:v>
                </c:pt>
                <c:pt idx="54">
                  <c:v>351</c:v>
                </c:pt>
                <c:pt idx="55">
                  <c:v>352</c:v>
                </c:pt>
                <c:pt idx="56">
                  <c:v>353</c:v>
                </c:pt>
                <c:pt idx="57">
                  <c:v>354</c:v>
                </c:pt>
                <c:pt idx="58">
                  <c:v>355</c:v>
                </c:pt>
                <c:pt idx="59">
                  <c:v>356</c:v>
                </c:pt>
                <c:pt idx="60">
                  <c:v>357</c:v>
                </c:pt>
                <c:pt idx="61">
                  <c:v>358</c:v>
                </c:pt>
                <c:pt idx="62">
                  <c:v>359</c:v>
                </c:pt>
                <c:pt idx="63">
                  <c:v>360</c:v>
                </c:pt>
                <c:pt idx="64">
                  <c:v>361</c:v>
                </c:pt>
                <c:pt idx="65">
                  <c:v>362</c:v>
                </c:pt>
                <c:pt idx="66">
                  <c:v>363</c:v>
                </c:pt>
                <c:pt idx="67">
                  <c:v>364</c:v>
                </c:pt>
                <c:pt idx="68">
                  <c:v>365</c:v>
                </c:pt>
                <c:pt idx="69">
                  <c:v>366</c:v>
                </c:pt>
                <c:pt idx="70">
                  <c:v>367</c:v>
                </c:pt>
                <c:pt idx="71">
                  <c:v>368</c:v>
                </c:pt>
                <c:pt idx="72">
                  <c:v>369</c:v>
                </c:pt>
                <c:pt idx="73">
                  <c:v>370</c:v>
                </c:pt>
                <c:pt idx="74">
                  <c:v>371</c:v>
                </c:pt>
                <c:pt idx="75">
                  <c:v>372</c:v>
                </c:pt>
                <c:pt idx="76">
                  <c:v>373</c:v>
                </c:pt>
                <c:pt idx="77">
                  <c:v>374</c:v>
                </c:pt>
                <c:pt idx="78">
                  <c:v>375</c:v>
                </c:pt>
                <c:pt idx="79">
                  <c:v>376</c:v>
                </c:pt>
                <c:pt idx="80">
                  <c:v>377</c:v>
                </c:pt>
                <c:pt idx="81">
                  <c:v>378</c:v>
                </c:pt>
                <c:pt idx="82">
                  <c:v>379</c:v>
                </c:pt>
                <c:pt idx="83">
                  <c:v>380</c:v>
                </c:pt>
                <c:pt idx="84">
                  <c:v>381</c:v>
                </c:pt>
                <c:pt idx="85">
                  <c:v>382</c:v>
                </c:pt>
                <c:pt idx="86">
                  <c:v>383</c:v>
                </c:pt>
                <c:pt idx="87">
                  <c:v>384</c:v>
                </c:pt>
                <c:pt idx="88">
                  <c:v>385</c:v>
                </c:pt>
                <c:pt idx="89">
                  <c:v>386</c:v>
                </c:pt>
                <c:pt idx="90">
                  <c:v>387</c:v>
                </c:pt>
                <c:pt idx="91">
                  <c:v>388</c:v>
                </c:pt>
                <c:pt idx="92">
                  <c:v>389</c:v>
                </c:pt>
                <c:pt idx="93">
                  <c:v>390</c:v>
                </c:pt>
                <c:pt idx="94">
                  <c:v>391</c:v>
                </c:pt>
                <c:pt idx="95">
                  <c:v>392</c:v>
                </c:pt>
                <c:pt idx="96">
                  <c:v>393</c:v>
                </c:pt>
                <c:pt idx="97">
                  <c:v>394</c:v>
                </c:pt>
                <c:pt idx="98">
                  <c:v>395</c:v>
                </c:pt>
                <c:pt idx="99">
                  <c:v>396</c:v>
                </c:pt>
                <c:pt idx="100">
                  <c:v>397</c:v>
                </c:pt>
                <c:pt idx="101">
                  <c:v>398</c:v>
                </c:pt>
                <c:pt idx="102">
                  <c:v>399</c:v>
                </c:pt>
                <c:pt idx="103">
                  <c:v>400</c:v>
                </c:pt>
                <c:pt idx="104">
                  <c:v>401</c:v>
                </c:pt>
                <c:pt idx="105">
                  <c:v>402</c:v>
                </c:pt>
                <c:pt idx="106">
                  <c:v>403</c:v>
                </c:pt>
                <c:pt idx="107">
                  <c:v>404</c:v>
                </c:pt>
                <c:pt idx="108">
                  <c:v>405</c:v>
                </c:pt>
                <c:pt idx="109">
                  <c:v>406</c:v>
                </c:pt>
                <c:pt idx="110">
                  <c:v>407</c:v>
                </c:pt>
                <c:pt idx="111">
                  <c:v>408</c:v>
                </c:pt>
                <c:pt idx="112">
                  <c:v>409</c:v>
                </c:pt>
                <c:pt idx="113">
                  <c:v>410</c:v>
                </c:pt>
                <c:pt idx="114">
                  <c:v>411</c:v>
                </c:pt>
                <c:pt idx="115">
                  <c:v>412</c:v>
                </c:pt>
                <c:pt idx="116">
                  <c:v>413</c:v>
                </c:pt>
                <c:pt idx="117">
                  <c:v>414</c:v>
                </c:pt>
                <c:pt idx="118">
                  <c:v>415</c:v>
                </c:pt>
                <c:pt idx="119">
                  <c:v>416</c:v>
                </c:pt>
                <c:pt idx="120">
                  <c:v>417</c:v>
                </c:pt>
                <c:pt idx="121">
                  <c:v>418</c:v>
                </c:pt>
                <c:pt idx="122">
                  <c:v>419</c:v>
                </c:pt>
                <c:pt idx="123">
                  <c:v>420</c:v>
                </c:pt>
                <c:pt idx="124">
                  <c:v>421</c:v>
                </c:pt>
                <c:pt idx="125">
                  <c:v>422</c:v>
                </c:pt>
                <c:pt idx="126">
                  <c:v>423</c:v>
                </c:pt>
                <c:pt idx="127">
                  <c:v>424</c:v>
                </c:pt>
                <c:pt idx="128">
                  <c:v>425</c:v>
                </c:pt>
                <c:pt idx="129">
                  <c:v>426</c:v>
                </c:pt>
                <c:pt idx="130">
                  <c:v>427</c:v>
                </c:pt>
                <c:pt idx="131">
                  <c:v>428</c:v>
                </c:pt>
                <c:pt idx="132">
                  <c:v>429</c:v>
                </c:pt>
                <c:pt idx="133">
                  <c:v>430</c:v>
                </c:pt>
                <c:pt idx="134">
                  <c:v>431</c:v>
                </c:pt>
                <c:pt idx="135">
                  <c:v>432</c:v>
                </c:pt>
                <c:pt idx="136">
                  <c:v>433</c:v>
                </c:pt>
                <c:pt idx="137">
                  <c:v>434</c:v>
                </c:pt>
                <c:pt idx="138">
                  <c:v>435</c:v>
                </c:pt>
                <c:pt idx="139">
                  <c:v>436</c:v>
                </c:pt>
                <c:pt idx="140">
                  <c:v>437</c:v>
                </c:pt>
                <c:pt idx="141">
                  <c:v>438</c:v>
                </c:pt>
                <c:pt idx="142">
                  <c:v>439</c:v>
                </c:pt>
                <c:pt idx="143">
                  <c:v>440</c:v>
                </c:pt>
                <c:pt idx="144">
                  <c:v>441</c:v>
                </c:pt>
                <c:pt idx="145">
                  <c:v>442</c:v>
                </c:pt>
                <c:pt idx="146">
                  <c:v>443</c:v>
                </c:pt>
                <c:pt idx="147">
                  <c:v>444</c:v>
                </c:pt>
                <c:pt idx="148">
                  <c:v>445</c:v>
                </c:pt>
                <c:pt idx="149">
                  <c:v>446</c:v>
                </c:pt>
                <c:pt idx="150">
                  <c:v>447</c:v>
                </c:pt>
                <c:pt idx="151">
                  <c:v>448</c:v>
                </c:pt>
                <c:pt idx="152">
                  <c:v>449</c:v>
                </c:pt>
                <c:pt idx="153">
                  <c:v>450</c:v>
                </c:pt>
                <c:pt idx="154">
                  <c:v>451</c:v>
                </c:pt>
                <c:pt idx="155">
                  <c:v>452</c:v>
                </c:pt>
                <c:pt idx="156">
                  <c:v>453</c:v>
                </c:pt>
                <c:pt idx="157">
                  <c:v>454</c:v>
                </c:pt>
              </c:numCache>
            </c:numRef>
          </c:xVal>
          <c:yVal>
            <c:numRef>
              <c:f>'LC3.2'!$E$298:$E$455</c:f>
              <c:numCache>
                <c:formatCode>General</c:formatCode>
                <c:ptCount val="158"/>
                <c:pt idx="0">
                  <c:v>24.377568824524381</c:v>
                </c:pt>
                <c:pt idx="1">
                  <c:v>24.979440192601473</c:v>
                </c:pt>
                <c:pt idx="2">
                  <c:v>21.531720467717943</c:v>
                </c:pt>
                <c:pt idx="3">
                  <c:v>17.766527203070495</c:v>
                </c:pt>
                <c:pt idx="4">
                  <c:v>15.964688693413187</c:v>
                </c:pt>
                <c:pt idx="5">
                  <c:v>16.020098098157572</c:v>
                </c:pt>
                <c:pt idx="6">
                  <c:v>16.408341414233398</c:v>
                </c:pt>
                <c:pt idx="7">
                  <c:v>17.005274041447873</c:v>
                </c:pt>
                <c:pt idx="8">
                  <c:v>17.813516418275704</c:v>
                </c:pt>
                <c:pt idx="9">
                  <c:v>18.039619772481736</c:v>
                </c:pt>
                <c:pt idx="10">
                  <c:v>17.221372766520535</c:v>
                </c:pt>
                <c:pt idx="11">
                  <c:v>15.963542649082152</c:v>
                </c:pt>
                <c:pt idx="12">
                  <c:v>14.719215622841702</c:v>
                </c:pt>
                <c:pt idx="13">
                  <c:v>13.989879242020315</c:v>
                </c:pt>
                <c:pt idx="14">
                  <c:v>13.755948616255004</c:v>
                </c:pt>
                <c:pt idx="15">
                  <c:v>14.604661675021163</c:v>
                </c:pt>
                <c:pt idx="16">
                  <c:v>16.956894183689027</c:v>
                </c:pt>
                <c:pt idx="17">
                  <c:v>18.706435240423463</c:v>
                </c:pt>
                <c:pt idx="18">
                  <c:v>19.729995746168498</c:v>
                </c:pt>
                <c:pt idx="19">
                  <c:v>19.418615533584564</c:v>
                </c:pt>
                <c:pt idx="20">
                  <c:v>17.767209251566857</c:v>
                </c:pt>
                <c:pt idx="21">
                  <c:v>16.829507482962768</c:v>
                </c:pt>
                <c:pt idx="22">
                  <c:v>17.0588908378779</c:v>
                </c:pt>
                <c:pt idx="23">
                  <c:v>16.845287893936959</c:v>
                </c:pt>
                <c:pt idx="24">
                  <c:v>15.616600142392269</c:v>
                </c:pt>
                <c:pt idx="25">
                  <c:v>14.556270418861674</c:v>
                </c:pt>
                <c:pt idx="26">
                  <c:v>14.344508258130181</c:v>
                </c:pt>
                <c:pt idx="27">
                  <c:v>15.323988321970504</c:v>
                </c:pt>
                <c:pt idx="28">
                  <c:v>16.958685016081265</c:v>
                </c:pt>
                <c:pt idx="29">
                  <c:v>18.4629180537429</c:v>
                </c:pt>
                <c:pt idx="30">
                  <c:v>18.661044869147247</c:v>
                </c:pt>
                <c:pt idx="31">
                  <c:v>16.782757443721181</c:v>
                </c:pt>
                <c:pt idx="32">
                  <c:v>16.289975542217171</c:v>
                </c:pt>
                <c:pt idx="33">
                  <c:v>17.542362311032704</c:v>
                </c:pt>
                <c:pt idx="34">
                  <c:v>16.966083592889532</c:v>
                </c:pt>
                <c:pt idx="35">
                  <c:v>15.45641362900647</c:v>
                </c:pt>
                <c:pt idx="36">
                  <c:v>15.482998427218128</c:v>
                </c:pt>
                <c:pt idx="37">
                  <c:v>16.351253110549859</c:v>
                </c:pt>
                <c:pt idx="38">
                  <c:v>17.742082222603109</c:v>
                </c:pt>
                <c:pt idx="39">
                  <c:v>19.392944402028217</c:v>
                </c:pt>
                <c:pt idx="40">
                  <c:v>19.591033094638192</c:v>
                </c:pt>
                <c:pt idx="41">
                  <c:v>16.978941433750219</c:v>
                </c:pt>
                <c:pt idx="42">
                  <c:v>13.077862221751097</c:v>
                </c:pt>
                <c:pt idx="43">
                  <c:v>10.611319652091286</c:v>
                </c:pt>
                <c:pt idx="44">
                  <c:v>9.7733280277251176</c:v>
                </c:pt>
                <c:pt idx="45">
                  <c:v>8.7885519528831946</c:v>
                </c:pt>
                <c:pt idx="46">
                  <c:v>8.2442090364594858</c:v>
                </c:pt>
                <c:pt idx="47">
                  <c:v>9.73137585505091</c:v>
                </c:pt>
                <c:pt idx="48">
                  <c:v>11.264574958515801</c:v>
                </c:pt>
                <c:pt idx="49">
                  <c:v>13.004872283801085</c:v>
                </c:pt>
                <c:pt idx="50">
                  <c:v>17.891397476590555</c:v>
                </c:pt>
                <c:pt idx="51">
                  <c:v>21.405347657079144</c:v>
                </c:pt>
                <c:pt idx="52">
                  <c:v>18.660338777878543</c:v>
                </c:pt>
                <c:pt idx="53">
                  <c:v>13.848286929407454</c:v>
                </c:pt>
                <c:pt idx="54">
                  <c:v>11.513244926606758</c:v>
                </c:pt>
                <c:pt idx="55">
                  <c:v>11.611172392296284</c:v>
                </c:pt>
                <c:pt idx="56">
                  <c:v>12.033827632123172</c:v>
                </c:pt>
                <c:pt idx="57">
                  <c:v>11.80732866041126</c:v>
                </c:pt>
                <c:pt idx="58">
                  <c:v>12.174559715402481</c:v>
                </c:pt>
                <c:pt idx="59">
                  <c:v>13.372545602633815</c:v>
                </c:pt>
                <c:pt idx="60">
                  <c:v>14.186263808774864</c:v>
                </c:pt>
                <c:pt idx="61">
                  <c:v>14.702280906239956</c:v>
                </c:pt>
                <c:pt idx="62">
                  <c:v>15.134589162990173</c:v>
                </c:pt>
                <c:pt idx="63">
                  <c:v>14.868639743019131</c:v>
                </c:pt>
                <c:pt idx="64">
                  <c:v>14.085885383075038</c:v>
                </c:pt>
                <c:pt idx="65">
                  <c:v>13.19014378715687</c:v>
                </c:pt>
                <c:pt idx="66">
                  <c:v>12.496409299852481</c:v>
                </c:pt>
                <c:pt idx="67">
                  <c:v>13.248050388687378</c:v>
                </c:pt>
                <c:pt idx="68">
                  <c:v>13.393689653444097</c:v>
                </c:pt>
                <c:pt idx="69">
                  <c:v>11.38845428928011</c:v>
                </c:pt>
                <c:pt idx="70">
                  <c:v>10.154164466023619</c:v>
                </c:pt>
                <c:pt idx="71">
                  <c:v>11.78748316513507</c:v>
                </c:pt>
                <c:pt idx="72">
                  <c:v>14.90861644955482</c:v>
                </c:pt>
                <c:pt idx="73">
                  <c:v>16.764995865330761</c:v>
                </c:pt>
                <c:pt idx="74">
                  <c:v>15.813815025731262</c:v>
                </c:pt>
                <c:pt idx="75">
                  <c:v>11.844128948512754</c:v>
                </c:pt>
                <c:pt idx="76">
                  <c:v>7.6281885124516382</c:v>
                </c:pt>
                <c:pt idx="77">
                  <c:v>5.7187433899582274</c:v>
                </c:pt>
                <c:pt idx="78">
                  <c:v>6.1542599913940181</c:v>
                </c:pt>
                <c:pt idx="79">
                  <c:v>7.2782432901417469</c:v>
                </c:pt>
                <c:pt idx="80">
                  <c:v>9.5546164328519509</c:v>
                </c:pt>
                <c:pt idx="81">
                  <c:v>11.664349738132485</c:v>
                </c:pt>
                <c:pt idx="82">
                  <c:v>12.791625048453295</c:v>
                </c:pt>
                <c:pt idx="83">
                  <c:v>13.710702457215866</c:v>
                </c:pt>
                <c:pt idx="84">
                  <c:v>14.849439019064908</c:v>
                </c:pt>
                <c:pt idx="85">
                  <c:v>15.619861653821204</c:v>
                </c:pt>
                <c:pt idx="86">
                  <c:v>16.365507268497762</c:v>
                </c:pt>
                <c:pt idx="87">
                  <c:v>16.624968319314064</c:v>
                </c:pt>
                <c:pt idx="88">
                  <c:v>15.642401070888193</c:v>
                </c:pt>
                <c:pt idx="89">
                  <c:v>14.443982654465504</c:v>
                </c:pt>
                <c:pt idx="90">
                  <c:v>15.000442583029557</c:v>
                </c:pt>
                <c:pt idx="91">
                  <c:v>14.662827402225895</c:v>
                </c:pt>
                <c:pt idx="92">
                  <c:v>10.759144381160251</c:v>
                </c:pt>
                <c:pt idx="93">
                  <c:v>8.0671340671757878</c:v>
                </c:pt>
                <c:pt idx="94">
                  <c:v>9.5581910478679664</c:v>
                </c:pt>
                <c:pt idx="95">
                  <c:v>11.452077735480607</c:v>
                </c:pt>
                <c:pt idx="96">
                  <c:v>10.4405826054698</c:v>
                </c:pt>
                <c:pt idx="97">
                  <c:v>8.1011644864184102</c:v>
                </c:pt>
                <c:pt idx="98">
                  <c:v>7.2971693328566509</c:v>
                </c:pt>
                <c:pt idx="99">
                  <c:v>8.7584377235073418</c:v>
                </c:pt>
                <c:pt idx="100">
                  <c:v>10.462183720190415</c:v>
                </c:pt>
                <c:pt idx="101">
                  <c:v>9.9076148180354835</c:v>
                </c:pt>
                <c:pt idx="102">
                  <c:v>8.1314203410167334</c:v>
                </c:pt>
                <c:pt idx="103">
                  <c:v>6.8149396339075574</c:v>
                </c:pt>
                <c:pt idx="104">
                  <c:v>6.0950855158530901</c:v>
                </c:pt>
                <c:pt idx="105">
                  <c:v>5.8505948214961645</c:v>
                </c:pt>
                <c:pt idx="106">
                  <c:v>5.9879635568581691</c:v>
                </c:pt>
                <c:pt idx="107">
                  <c:v>5.8112113735352215</c:v>
                </c:pt>
                <c:pt idx="108">
                  <c:v>5.4346283521370147</c:v>
                </c:pt>
                <c:pt idx="109">
                  <c:v>5.7923430290661546</c:v>
                </c:pt>
                <c:pt idx="110">
                  <c:v>6.3844490390305602</c:v>
                </c:pt>
                <c:pt idx="111">
                  <c:v>6.7612602458835998</c:v>
                </c:pt>
                <c:pt idx="112">
                  <c:v>7.0844801299858986</c:v>
                </c:pt>
                <c:pt idx="113">
                  <c:v>7.3738776515289794</c:v>
                </c:pt>
                <c:pt idx="114">
                  <c:v>8.0937480863433162</c:v>
                </c:pt>
                <c:pt idx="115">
                  <c:v>8.9117153149342165</c:v>
                </c:pt>
                <c:pt idx="116">
                  <c:v>8.8278426020443757</c:v>
                </c:pt>
                <c:pt idx="117">
                  <c:v>7.8032288768427174</c:v>
                </c:pt>
                <c:pt idx="118">
                  <c:v>6.8507472678002772</c:v>
                </c:pt>
                <c:pt idx="119">
                  <c:v>5.7735464031398385</c:v>
                </c:pt>
                <c:pt idx="120">
                  <c:v>4.7095307061011216</c:v>
                </c:pt>
                <c:pt idx="121">
                  <c:v>3.7592335421960703</c:v>
                </c:pt>
                <c:pt idx="122">
                  <c:v>2.0736347599660627</c:v>
                </c:pt>
                <c:pt idx="123">
                  <c:v>1.9633767234938413</c:v>
                </c:pt>
                <c:pt idx="124">
                  <c:v>3.6342599673446454</c:v>
                </c:pt>
                <c:pt idx="125">
                  <c:v>4.491625796194767</c:v>
                </c:pt>
                <c:pt idx="126">
                  <c:v>4.3127690034028454</c:v>
                </c:pt>
                <c:pt idx="127">
                  <c:v>3.2991860566449862</c:v>
                </c:pt>
                <c:pt idx="128">
                  <c:v>2.7756963222092512</c:v>
                </c:pt>
                <c:pt idx="129">
                  <c:v>3.2494292753299812</c:v>
                </c:pt>
                <c:pt idx="130">
                  <c:v>3.7762385554440567</c:v>
                </c:pt>
                <c:pt idx="131">
                  <c:v>3.8126868122514099</c:v>
                </c:pt>
                <c:pt idx="132">
                  <c:v>3.6550751375642667</c:v>
                </c:pt>
                <c:pt idx="133">
                  <c:v>3.7847352378680927</c:v>
                </c:pt>
                <c:pt idx="134">
                  <c:v>4.18373535614485</c:v>
                </c:pt>
                <c:pt idx="135">
                  <c:v>4.4787818325976927</c:v>
                </c:pt>
                <c:pt idx="136">
                  <c:v>4.3733895848489448</c:v>
                </c:pt>
                <c:pt idx="137">
                  <c:v>3.7934940392401568</c:v>
                </c:pt>
                <c:pt idx="138">
                  <c:v>3.162413149768649</c:v>
                </c:pt>
                <c:pt idx="139">
                  <c:v>2.7075569684353389</c:v>
                </c:pt>
                <c:pt idx="140">
                  <c:v>2.1398834836355927</c:v>
                </c:pt>
                <c:pt idx="141">
                  <c:v>1.6689403636966222</c:v>
                </c:pt>
                <c:pt idx="142">
                  <c:v>1.3019907482657516</c:v>
                </c:pt>
                <c:pt idx="143">
                  <c:v>1.4746602510201472</c:v>
                </c:pt>
                <c:pt idx="144">
                  <c:v>2.3353529204189565</c:v>
                </c:pt>
                <c:pt idx="145">
                  <c:v>3.1906632549589831</c:v>
                </c:pt>
                <c:pt idx="146">
                  <c:v>3.3136352953338344</c:v>
                </c:pt>
                <c:pt idx="147">
                  <c:v>2.9272121159036799</c:v>
                </c:pt>
                <c:pt idx="148">
                  <c:v>2.4412940202637161</c:v>
                </c:pt>
                <c:pt idx="149">
                  <c:v>2.0181021111008564</c:v>
                </c:pt>
                <c:pt idx="150">
                  <c:v>1.7561692962624864</c:v>
                </c:pt>
                <c:pt idx="151">
                  <c:v>1.7004788424048196</c:v>
                </c:pt>
                <c:pt idx="152">
                  <c:v>1.8197322269430254</c:v>
                </c:pt>
                <c:pt idx="153">
                  <c:v>1.9067038922266133</c:v>
                </c:pt>
                <c:pt idx="154">
                  <c:v>2.0034076670971226</c:v>
                </c:pt>
                <c:pt idx="155">
                  <c:v>1.9953944015078211</c:v>
                </c:pt>
                <c:pt idx="156">
                  <c:v>1.9360481630613695</c:v>
                </c:pt>
                <c:pt idx="157">
                  <c:v>1.7847111962501472</c:v>
                </c:pt>
              </c:numCache>
            </c:numRef>
          </c:yVal>
          <c:smooth val="0"/>
          <c:extLst>
            <c:ext xmlns:c16="http://schemas.microsoft.com/office/drawing/2014/chart" uri="{C3380CC4-5D6E-409C-BE32-E72D297353CC}">
              <c16:uniqueId val="{00000009-BD45-4A6E-8475-D4571F9BCC02}"/>
            </c:ext>
          </c:extLst>
        </c:ser>
        <c:dLbls>
          <c:showLegendKey val="0"/>
          <c:showVal val="0"/>
          <c:showCatName val="0"/>
          <c:showSerName val="0"/>
          <c:showPercent val="0"/>
          <c:showBubbleSize val="0"/>
        </c:dLbls>
        <c:axId val="1554308752"/>
        <c:axId val="1368314896"/>
        <c:extLst/>
      </c:scatterChart>
      <c:valAx>
        <c:axId val="15543087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314896"/>
        <c:crosses val="autoZero"/>
        <c:crossBetween val="midCat"/>
      </c:valAx>
      <c:valAx>
        <c:axId val="1368314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slope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7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1622.8663026432796</c:v>
                </c:pt>
                <c:pt idx="1">
                  <c:v>1623.3819941344218</c:v>
                </c:pt>
                <c:pt idx="2">
                  <c:v>1623.9446964617714</c:v>
                </c:pt>
                <c:pt idx="3">
                  <c:v>1624.5436039469746</c:v>
                </c:pt>
                <c:pt idx="4">
                  <c:v>1625.1363748294998</c:v>
                </c:pt>
                <c:pt idx="5">
                  <c:v>1625.711475160469</c:v>
                </c:pt>
                <c:pt idx="6">
                  <c:v>1626.225811754706</c:v>
                </c:pt>
                <c:pt idx="7">
                  <c:v>1626.9555326274044</c:v>
                </c:pt>
                <c:pt idx="8">
                  <c:v>1627.8693502595952</c:v>
                </c:pt>
                <c:pt idx="9">
                  <c:v>1628.7645104154647</c:v>
                </c:pt>
                <c:pt idx="10">
                  <c:v>1629.4499582315575</c:v>
                </c:pt>
                <c:pt idx="11">
                  <c:v>1630.0225887954089</c:v>
                </c:pt>
                <c:pt idx="12">
                  <c:v>1630.5563677459322</c:v>
                </c:pt>
                <c:pt idx="13">
                  <c:v>1631.0401106492902</c:v>
                </c:pt>
                <c:pt idx="14">
                  <c:v>1631.4860838284728</c:v>
                </c:pt>
                <c:pt idx="15">
                  <c:v>1631.9664186163668</c:v>
                </c:pt>
                <c:pt idx="16">
                  <c:v>1632.4949139057717</c:v>
                </c:pt>
                <c:pt idx="17">
                  <c:v>1633.0199668918835</c:v>
                </c:pt>
                <c:pt idx="18">
                  <c:v>1633.6578612642272</c:v>
                </c:pt>
                <c:pt idx="19">
                  <c:v>1634.18457657161</c:v>
                </c:pt>
                <c:pt idx="20">
                  <c:v>1634.636336446993</c:v>
                </c:pt>
                <c:pt idx="21">
                  <c:v>1635.1272383389748</c:v>
                </c:pt>
                <c:pt idx="22">
                  <c:v>1635.5832875868148</c:v>
                </c:pt>
                <c:pt idx="23">
                  <c:v>1636.0007294104992</c:v>
                </c:pt>
                <c:pt idx="24">
                  <c:v>1636.412758394662</c:v>
                </c:pt>
                <c:pt idx="25">
                  <c:v>1636.8220095948325</c:v>
                </c:pt>
                <c:pt idx="26">
                  <c:v>1637.2241983832416</c:v>
                </c:pt>
                <c:pt idx="27">
                  <c:v>1637.6290036859564</c:v>
                </c:pt>
                <c:pt idx="28">
                  <c:v>1638.0733208252975</c:v>
                </c:pt>
                <c:pt idx="29">
                  <c:v>1638.5640957292158</c:v>
                </c:pt>
                <c:pt idx="30">
                  <c:v>1639.0863112528286</c:v>
                </c:pt>
                <c:pt idx="31">
                  <c:v>1639.6049056330467</c:v>
                </c:pt>
                <c:pt idx="32">
                  <c:v>1640.0974335935973</c:v>
                </c:pt>
                <c:pt idx="33">
                  <c:v>1640.5296856588313</c:v>
                </c:pt>
                <c:pt idx="34">
                  <c:v>1640.9152900926535</c:v>
                </c:pt>
                <c:pt idx="35">
                  <c:v>1641.3579002569663</c:v>
                </c:pt>
                <c:pt idx="36">
                  <c:v>1641.8415871493803</c:v>
                </c:pt>
                <c:pt idx="37">
                  <c:v>1642.4007778667992</c:v>
                </c:pt>
                <c:pt idx="38">
                  <c:v>1643.0255020211664</c:v>
                </c:pt>
                <c:pt idx="39">
                  <c:v>1643.6221854664448</c:v>
                </c:pt>
                <c:pt idx="40">
                  <c:v>1644.0840254724824</c:v>
                </c:pt>
                <c:pt idx="41">
                  <c:v>1644.5197495041486</c:v>
                </c:pt>
                <c:pt idx="42">
                  <c:v>1644.9809199970139</c:v>
                </c:pt>
                <c:pt idx="43">
                  <c:v>1645.4483835110227</c:v>
                </c:pt>
                <c:pt idx="44">
                  <c:v>1645.9094232765376</c:v>
                </c:pt>
                <c:pt idx="45">
                  <c:v>1646.4409995795529</c:v>
                </c:pt>
                <c:pt idx="46">
                  <c:v>1646.9707811009578</c:v>
                </c:pt>
                <c:pt idx="47">
                  <c:v>1647.3915109811655</c:v>
                </c:pt>
                <c:pt idx="48">
                  <c:v>1647.7535372682548</c:v>
                </c:pt>
                <c:pt idx="49">
                  <c:v>1648.186201563464</c:v>
                </c:pt>
                <c:pt idx="50">
                  <c:v>1648.6710706578242</c:v>
                </c:pt>
                <c:pt idx="51">
                  <c:v>1649.1032236228216</c:v>
                </c:pt>
                <c:pt idx="52">
                  <c:v>1649.523482686885</c:v>
                </c:pt>
                <c:pt idx="53">
                  <c:v>1649.9203523360538</c:v>
                </c:pt>
                <c:pt idx="54">
                  <c:v>1650.303721788822</c:v>
                </c:pt>
                <c:pt idx="55">
                  <c:v>1650.7117786438632</c:v>
                </c:pt>
                <c:pt idx="56">
                  <c:v>1651.1270387171621</c:v>
                </c:pt>
                <c:pt idx="57">
                  <c:v>1651.5209673143702</c:v>
                </c:pt>
                <c:pt idx="58">
                  <c:v>1651.9262198086353</c:v>
                </c:pt>
                <c:pt idx="59">
                  <c:v>1652.3309806429547</c:v>
                </c:pt>
                <c:pt idx="60">
                  <c:v>1652.7227875429201</c:v>
                </c:pt>
                <c:pt idx="61">
                  <c:v>1653.1636951532882</c:v>
                </c:pt>
                <c:pt idx="62">
                  <c:v>1653.723792740547</c:v>
                </c:pt>
                <c:pt idx="63">
                  <c:v>1654.1611992727676</c:v>
                </c:pt>
                <c:pt idx="64">
                  <c:v>1654.4936116838876</c:v>
                </c:pt>
                <c:pt idx="65">
                  <c:v>1654.7965174266938</c:v>
                </c:pt>
                <c:pt idx="66">
                  <c:v>1655.1507996730377</c:v>
                </c:pt>
                <c:pt idx="67">
                  <c:v>1655.5177820448953</c:v>
                </c:pt>
                <c:pt idx="68">
                  <c:v>1655.8406804332569</c:v>
                </c:pt>
                <c:pt idx="69">
                  <c:v>1656.159271160705</c:v>
                </c:pt>
                <c:pt idx="70">
                  <c:v>1656.4276221592067</c:v>
                </c:pt>
                <c:pt idx="71">
                  <c:v>1656.693899002546</c:v>
                </c:pt>
                <c:pt idx="72">
                  <c:v>1656.9729179090641</c:v>
                </c:pt>
                <c:pt idx="73">
                  <c:v>1657.2417869587691</c:v>
                </c:pt>
                <c:pt idx="74">
                  <c:v>1657.4818287570556</c:v>
                </c:pt>
                <c:pt idx="75">
                  <c:v>1657.7132111227238</c:v>
                </c:pt>
                <c:pt idx="76">
                  <c:v>1658.0267287614533</c:v>
                </c:pt>
                <c:pt idx="77">
                  <c:v>1658.3543074131699</c:v>
                </c:pt>
                <c:pt idx="78">
                  <c:v>1658.6443336055377</c:v>
                </c:pt>
                <c:pt idx="79">
                  <c:v>1658.9109083235567</c:v>
                </c:pt>
                <c:pt idx="80">
                  <c:v>1659.1801536356411</c:v>
                </c:pt>
                <c:pt idx="81">
                  <c:v>1659.4388714908564</c:v>
                </c:pt>
                <c:pt idx="82">
                  <c:v>1659.6850554855459</c:v>
                </c:pt>
                <c:pt idx="83">
                  <c:v>1659.9325431410757</c:v>
                </c:pt>
                <c:pt idx="84">
                  <c:v>1660.2011328680542</c:v>
                </c:pt>
                <c:pt idx="85">
                  <c:v>1660.4816948106186</c:v>
                </c:pt>
                <c:pt idx="86">
                  <c:v>1660.7702647315916</c:v>
                </c:pt>
                <c:pt idx="87">
                  <c:v>1661.0707933430392</c:v>
                </c:pt>
                <c:pt idx="88">
                  <c:v>1661.4165914955404</c:v>
                </c:pt>
                <c:pt idx="89">
                  <c:v>1661.7513567833571</c:v>
                </c:pt>
                <c:pt idx="90">
                  <c:v>1662.0680205141693</c:v>
                </c:pt>
                <c:pt idx="91">
                  <c:v>1662.385837118497</c:v>
                </c:pt>
                <c:pt idx="92">
                  <c:v>1662.7105324981062</c:v>
                </c:pt>
                <c:pt idx="93">
                  <c:v>1663.0204484533699</c:v>
                </c:pt>
                <c:pt idx="94">
                  <c:v>1663.301757035309</c:v>
                </c:pt>
                <c:pt idx="95">
                  <c:v>1663.5825959500123</c:v>
                </c:pt>
                <c:pt idx="96">
                  <c:v>1663.8728465252032</c:v>
                </c:pt>
                <c:pt idx="97">
                  <c:v>1664.1748750232134</c:v>
                </c:pt>
                <c:pt idx="98">
                  <c:v>1664.4580155244453</c:v>
                </c:pt>
                <c:pt idx="99">
                  <c:v>1664.7274390261746</c:v>
                </c:pt>
                <c:pt idx="100">
                  <c:v>1664.9869092942856</c:v>
                </c:pt>
                <c:pt idx="101">
                  <c:v>1665.2305898799964</c:v>
                </c:pt>
                <c:pt idx="102">
                  <c:v>1665.4908141959659</c:v>
                </c:pt>
                <c:pt idx="103">
                  <c:v>1665.7231529418489</c:v>
                </c:pt>
                <c:pt idx="104">
                  <c:v>1665.9408854169217</c:v>
                </c:pt>
                <c:pt idx="105">
                  <c:v>1666.1461549999024</c:v>
                </c:pt>
                <c:pt idx="106">
                  <c:v>1666.3412280738341</c:v>
                </c:pt>
                <c:pt idx="107">
                  <c:v>1666.5266030040693</c:v>
                </c:pt>
                <c:pt idx="108">
                  <c:v>1666.7000126795735</c:v>
                </c:pt>
                <c:pt idx="109">
                  <c:v>1666.8744067647056</c:v>
                </c:pt>
                <c:pt idx="110">
                  <c:v>1667.0534406629022</c:v>
                </c:pt>
                <c:pt idx="111">
                  <c:v>1667.2328582938521</c:v>
                </c:pt>
                <c:pt idx="112">
                  <c:v>1667.4084527813757</c:v>
                </c:pt>
                <c:pt idx="113">
                  <c:v>1667.5937838721857</c:v>
                </c:pt>
                <c:pt idx="114">
                  <c:v>1667.7801240735103</c:v>
                </c:pt>
                <c:pt idx="115">
                  <c:v>1667.9282496912697</c:v>
                </c:pt>
                <c:pt idx="116">
                  <c:v>1668.0789197874817</c:v>
                </c:pt>
                <c:pt idx="117">
                  <c:v>1668.2311383592541</c:v>
                </c:pt>
                <c:pt idx="118">
                  <c:v>1668.3864331147659</c:v>
                </c:pt>
                <c:pt idx="119">
                  <c:v>1668.5257945716999</c:v>
                </c:pt>
                <c:pt idx="120">
                  <c:v>1668.6424507283655</c:v>
                </c:pt>
                <c:pt idx="121">
                  <c:v>1668.7413765831745</c:v>
                </c:pt>
                <c:pt idx="122">
                  <c:v>1668.8414249507825</c:v>
                </c:pt>
                <c:pt idx="123">
                  <c:v>1668.9665208203655</c:v>
                </c:pt>
                <c:pt idx="124">
                  <c:v>1669.1046365406828</c:v>
                </c:pt>
                <c:pt idx="125">
                  <c:v>1669.2275598600195</c:v>
                </c:pt>
                <c:pt idx="126">
                  <c:v>1669.3296387952901</c:v>
                </c:pt>
                <c:pt idx="127">
                  <c:v>1669.4282612858619</c:v>
                </c:pt>
                <c:pt idx="128">
                  <c:v>1669.5009969233824</c:v>
                </c:pt>
                <c:pt idx="129">
                  <c:v>1669.5441593474316</c:v>
                </c:pt>
                <c:pt idx="130">
                  <c:v>1669.5768701532113</c:v>
                </c:pt>
                <c:pt idx="131">
                  <c:v>1669.5860913101455</c:v>
                </c:pt>
                <c:pt idx="132">
                  <c:v>1669.6622760265016</c:v>
                </c:pt>
                <c:pt idx="133">
                  <c:v>1669.8533019752385</c:v>
                </c:pt>
                <c:pt idx="134">
                  <c:v>1670.1138686481531</c:v>
                </c:pt>
                <c:pt idx="135">
                  <c:v>1670.3591033727896</c:v>
                </c:pt>
                <c:pt idx="136">
                  <c:v>1670.5657967285415</c:v>
                </c:pt>
                <c:pt idx="137">
                  <c:v>1670.7371870267698</c:v>
                </c:pt>
                <c:pt idx="138">
                  <c:v>1670.8758769382134</c:v>
                </c:pt>
                <c:pt idx="139">
                  <c:v>1670.9853194815662</c:v>
                </c:pt>
                <c:pt idx="140">
                  <c:v>1671.0798256719822</c:v>
                </c:pt>
                <c:pt idx="141">
                  <c:v>1671.157687244312</c:v>
                </c:pt>
                <c:pt idx="142">
                  <c:v>1671.205714005855</c:v>
                </c:pt>
                <c:pt idx="143">
                  <c:v>1671.2450703741611</c:v>
                </c:pt>
                <c:pt idx="144">
                  <c:v>1671.2906335509554</c:v>
                </c:pt>
                <c:pt idx="145">
                  <c:v>1671.3153806932357</c:v>
                </c:pt>
                <c:pt idx="146">
                  <c:v>1671.3411523055195</c:v>
                </c:pt>
                <c:pt idx="147">
                  <c:v>1671.3734732413168</c:v>
                </c:pt>
                <c:pt idx="148">
                  <c:v>1671.4116664661285</c:v>
                </c:pt>
                <c:pt idx="149">
                  <c:v>1671.4607990411355</c:v>
                </c:pt>
                <c:pt idx="150">
                  <c:v>1671.525056967057</c:v>
                </c:pt>
                <c:pt idx="151">
                  <c:v>1671.5803808622504</c:v>
                </c:pt>
                <c:pt idx="152">
                  <c:v>1671.6189540788073</c:v>
                </c:pt>
                <c:pt idx="153">
                  <c:v>1671.6566671846933</c:v>
                </c:pt>
                <c:pt idx="154">
                  <c:v>1671.6992959409517</c:v>
                </c:pt>
                <c:pt idx="155">
                  <c:v>1671.7176707048297</c:v>
                </c:pt>
                <c:pt idx="156">
                  <c:v>1671.7235650908226</c:v>
                </c:pt>
                <c:pt idx="157">
                  <c:v>1671.746262560516</c:v>
                </c:pt>
                <c:pt idx="158">
                  <c:v>1671.7494977345359</c:v>
                </c:pt>
              </c:numCache>
            </c:numRef>
          </c:yVal>
          <c:smooth val="0"/>
          <c:extLst>
            <c:ext xmlns:c16="http://schemas.microsoft.com/office/drawing/2014/chart" uri="{C3380CC4-5D6E-409C-BE32-E72D297353CC}">
              <c16:uniqueId val="{00000000-A01D-4EE4-984B-6D0FD353CBB3}"/>
            </c:ext>
          </c:extLst>
        </c:ser>
        <c:ser>
          <c:idx val="1"/>
          <c:order val="1"/>
          <c:tx>
            <c:v>3.3</c:v>
          </c:tx>
          <c:spPr>
            <a:ln w="19050" cap="rnd">
              <a:solidFill>
                <a:schemeClr val="accent2"/>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'LC3.3'!$G$2:$G$331</c:f>
              <c:numCache>
                <c:formatCode>General</c:formatCode>
                <c:ptCount val="330"/>
                <c:pt idx="0">
                  <c:v>1473.2390321077396</c:v>
                </c:pt>
                <c:pt idx="1">
                  <c:v>1473.1651521295432</c:v>
                </c:pt>
                <c:pt idx="2">
                  <c:v>1473.0041842971664</c:v>
                </c:pt>
                <c:pt idx="3">
                  <c:v>1473.0335267984685</c:v>
                </c:pt>
                <c:pt idx="4">
                  <c:v>1473.5452041534118</c:v>
                </c:pt>
                <c:pt idx="5">
                  <c:v>1474.2632527781561</c:v>
                </c:pt>
                <c:pt idx="6">
                  <c:v>1474.9482237853745</c:v>
                </c:pt>
                <c:pt idx="7">
                  <c:v>1475.5184823291884</c:v>
                </c:pt>
                <c:pt idx="8">
                  <c:v>1475.9021627132486</c:v>
                </c:pt>
                <c:pt idx="9">
                  <c:v>1476.1525348627035</c:v>
                </c:pt>
                <c:pt idx="10">
                  <c:v>1476.3347108003984</c:v>
                </c:pt>
                <c:pt idx="11">
                  <c:v>1476.5203305974239</c:v>
                </c:pt>
                <c:pt idx="12">
                  <c:v>1476.8648240671314</c:v>
                </c:pt>
                <c:pt idx="13">
                  <c:v>1477.4888366835962</c:v>
                </c:pt>
                <c:pt idx="14">
                  <c:v>1478.2271834496369</c:v>
                </c:pt>
                <c:pt idx="15">
                  <c:v>1478.8915623129892</c:v>
                </c:pt>
                <c:pt idx="16">
                  <c:v>1479.5150627770722</c:v>
                </c:pt>
                <c:pt idx="17">
                  <c:v>1480.3168578792061</c:v>
                </c:pt>
                <c:pt idx="18">
                  <c:v>1481.2094078752693</c:v>
                </c:pt>
                <c:pt idx="19">
                  <c:v>1482.0213406653193</c:v>
                </c:pt>
                <c:pt idx="20">
                  <c:v>1482.7479594210977</c:v>
                </c:pt>
                <c:pt idx="21">
                  <c:v>1483.4798010202717</c:v>
                </c:pt>
                <c:pt idx="22">
                  <c:v>1484.1654907641325</c:v>
                </c:pt>
                <c:pt idx="23">
                  <c:v>1484.8933413851319</c:v>
                </c:pt>
                <c:pt idx="24">
                  <c:v>1485.789530522537</c:v>
                </c:pt>
                <c:pt idx="25">
                  <c:v>1486.7399130422561</c:v>
                </c:pt>
                <c:pt idx="26">
                  <c:v>1487.6146301845492</c:v>
                </c:pt>
                <c:pt idx="27">
                  <c:v>1488.390557569094</c:v>
                </c:pt>
                <c:pt idx="28">
                  <c:v>1489.081801866108</c:v>
                </c:pt>
                <c:pt idx="29">
                  <c:v>1489.7519954112036</c:v>
                </c:pt>
                <c:pt idx="30">
                  <c:v>1490.4545704691725</c:v>
                </c:pt>
                <c:pt idx="31">
                  <c:v>1491.2056193932278</c:v>
                </c:pt>
                <c:pt idx="32">
                  <c:v>1491.930694417897</c:v>
                </c:pt>
                <c:pt idx="33">
                  <c:v>1492.5607291556712</c:v>
                </c:pt>
                <c:pt idx="34">
                  <c:v>1493.2279058679535</c:v>
                </c:pt>
                <c:pt idx="35">
                  <c:v>1493.9615692558261</c:v>
                </c:pt>
                <c:pt idx="36">
                  <c:v>1494.6716176102732</c:v>
                </c:pt>
                <c:pt idx="37">
                  <c:v>1495.3345548027771</c:v>
                </c:pt>
                <c:pt idx="38">
                  <c:v>1495.9746497974324</c:v>
                </c:pt>
                <c:pt idx="39">
                  <c:v>1496.6142280194888</c:v>
                </c:pt>
                <c:pt idx="40">
                  <c:v>1497.2642707788477</c:v>
                </c:pt>
                <c:pt idx="41">
                  <c:v>1497.9382685781825</c:v>
                </c:pt>
                <c:pt idx="42">
                  <c:v>1498.6305332934517</c:v>
                </c:pt>
                <c:pt idx="43">
                  <c:v>1499.3535154272763</c:v>
                </c:pt>
                <c:pt idx="44">
                  <c:v>1500.101851446492</c:v>
                </c:pt>
                <c:pt idx="45">
                  <c:v>1500.8111082362263</c:v>
                </c:pt>
                <c:pt idx="46">
                  <c:v>1501.4686941392974</c:v>
                </c:pt>
                <c:pt idx="47">
                  <c:v>1502.1858287181683</c:v>
                </c:pt>
                <c:pt idx="48">
                  <c:v>1502.9160656183533</c:v>
                </c:pt>
                <c:pt idx="49">
                  <c:v>1503.584898408664</c:v>
                </c:pt>
                <c:pt idx="50">
                  <c:v>1504.2934355158543</c:v>
                </c:pt>
                <c:pt idx="51">
                  <c:v>1505.0622977921928</c:v>
                </c:pt>
                <c:pt idx="52">
                  <c:v>1505.8347664494822</c:v>
                </c:pt>
                <c:pt idx="53">
                  <c:v>1506.4893456924503</c:v>
                </c:pt>
                <c:pt idx="54">
                  <c:v>1507.2001863454639</c:v>
                </c:pt>
                <c:pt idx="55">
                  <c:v>1507.9374030649169</c:v>
                </c:pt>
                <c:pt idx="56">
                  <c:v>1508.6637869244239</c:v>
                </c:pt>
                <c:pt idx="57">
                  <c:v>1509.353874703354</c:v>
                </c:pt>
                <c:pt idx="58">
                  <c:v>1510.010869562642</c:v>
                </c:pt>
                <c:pt idx="59">
                  <c:v>1510.7117374721561</c:v>
                </c:pt>
                <c:pt idx="60">
                  <c:v>1511.4063143636965</c:v>
                </c:pt>
                <c:pt idx="61">
                  <c:v>1512.084221089448</c:v>
                </c:pt>
                <c:pt idx="62">
                  <c:v>1512.8170445475496</c:v>
                </c:pt>
                <c:pt idx="63">
                  <c:v>1513.5294591492236</c:v>
                </c:pt>
                <c:pt idx="64">
                  <c:v>1514.244249539644</c:v>
                </c:pt>
                <c:pt idx="65">
                  <c:v>1514.957332085108</c:v>
                </c:pt>
                <c:pt idx="66">
                  <c:v>1515.6795628768175</c:v>
                </c:pt>
                <c:pt idx="67">
                  <c:v>1516.3532522430862</c:v>
                </c:pt>
                <c:pt idx="68">
                  <c:v>1516.969937981419</c:v>
                </c:pt>
                <c:pt idx="69">
                  <c:v>1517.6610728499886</c:v>
                </c:pt>
                <c:pt idx="70">
                  <c:v>1518.4115099192468</c:v>
                </c:pt>
                <c:pt idx="71">
                  <c:v>1519.0084155422378</c:v>
                </c:pt>
                <c:pt idx="72">
                  <c:v>1519.6814804545402</c:v>
                </c:pt>
                <c:pt idx="73">
                  <c:v>1520.5028991974523</c:v>
                </c:pt>
                <c:pt idx="74">
                  <c:v>1521.2056205732451</c:v>
                </c:pt>
                <c:pt idx="75">
                  <c:v>1521.807241833834</c:v>
                </c:pt>
                <c:pt idx="76">
                  <c:v>1522.4662252403418</c:v>
                </c:pt>
                <c:pt idx="77">
                  <c:v>1523.0995377126528</c:v>
                </c:pt>
                <c:pt idx="78">
                  <c:v>1523.6749633745958</c:v>
                </c:pt>
                <c:pt idx="79">
                  <c:v>1524.2653299882597</c:v>
                </c:pt>
                <c:pt idx="80">
                  <c:v>1524.9375721895053</c:v>
                </c:pt>
                <c:pt idx="81">
                  <c:v>1525.6162039986759</c:v>
                </c:pt>
                <c:pt idx="82">
                  <c:v>1526.1914540802288</c:v>
                </c:pt>
                <c:pt idx="83">
                  <c:v>1526.8063565896468</c:v>
                </c:pt>
                <c:pt idx="84">
                  <c:v>1527.6868487409911</c:v>
                </c:pt>
                <c:pt idx="85">
                  <c:v>1528.5688812687461</c:v>
                </c:pt>
                <c:pt idx="86">
                  <c:v>1529.2429956421133</c:v>
                </c:pt>
                <c:pt idx="87">
                  <c:v>1529.8278896739816</c:v>
                </c:pt>
                <c:pt idx="88">
                  <c:v>1530.5681018226712</c:v>
                </c:pt>
                <c:pt idx="89">
                  <c:v>1531.5301237472404</c:v>
                </c:pt>
                <c:pt idx="90">
                  <c:v>1532.747396961244</c:v>
                </c:pt>
                <c:pt idx="91">
                  <c:v>1534.3578481302454</c:v>
                </c:pt>
                <c:pt idx="92">
                  <c:v>1536.2677138000549</c:v>
                </c:pt>
                <c:pt idx="93">
                  <c:v>1538.2528351660285</c:v>
                </c:pt>
                <c:pt idx="94">
                  <c:v>1540.0528276617215</c:v>
                </c:pt>
                <c:pt idx="95">
                  <c:v>1541.4457686896417</c:v>
                </c:pt>
                <c:pt idx="96">
                  <c:v>1542.66917607606</c:v>
                </c:pt>
                <c:pt idx="97">
                  <c:v>1543.8523594534217</c:v>
                </c:pt>
                <c:pt idx="98">
                  <c:v>1544.7243288291018</c:v>
                </c:pt>
                <c:pt idx="99">
                  <c:v>1545.2171538842451</c:v>
                </c:pt>
                <c:pt idx="100">
                  <c:v>1545.654552498235</c:v>
                </c:pt>
                <c:pt idx="101">
                  <c:v>1546.0375503754117</c:v>
                </c:pt>
                <c:pt idx="102">
                  <c:v>1546.4825944524378</c:v>
                </c:pt>
                <c:pt idx="103">
                  <c:v>1546.8459021694362</c:v>
                </c:pt>
                <c:pt idx="104">
                  <c:v>1547.1037430007927</c:v>
                </c:pt>
                <c:pt idx="105">
                  <c:v>1547.2898381860243</c:v>
                </c:pt>
                <c:pt idx="106">
                  <c:v>1547.4822649012922</c:v>
                </c:pt>
                <c:pt idx="107">
                  <c:v>1547.7333840974522</c:v>
                </c:pt>
                <c:pt idx="108">
                  <c:v>1547.9788126075523</c:v>
                </c:pt>
                <c:pt idx="109">
                  <c:v>1548.1624982101025</c:v>
                </c:pt>
                <c:pt idx="110">
                  <c:v>1548.348148470775</c:v>
                </c:pt>
                <c:pt idx="111">
                  <c:v>1548.5702422880718</c:v>
                </c:pt>
                <c:pt idx="112">
                  <c:v>1548.806041865218</c:v>
                </c:pt>
                <c:pt idx="113">
                  <c:v>1549.0300019627975</c:v>
                </c:pt>
                <c:pt idx="114">
                  <c:v>1549.2605679411099</c:v>
                </c:pt>
                <c:pt idx="115">
                  <c:v>1549.5231971695403</c:v>
                </c:pt>
                <c:pt idx="116">
                  <c:v>1549.7896100359999</c:v>
                </c:pt>
                <c:pt idx="117">
                  <c:v>1550.0408552221932</c:v>
                </c:pt>
                <c:pt idx="118">
                  <c:v>1550.2566546858598</c:v>
                </c:pt>
                <c:pt idx="119">
                  <c:v>1550.4458876699343</c:v>
                </c:pt>
                <c:pt idx="120">
                  <c:v>1550.6529546459431</c:v>
                </c:pt>
                <c:pt idx="121">
                  <c:v>1550.8518274656913</c:v>
                </c:pt>
                <c:pt idx="122">
                  <c:v>1551.0511293518925</c:v>
                </c:pt>
                <c:pt idx="123">
                  <c:v>1551.3053928103586</c:v>
                </c:pt>
                <c:pt idx="124">
                  <c:v>1551.6395870510712</c:v>
                </c:pt>
                <c:pt idx="125">
                  <c:v>1552.0271624503848</c:v>
                </c:pt>
                <c:pt idx="126">
                  <c:v>1552.4793074213767</c:v>
                </c:pt>
                <c:pt idx="127">
                  <c:v>1552.9233912466932</c:v>
                </c:pt>
                <c:pt idx="128">
                  <c:v>1553.2192748505727</c:v>
                </c:pt>
                <c:pt idx="129">
                  <c:v>1553.5161492085858</c:v>
                </c:pt>
                <c:pt idx="130">
                  <c:v>1553.8217862341967</c:v>
                </c:pt>
                <c:pt idx="131">
                  <c:v>1554.0794179173522</c:v>
                </c:pt>
                <c:pt idx="132">
                  <c:v>1554.3246414311006</c:v>
                </c:pt>
                <c:pt idx="133">
                  <c:v>1554.5662943815178</c:v>
                </c:pt>
                <c:pt idx="134">
                  <c:v>1554.8400149376646</c:v>
                </c:pt>
                <c:pt idx="135">
                  <c:v>1555.1491763030951</c:v>
                </c:pt>
                <c:pt idx="136">
                  <c:v>1555.5256808697472</c:v>
                </c:pt>
                <c:pt idx="137">
                  <c:v>1555.9058896090451</c:v>
                </c:pt>
                <c:pt idx="138">
                  <c:v>1556.2401184121647</c:v>
                </c:pt>
                <c:pt idx="139">
                  <c:v>1556.6291510151589</c:v>
                </c:pt>
                <c:pt idx="140">
                  <c:v>1557.0639226892849</c:v>
                </c:pt>
                <c:pt idx="141">
                  <c:v>1557.3802753343371</c:v>
                </c:pt>
                <c:pt idx="142">
                  <c:v>1557.6194990425356</c:v>
                </c:pt>
                <c:pt idx="143">
                  <c:v>1557.8286442101028</c:v>
                </c:pt>
                <c:pt idx="144">
                  <c:v>1558.0689805096449</c:v>
                </c:pt>
                <c:pt idx="145">
                  <c:v>1558.4156562566088</c:v>
                </c:pt>
                <c:pt idx="146">
                  <c:v>1558.8338678220039</c:v>
                </c:pt>
                <c:pt idx="147">
                  <c:v>1559.2618371523417</c:v>
                </c:pt>
                <c:pt idx="148">
                  <c:v>1559.6899241340536</c:v>
                </c:pt>
                <c:pt idx="149">
                  <c:v>1559.9966962857416</c:v>
                </c:pt>
                <c:pt idx="150">
                  <c:v>1560.2408531679848</c:v>
                </c:pt>
                <c:pt idx="151">
                  <c:v>1560.5153290673536</c:v>
                </c:pt>
                <c:pt idx="152">
                  <c:v>1560.8262514648693</c:v>
                </c:pt>
                <c:pt idx="153">
                  <c:v>1561.1519997829294</c:v>
                </c:pt>
                <c:pt idx="154">
                  <c:v>1561.4943713971509</c:v>
                </c:pt>
                <c:pt idx="155">
                  <c:v>1561.8346583382822</c:v>
                </c:pt>
                <c:pt idx="156">
                  <c:v>1562.1697519617715</c:v>
                </c:pt>
                <c:pt idx="157">
                  <c:v>1562.5158296389764</c:v>
                </c:pt>
                <c:pt idx="158">
                  <c:v>1562.8803076468525</c:v>
                </c:pt>
                <c:pt idx="159">
                  <c:v>1563.2366144647901</c:v>
                </c:pt>
                <c:pt idx="160">
                  <c:v>1563.5600048472811</c:v>
                </c:pt>
                <c:pt idx="161">
                  <c:v>1563.9055252043295</c:v>
                </c:pt>
                <c:pt idx="162">
                  <c:v>1564.3452081310456</c:v>
                </c:pt>
                <c:pt idx="163">
                  <c:v>1564.7919817344564</c:v>
                </c:pt>
                <c:pt idx="164">
                  <c:v>1565.1915898013672</c:v>
                </c:pt>
                <c:pt idx="165">
                  <c:v>1565.5784179134575</c:v>
                </c:pt>
                <c:pt idx="166">
                  <c:v>1565.9800469416123</c:v>
                </c:pt>
                <c:pt idx="167">
                  <c:v>1566.3885797082271</c:v>
                </c:pt>
                <c:pt idx="168">
                  <c:v>1566.7902811618922</c:v>
                </c:pt>
                <c:pt idx="169">
                  <c:v>1567.1847703450082</c:v>
                </c:pt>
                <c:pt idx="170">
                  <c:v>1567.5659538617288</c:v>
                </c:pt>
                <c:pt idx="171">
                  <c:v>1567.9654688594928</c:v>
                </c:pt>
                <c:pt idx="172">
                  <c:v>1568.4743120674325</c:v>
                </c:pt>
                <c:pt idx="173">
                  <c:v>1568.9823629881143</c:v>
                </c:pt>
                <c:pt idx="174">
                  <c:v>1569.3667549128704</c:v>
                </c:pt>
                <c:pt idx="175">
                  <c:v>1569.8367211868183</c:v>
                </c:pt>
                <c:pt idx="176">
                  <c:v>1570.1875922865836</c:v>
                </c:pt>
                <c:pt idx="177">
                  <c:v>1570.574305413073</c:v>
                </c:pt>
                <c:pt idx="178">
                  <c:v>1570.9698297871207</c:v>
                </c:pt>
                <c:pt idx="179">
                  <c:v>1571.3348308038057</c:v>
                </c:pt>
                <c:pt idx="180">
                  <c:v>1571.7239039711899</c:v>
                </c:pt>
                <c:pt idx="181">
                  <c:v>1572.1272420631885</c:v>
                </c:pt>
                <c:pt idx="182">
                  <c:v>1572.5555521911956</c:v>
                </c:pt>
                <c:pt idx="183">
                  <c:v>1573.0189411583819</c:v>
                </c:pt>
                <c:pt idx="184">
                  <c:v>1573.4055650866806</c:v>
                </c:pt>
                <c:pt idx="185">
                  <c:v>1573.7107747023924</c:v>
                </c:pt>
                <c:pt idx="186">
                  <c:v>1574.0381718308499</c:v>
                </c:pt>
                <c:pt idx="187">
                  <c:v>1574.4098243024703</c:v>
                </c:pt>
                <c:pt idx="188">
                  <c:v>1574.7392472580409</c:v>
                </c:pt>
                <c:pt idx="189">
                  <c:v>1575.0360614318527</c:v>
                </c:pt>
                <c:pt idx="190">
                  <c:v>1575.3859336965184</c:v>
                </c:pt>
                <c:pt idx="191">
                  <c:v>1575.8580282467176</c:v>
                </c:pt>
                <c:pt idx="192">
                  <c:v>1576.3870760890629</c:v>
                </c:pt>
                <c:pt idx="193">
                  <c:v>1576.8041603124384</c:v>
                </c:pt>
                <c:pt idx="194">
                  <c:v>1577.1304918648584</c:v>
                </c:pt>
                <c:pt idx="195">
                  <c:v>1577.473986016734</c:v>
                </c:pt>
                <c:pt idx="196">
                  <c:v>1577.8807322972864</c:v>
                </c:pt>
                <c:pt idx="197">
                  <c:v>1578.3503652359989</c:v>
                </c:pt>
                <c:pt idx="198">
                  <c:v>1578.8692271525792</c:v>
                </c:pt>
                <c:pt idx="199">
                  <c:v>1579.3701232283463</c:v>
                </c:pt>
                <c:pt idx="200">
                  <c:v>1579.787953421707</c:v>
                </c:pt>
                <c:pt idx="201">
                  <c:v>1580.1121231838542</c:v>
                </c:pt>
                <c:pt idx="202">
                  <c:v>1580.435721445052</c:v>
                </c:pt>
                <c:pt idx="203">
                  <c:v>1580.8379100465436</c:v>
                </c:pt>
                <c:pt idx="204">
                  <c:v>1581.2520103272425</c:v>
                </c:pt>
                <c:pt idx="205">
                  <c:v>1581.6307474828336</c:v>
                </c:pt>
                <c:pt idx="206">
                  <c:v>1581.9851006802564</c:v>
                </c:pt>
                <c:pt idx="207">
                  <c:v>1582.3328755910916</c:v>
                </c:pt>
                <c:pt idx="208">
                  <c:v>1582.6580493680335</c:v>
                </c:pt>
                <c:pt idx="209">
                  <c:v>1582.9814663249865</c:v>
                </c:pt>
                <c:pt idx="210">
                  <c:v>1583.3146725606448</c:v>
                </c:pt>
                <c:pt idx="211">
                  <c:v>1583.6648820884791</c:v>
                </c:pt>
                <c:pt idx="212">
                  <c:v>1583.9900022526986</c:v>
                </c:pt>
                <c:pt idx="213">
                  <c:v>1584.3345513676989</c:v>
                </c:pt>
                <c:pt idx="214">
                  <c:v>1584.7357656568993</c:v>
                </c:pt>
                <c:pt idx="215">
                  <c:v>1585.0943469771494</c:v>
                </c:pt>
                <c:pt idx="216">
                  <c:v>1585.3864676201019</c:v>
                </c:pt>
                <c:pt idx="217">
                  <c:v>1585.6914360368555</c:v>
                </c:pt>
                <c:pt idx="218">
                  <c:v>1586.0572613559093</c:v>
                </c:pt>
                <c:pt idx="219">
                  <c:v>1586.4661142664493</c:v>
                </c:pt>
                <c:pt idx="220">
                  <c:v>1586.9146358037472</c:v>
                </c:pt>
                <c:pt idx="221">
                  <c:v>1587.3670800018535</c:v>
                </c:pt>
                <c:pt idx="222">
                  <c:v>1587.7713286835922</c:v>
                </c:pt>
                <c:pt idx="223">
                  <c:v>1588.1485776038053</c:v>
                </c:pt>
                <c:pt idx="224">
                  <c:v>1588.5379098754229</c:v>
                </c:pt>
                <c:pt idx="225">
                  <c:v>1588.9563538200775</c:v>
                </c:pt>
                <c:pt idx="226">
                  <c:v>1589.3808580546729</c:v>
                </c:pt>
                <c:pt idx="227">
                  <c:v>1589.7580155093328</c:v>
                </c:pt>
                <c:pt idx="228">
                  <c:v>1590.0572159418291</c:v>
                </c:pt>
                <c:pt idx="229">
                  <c:v>1590.3304386539232</c:v>
                </c:pt>
                <c:pt idx="230">
                  <c:v>1590.6075938069919</c:v>
                </c:pt>
                <c:pt idx="231">
                  <c:v>1590.9028076906011</c:v>
                </c:pt>
                <c:pt idx="232">
                  <c:v>1591.2168083995064</c:v>
                </c:pt>
                <c:pt idx="233">
                  <c:v>1591.5291536775026</c:v>
                </c:pt>
                <c:pt idx="234">
                  <c:v>1591.8308091002823</c:v>
                </c:pt>
                <c:pt idx="235">
                  <c:v>1592.1384284324663</c:v>
                </c:pt>
                <c:pt idx="236">
                  <c:v>1592.4760950289869</c:v>
                </c:pt>
                <c:pt idx="237">
                  <c:v>1592.8332530889711</c:v>
                </c:pt>
                <c:pt idx="238">
                  <c:v>1593.1822739347299</c:v>
                </c:pt>
                <c:pt idx="239">
                  <c:v>1593.5410603322557</c:v>
                </c:pt>
                <c:pt idx="240">
                  <c:v>1593.8858502784581</c:v>
                </c:pt>
                <c:pt idx="241">
                  <c:v>1594.2521889115631</c:v>
                </c:pt>
                <c:pt idx="242">
                  <c:v>1594.6451517203984</c:v>
                </c:pt>
                <c:pt idx="243">
                  <c:v>1594.9684032836226</c:v>
                </c:pt>
                <c:pt idx="244">
                  <c:v>1595.2133022375863</c:v>
                </c:pt>
                <c:pt idx="245">
                  <c:v>1595.475919223398</c:v>
                </c:pt>
                <c:pt idx="246">
                  <c:v>1595.7870739251016</c:v>
                </c:pt>
                <c:pt idx="247">
                  <c:v>1596.1070551565554</c:v>
                </c:pt>
                <c:pt idx="248">
                  <c:v>1596.4289261047438</c:v>
                </c:pt>
                <c:pt idx="249">
                  <c:v>1596.7525150971423</c:v>
                </c:pt>
                <c:pt idx="250">
                  <c:v>1597.0582296341131</c:v>
                </c:pt>
                <c:pt idx="251">
                  <c:v>1597.3592917090482</c:v>
                </c:pt>
                <c:pt idx="252">
                  <c:v>1597.6986507479774</c:v>
                </c:pt>
                <c:pt idx="253">
                  <c:v>1598.0843331335795</c:v>
                </c:pt>
                <c:pt idx="254">
                  <c:v>1598.4718883125922</c:v>
                </c:pt>
                <c:pt idx="255">
                  <c:v>1598.8198487888817</c:v>
                </c:pt>
                <c:pt idx="256">
                  <c:v>1599.1550907265334</c:v>
                </c:pt>
                <c:pt idx="257">
                  <c:v>1599.5371805553182</c:v>
                </c:pt>
                <c:pt idx="258">
                  <c:v>1599.9450333970321</c:v>
                </c:pt>
                <c:pt idx="259">
                  <c:v>1600.3434407563275</c:v>
                </c:pt>
                <c:pt idx="260">
                  <c:v>1600.7181446407465</c:v>
                </c:pt>
                <c:pt idx="261">
                  <c:v>1601.0673152722009</c:v>
                </c:pt>
                <c:pt idx="262">
                  <c:v>1601.3988781495286</c:v>
                </c:pt>
                <c:pt idx="263">
                  <c:v>1601.749140413312</c:v>
                </c:pt>
                <c:pt idx="264">
                  <c:v>1602.1063259885771</c:v>
                </c:pt>
                <c:pt idx="265">
                  <c:v>1602.4243415198216</c:v>
                </c:pt>
                <c:pt idx="266">
                  <c:v>1602.7220123587892</c:v>
                </c:pt>
                <c:pt idx="267">
                  <c:v>1603.0577619536448</c:v>
                </c:pt>
                <c:pt idx="268">
                  <c:v>1603.4192393319327</c:v>
                </c:pt>
                <c:pt idx="269">
                  <c:v>1603.7195392854044</c:v>
                </c:pt>
                <c:pt idx="270">
                  <c:v>1603.9553871255812</c:v>
                </c:pt>
                <c:pt idx="271">
                  <c:v>1604.2140306328774</c:v>
                </c:pt>
                <c:pt idx="272">
                  <c:v>1604.5059699750675</c:v>
                </c:pt>
                <c:pt idx="273">
                  <c:v>1604.7797786390015</c:v>
                </c:pt>
                <c:pt idx="274">
                  <c:v>1605.0230336694015</c:v>
                </c:pt>
                <c:pt idx="275">
                  <c:v>1605.2366570564075</c:v>
                </c:pt>
                <c:pt idx="276">
                  <c:v>1605.4537015811225</c:v>
                </c:pt>
                <c:pt idx="277">
                  <c:v>1605.6999018527927</c:v>
                </c:pt>
                <c:pt idx="278">
                  <c:v>1605.9606489579501</c:v>
                </c:pt>
                <c:pt idx="279">
                  <c:v>1606.2246231520985</c:v>
                </c:pt>
                <c:pt idx="280">
                  <c:v>1606.5211907546372</c:v>
                </c:pt>
                <c:pt idx="281">
                  <c:v>1606.8396478532736</c:v>
                </c:pt>
                <c:pt idx="282">
                  <c:v>1607.1378399601897</c:v>
                </c:pt>
                <c:pt idx="283">
                  <c:v>1607.4332948218748</c:v>
                </c:pt>
                <c:pt idx="284">
                  <c:v>1607.7102512325432</c:v>
                </c:pt>
                <c:pt idx="285">
                  <c:v>1607.9392326582401</c:v>
                </c:pt>
                <c:pt idx="286">
                  <c:v>1608.1576412889949</c:v>
                </c:pt>
                <c:pt idx="287">
                  <c:v>1608.404957426314</c:v>
                </c:pt>
                <c:pt idx="288">
                  <c:v>1608.6448898920967</c:v>
                </c:pt>
                <c:pt idx="289">
                  <c:v>1608.8738918133477</c:v>
                </c:pt>
                <c:pt idx="290">
                  <c:v>1609.1209719891194</c:v>
                </c:pt>
                <c:pt idx="291">
                  <c:v>1609.3399158570912</c:v>
                </c:pt>
                <c:pt idx="292">
                  <c:v>1609.5056852593332</c:v>
                </c:pt>
                <c:pt idx="293">
                  <c:v>1609.6678998759312</c:v>
                </c:pt>
                <c:pt idx="294">
                  <c:v>1609.8443333938822</c:v>
                </c:pt>
                <c:pt idx="295">
                  <c:v>1609.9930755594426</c:v>
                </c:pt>
                <c:pt idx="296">
                  <c:v>1610.1148850891911</c:v>
                </c:pt>
                <c:pt idx="297">
                  <c:v>1610.2582205928964</c:v>
                </c:pt>
                <c:pt idx="298">
                  <c:v>1610.4484827090039</c:v>
                </c:pt>
                <c:pt idx="299">
                  <c:v>1610.6683868153523</c:v>
                </c:pt>
                <c:pt idx="300">
                  <c:v>1610.8961135289142</c:v>
                </c:pt>
                <c:pt idx="301">
                  <c:v>1611.139049376196</c:v>
                </c:pt>
                <c:pt idx="302">
                  <c:v>1611.3979662352845</c:v>
                </c:pt>
                <c:pt idx="303">
                  <c:v>1611.6417545314184</c:v>
                </c:pt>
                <c:pt idx="304">
                  <c:v>1611.881474228695</c:v>
                </c:pt>
                <c:pt idx="305">
                  <c:v>1612.1462431264822</c:v>
                </c:pt>
                <c:pt idx="306">
                  <c:v>1612.4248352653576</c:v>
                </c:pt>
                <c:pt idx="307">
                  <c:v>1612.7305856351772</c:v>
                </c:pt>
                <c:pt idx="308">
                  <c:v>1613.0525805942768</c:v>
                </c:pt>
                <c:pt idx="309">
                  <c:v>1613.3126025282477</c:v>
                </c:pt>
                <c:pt idx="310">
                  <c:v>1613.4884457487292</c:v>
                </c:pt>
                <c:pt idx="311">
                  <c:v>1613.6342256982962</c:v>
                </c:pt>
                <c:pt idx="312">
                  <c:v>1613.7848658022272</c:v>
                </c:pt>
                <c:pt idx="313">
                  <c:v>1613.946236562289</c:v>
                </c:pt>
                <c:pt idx="314">
                  <c:v>1614.1482195477652</c:v>
                </c:pt>
                <c:pt idx="315">
                  <c:v>1614.4000082324983</c:v>
                </c:pt>
                <c:pt idx="316">
                  <c:v>1614.6447141777342</c:v>
                </c:pt>
                <c:pt idx="317">
                  <c:v>1614.8571221206421</c:v>
                </c:pt>
                <c:pt idx="318">
                  <c:v>1615.0573973446144</c:v>
                </c:pt>
                <c:pt idx="319">
                  <c:v>1615.2426236081023</c:v>
                </c:pt>
                <c:pt idx="320">
                  <c:v>1615.427620359131</c:v>
                </c:pt>
                <c:pt idx="321">
                  <c:v>1615.6419193601014</c:v>
                </c:pt>
                <c:pt idx="322">
                  <c:v>1615.8572431689054</c:v>
                </c:pt>
                <c:pt idx="323">
                  <c:v>1616.0468467350638</c:v>
                </c:pt>
                <c:pt idx="324">
                  <c:v>1616.2007663325571</c:v>
                </c:pt>
                <c:pt idx="325">
                  <c:v>1616.3329345769334</c:v>
                </c:pt>
                <c:pt idx="326">
                  <c:v>1616.4513592587575</c:v>
                </c:pt>
                <c:pt idx="327">
                  <c:v>1616.5511482850136</c:v>
                </c:pt>
                <c:pt idx="328">
                  <c:v>1616.6541895548619</c:v>
                </c:pt>
                <c:pt idx="329">
                  <c:v>1616.7636984817771</c:v>
                </c:pt>
              </c:numCache>
            </c:numRef>
          </c:yVal>
          <c:smooth val="0"/>
          <c:extLst>
            <c:ext xmlns:c16="http://schemas.microsoft.com/office/drawing/2014/chart" uri="{C3380CC4-5D6E-409C-BE32-E72D297353CC}">
              <c16:uniqueId val="{00000001-A01D-4EE4-984B-6D0FD353CBB3}"/>
            </c:ext>
          </c:extLst>
        </c:ser>
        <c:ser>
          <c:idx val="2"/>
          <c:order val="2"/>
          <c:tx>
            <c:v>3.2</c:v>
          </c:tx>
          <c:spPr>
            <a:ln w="19050" cap="rnd">
              <a:solidFill>
                <a:schemeClr val="accent3"/>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'LC3.2'!$E$2:$E$459</c:f>
              <c:numCache>
                <c:formatCode>General</c:formatCode>
                <c:ptCount val="458"/>
                <c:pt idx="0">
                  <c:v>1550.9818238295313</c:v>
                </c:pt>
                <c:pt idx="1">
                  <c:v>1551.0435680727962</c:v>
                </c:pt>
                <c:pt idx="2">
                  <c:v>1551.0168545642853</c:v>
                </c:pt>
                <c:pt idx="3">
                  <c:v>1550.9736979851548</c:v>
                </c:pt>
                <c:pt idx="4">
                  <c:v>1550.9721093459525</c:v>
                </c:pt>
                <c:pt idx="5">
                  <c:v>1551.032150316832</c:v>
                </c:pt>
                <c:pt idx="6">
                  <c:v>1551.1424372811059</c:v>
                </c:pt>
                <c:pt idx="7">
                  <c:v>1551.2819160662214</c:v>
                </c:pt>
                <c:pt idx="8">
                  <c:v>1551.456524476077</c:v>
                </c:pt>
                <c:pt idx="9">
                  <c:v>1551.6950743518978</c:v>
                </c:pt>
                <c:pt idx="10">
                  <c:v>1552.019314267126</c:v>
                </c:pt>
                <c:pt idx="11">
                  <c:v>1552.4449286323738</c:v>
                </c:pt>
                <c:pt idx="12">
                  <c:v>1552.9227862414075</c:v>
                </c:pt>
                <c:pt idx="13">
                  <c:v>1553.4168994837978</c:v>
                </c:pt>
                <c:pt idx="14">
                  <c:v>1553.9456991379943</c:v>
                </c:pt>
                <c:pt idx="15">
                  <c:v>1554.5028313995169</c:v>
                </c:pt>
                <c:pt idx="16">
                  <c:v>1555.0623548373867</c:v>
                </c:pt>
                <c:pt idx="17">
                  <c:v>1555.6068298998839</c:v>
                </c:pt>
                <c:pt idx="18">
                  <c:v>1556.1172446125047</c:v>
                </c:pt>
                <c:pt idx="19">
                  <c:v>1556.6169387821292</c:v>
                </c:pt>
                <c:pt idx="20">
                  <c:v>1557.188189436843</c:v>
                </c:pt>
                <c:pt idx="21">
                  <c:v>1557.8950959107297</c:v>
                </c:pt>
                <c:pt idx="22">
                  <c:v>1558.758267103382</c:v>
                </c:pt>
                <c:pt idx="23">
                  <c:v>1559.5360491274523</c:v>
                </c:pt>
                <c:pt idx="24">
                  <c:v>1560.0901260767787</c:v>
                </c:pt>
                <c:pt idx="25">
                  <c:v>1560.5891474989132</c:v>
                </c:pt>
                <c:pt idx="26">
                  <c:v>1561.1019836541473</c:v>
                </c:pt>
                <c:pt idx="27">
                  <c:v>1561.5809858945524</c:v>
                </c:pt>
                <c:pt idx="28">
                  <c:v>1562.0290999987828</c:v>
                </c:pt>
                <c:pt idx="29">
                  <c:v>1562.5154119139579</c:v>
                </c:pt>
                <c:pt idx="30">
                  <c:v>1563.0185599628689</c:v>
                </c:pt>
                <c:pt idx="31">
                  <c:v>1563.4298868490087</c:v>
                </c:pt>
                <c:pt idx="32">
                  <c:v>1563.8292036075895</c:v>
                </c:pt>
                <c:pt idx="33">
                  <c:v>1564.2721338822003</c:v>
                </c:pt>
                <c:pt idx="34">
                  <c:v>1564.7131437158018</c:v>
                </c:pt>
                <c:pt idx="35">
                  <c:v>1565.2996111064542</c:v>
                </c:pt>
                <c:pt idx="36">
                  <c:v>1565.8664065374992</c:v>
                </c:pt>
                <c:pt idx="37">
                  <c:v>1566.3166980164565</c:v>
                </c:pt>
                <c:pt idx="38">
                  <c:v>1566.6793394185088</c:v>
                </c:pt>
                <c:pt idx="39">
                  <c:v>1567.0383268193279</c:v>
                </c:pt>
                <c:pt idx="40">
                  <c:v>1567.4397263644732</c:v>
                </c:pt>
                <c:pt idx="41">
                  <c:v>1567.9148994013553</c:v>
                </c:pt>
                <c:pt idx="42">
                  <c:v>1568.3983870129387</c:v>
                </c:pt>
                <c:pt idx="43">
                  <c:v>1568.9729703362189</c:v>
                </c:pt>
                <c:pt idx="44">
                  <c:v>1569.732983810115</c:v>
                </c:pt>
                <c:pt idx="45">
                  <c:v>1570.6205108296374</c:v>
                </c:pt>
                <c:pt idx="46">
                  <c:v>1571.4387163497461</c:v>
                </c:pt>
                <c:pt idx="47">
                  <c:v>1572.0742402506658</c:v>
                </c:pt>
                <c:pt idx="48">
                  <c:v>1572.5912426664163</c:v>
                </c:pt>
                <c:pt idx="49">
                  <c:v>1573.1077007098952</c:v>
                </c:pt>
                <c:pt idx="50">
                  <c:v>1573.6673817157109</c:v>
                </c:pt>
                <c:pt idx="51">
                  <c:v>1574.2185540726973</c:v>
                </c:pt>
                <c:pt idx="52">
                  <c:v>1574.6916937643239</c:v>
                </c:pt>
                <c:pt idx="53">
                  <c:v>1575.1317406933535</c:v>
                </c:pt>
                <c:pt idx="54">
                  <c:v>1575.6047879885111</c:v>
                </c:pt>
                <c:pt idx="55">
                  <c:v>1576.1522658876743</c:v>
                </c:pt>
                <c:pt idx="56">
                  <c:v>1576.9362304166366</c:v>
                </c:pt>
                <c:pt idx="57">
                  <c:v>1577.9365463616614</c:v>
                </c:pt>
                <c:pt idx="58">
                  <c:v>1578.8483830305356</c:v>
                </c:pt>
                <c:pt idx="59">
                  <c:v>1579.4406289443637</c:v>
                </c:pt>
                <c:pt idx="60">
                  <c:v>1579.7308328195611</c:v>
                </c:pt>
                <c:pt idx="61">
                  <c:v>1579.8922072016517</c:v>
                </c:pt>
                <c:pt idx="62">
                  <c:v>1580.0424314347645</c:v>
                </c:pt>
                <c:pt idx="63">
                  <c:v>1580.1810382374647</c:v>
                </c:pt>
                <c:pt idx="64">
                  <c:v>1580.3276753132243</c:v>
                </c:pt>
                <c:pt idx="65">
                  <c:v>1580.4762587615037</c:v>
                </c:pt>
                <c:pt idx="66">
                  <c:v>1580.6014165120516</c:v>
                </c:pt>
                <c:pt idx="67">
                  <c:v>1580.771925018287</c:v>
                </c:pt>
                <c:pt idx="68">
                  <c:v>1580.9500172850589</c:v>
                </c:pt>
                <c:pt idx="69">
                  <c:v>1581.0857030554694</c:v>
                </c:pt>
                <c:pt idx="70">
                  <c:v>1581.1948180793461</c:v>
                </c:pt>
                <c:pt idx="71">
                  <c:v>1581.3008677740861</c:v>
                </c:pt>
                <c:pt idx="72">
                  <c:v>1581.4009867531825</c:v>
                </c:pt>
                <c:pt idx="73">
                  <c:v>1581.5181367524588</c:v>
                </c:pt>
                <c:pt idx="74">
                  <c:v>1581.6404875893818</c:v>
                </c:pt>
                <c:pt idx="75">
                  <c:v>1581.70700194556</c:v>
                </c:pt>
                <c:pt idx="76">
                  <c:v>1581.7822557451254</c:v>
                </c:pt>
                <c:pt idx="77">
                  <c:v>1581.8167102717466</c:v>
                </c:pt>
                <c:pt idx="78">
                  <c:v>1581.8470802878073</c:v>
                </c:pt>
                <c:pt idx="79">
                  <c:v>1581.8943022883309</c:v>
                </c:pt>
                <c:pt idx="80">
                  <c:v>1581.9543745219523</c:v>
                </c:pt>
                <c:pt idx="81">
                  <c:v>1582.0645459467332</c:v>
                </c:pt>
                <c:pt idx="82">
                  <c:v>1582.1907468589302</c:v>
                </c:pt>
                <c:pt idx="83">
                  <c:v>1582.2857331058335</c:v>
                </c:pt>
                <c:pt idx="84">
                  <c:v>1582.3526273553111</c:v>
                </c:pt>
                <c:pt idx="85">
                  <c:v>1582.410605639056</c:v>
                </c:pt>
                <c:pt idx="86">
                  <c:v>1582.4593802875029</c:v>
                </c:pt>
                <c:pt idx="87">
                  <c:v>1582.5112047975654</c:v>
                </c:pt>
                <c:pt idx="88">
                  <c:v>1582.5769026664659</c:v>
                </c:pt>
                <c:pt idx="89">
                  <c:v>1582.6373555052544</c:v>
                </c:pt>
                <c:pt idx="90">
                  <c:v>1582.6828673207137</c:v>
                </c:pt>
                <c:pt idx="91">
                  <c:v>1582.7338651916866</c:v>
                </c:pt>
                <c:pt idx="92">
                  <c:v>1582.8258823247315</c:v>
                </c:pt>
                <c:pt idx="93">
                  <c:v>1582.9309930404854</c:v>
                </c:pt>
                <c:pt idx="94">
                  <c:v>1583.0266745705528</c:v>
                </c:pt>
                <c:pt idx="95">
                  <c:v>1583.1333874029779</c:v>
                </c:pt>
                <c:pt idx="96">
                  <c:v>1583.2478026634678</c:v>
                </c:pt>
                <c:pt idx="97">
                  <c:v>1583.3471994591703</c:v>
                </c:pt>
                <c:pt idx="98">
                  <c:v>1583.4182448800045</c:v>
                </c:pt>
                <c:pt idx="99">
                  <c:v>1583.472837935527</c:v>
                </c:pt>
                <c:pt idx="100">
                  <c:v>1583.5314032225763</c:v>
                </c:pt>
                <c:pt idx="101">
                  <c:v>1583.6137356404784</c:v>
                </c:pt>
                <c:pt idx="102">
                  <c:v>1583.6900872104375</c:v>
                </c:pt>
                <c:pt idx="103">
                  <c:v>1583.7798640904743</c:v>
                </c:pt>
                <c:pt idx="104">
                  <c:v>1583.9447493489192</c:v>
                </c:pt>
                <c:pt idx="105">
                  <c:v>1584.144694787283</c:v>
                </c:pt>
                <c:pt idx="106">
                  <c:v>1584.2509358760431</c:v>
                </c:pt>
                <c:pt idx="107">
                  <c:v>1584.3024708257662</c:v>
                </c:pt>
                <c:pt idx="108">
                  <c:v>1584.3713116064655</c:v>
                </c:pt>
                <c:pt idx="109">
                  <c:v>1584.4317395804144</c:v>
                </c:pt>
                <c:pt idx="110">
                  <c:v>1584.4719440955128</c:v>
                </c:pt>
                <c:pt idx="111">
                  <c:v>1584.5433232531118</c:v>
                </c:pt>
                <c:pt idx="112">
                  <c:v>1584.6460063904915</c:v>
                </c:pt>
                <c:pt idx="113">
                  <c:v>1584.7473251400875</c:v>
                </c:pt>
                <c:pt idx="114">
                  <c:v>1584.8579010990636</c:v>
                </c:pt>
                <c:pt idx="115">
                  <c:v>1584.9662083077433</c:v>
                </c:pt>
                <c:pt idx="116">
                  <c:v>1585.0494419314896</c:v>
                </c:pt>
                <c:pt idx="117">
                  <c:v>1585.1158613770674</c:v>
                </c:pt>
                <c:pt idx="118">
                  <c:v>1585.1742902709111</c:v>
                </c:pt>
                <c:pt idx="119">
                  <c:v>1585.2376210227844</c:v>
                </c:pt>
                <c:pt idx="120">
                  <c:v>1585.3304657793738</c:v>
                </c:pt>
                <c:pt idx="121">
                  <c:v>1585.4665214531433</c:v>
                </c:pt>
                <c:pt idx="122">
                  <c:v>1585.6069786376631</c:v>
                </c:pt>
                <c:pt idx="123">
                  <c:v>1585.7409891377981</c:v>
                </c:pt>
                <c:pt idx="124">
                  <c:v>1585.8790266549768</c:v>
                </c:pt>
                <c:pt idx="125">
                  <c:v>1586.0377923225801</c:v>
                </c:pt>
                <c:pt idx="126">
                  <c:v>1586.2165901658041</c:v>
                </c:pt>
                <c:pt idx="127">
                  <c:v>1586.3332747104887</c:v>
                </c:pt>
                <c:pt idx="128">
                  <c:v>1586.4299646539071</c:v>
                </c:pt>
                <c:pt idx="129">
                  <c:v>1586.5271904942492</c:v>
                </c:pt>
                <c:pt idx="130">
                  <c:v>1586.658209850644</c:v>
                </c:pt>
                <c:pt idx="131">
                  <c:v>1586.8064968175615</c:v>
                </c:pt>
                <c:pt idx="132">
                  <c:v>1586.973384054616</c:v>
                </c:pt>
                <c:pt idx="133">
                  <c:v>1587.158348127223</c:v>
                </c:pt>
                <c:pt idx="134">
                  <c:v>1587.3679051506012</c:v>
                </c:pt>
                <c:pt idx="135">
                  <c:v>1587.593081562313</c:v>
                </c:pt>
                <c:pt idx="136">
                  <c:v>1587.8129944976438</c:v>
                </c:pt>
                <c:pt idx="137">
                  <c:v>1588.008601886467</c:v>
                </c:pt>
                <c:pt idx="138">
                  <c:v>1588.1295257838899</c:v>
                </c:pt>
                <c:pt idx="139">
                  <c:v>1588.2163465072617</c:v>
                </c:pt>
                <c:pt idx="140">
                  <c:v>1588.3592389955488</c:v>
                </c:pt>
                <c:pt idx="141">
                  <c:v>1588.56242144271</c:v>
                </c:pt>
                <c:pt idx="142">
                  <c:v>1588.7555469114236</c:v>
                </c:pt>
                <c:pt idx="143">
                  <c:v>1588.942523333003</c:v>
                </c:pt>
                <c:pt idx="144">
                  <c:v>1589.1911865383552</c:v>
                </c:pt>
                <c:pt idx="145">
                  <c:v>1589.4608020874664</c:v>
                </c:pt>
                <c:pt idx="146">
                  <c:v>1589.6626893093089</c:v>
                </c:pt>
                <c:pt idx="147">
                  <c:v>1589.8208980852462</c:v>
                </c:pt>
                <c:pt idx="148">
                  <c:v>1589.9655122261481</c:v>
                </c:pt>
                <c:pt idx="149">
                  <c:v>1590.1022598628374</c:v>
                </c:pt>
                <c:pt idx="150">
                  <c:v>1590.2304482057539</c:v>
                </c:pt>
                <c:pt idx="151">
                  <c:v>1590.3590819421659</c:v>
                </c:pt>
                <c:pt idx="152">
                  <c:v>1590.505542701266</c:v>
                </c:pt>
                <c:pt idx="153">
                  <c:v>1590.6542954438892</c:v>
                </c:pt>
                <c:pt idx="154">
                  <c:v>1590.7941031222369</c:v>
                </c:pt>
                <c:pt idx="155">
                  <c:v>1590.9280901366674</c:v>
                </c:pt>
                <c:pt idx="156">
                  <c:v>1591.0534018075259</c:v>
                </c:pt>
                <c:pt idx="157">
                  <c:v>1591.1600625209094</c:v>
                </c:pt>
                <c:pt idx="158">
                  <c:v>1591.2691034198767</c:v>
                </c:pt>
                <c:pt idx="159">
                  <c:v>1591.3953884632888</c:v>
                </c:pt>
                <c:pt idx="160">
                  <c:v>1591.5213086508827</c:v>
                </c:pt>
                <c:pt idx="161">
                  <c:v>1591.6608277946384</c:v>
                </c:pt>
                <c:pt idx="162">
                  <c:v>1591.8278808070258</c:v>
                </c:pt>
                <c:pt idx="163">
                  <c:v>1591.9747859229872</c:v>
                </c:pt>
                <c:pt idx="164">
                  <c:v>1592.0957662500869</c:v>
                </c:pt>
                <c:pt idx="165">
                  <c:v>1592.220917865649</c:v>
                </c:pt>
                <c:pt idx="166">
                  <c:v>1592.3583912429119</c:v>
                </c:pt>
                <c:pt idx="167">
                  <c:v>1592.4959597825618</c:v>
                </c:pt>
                <c:pt idx="168">
                  <c:v>1592.6258464587927</c:v>
                </c:pt>
                <c:pt idx="169">
                  <c:v>1592.7378865210324</c:v>
                </c:pt>
                <c:pt idx="170">
                  <c:v>1592.843260976792</c:v>
                </c:pt>
                <c:pt idx="171">
                  <c:v>1592.9691725489115</c:v>
                </c:pt>
                <c:pt idx="172">
                  <c:v>1593.1111891304699</c:v>
                </c:pt>
                <c:pt idx="173">
                  <c:v>1593.236848995035</c:v>
                </c:pt>
                <c:pt idx="174">
                  <c:v>1593.3578014381917</c:v>
                </c:pt>
                <c:pt idx="175">
                  <c:v>1593.4820706708961</c:v>
                </c:pt>
                <c:pt idx="176">
                  <c:v>1593.6177419565506</c:v>
                </c:pt>
                <c:pt idx="177">
                  <c:v>1593.759785414496</c:v>
                </c:pt>
                <c:pt idx="178">
                  <c:v>1593.8862697531622</c:v>
                </c:pt>
                <c:pt idx="179">
                  <c:v>1594.0056699879506</c:v>
                </c:pt>
                <c:pt idx="180">
                  <c:v>1594.1231279827562</c:v>
                </c:pt>
                <c:pt idx="181">
                  <c:v>1594.2392984115559</c:v>
                </c:pt>
                <c:pt idx="182">
                  <c:v>1594.3615190237442</c:v>
                </c:pt>
                <c:pt idx="183">
                  <c:v>1594.4776048942053</c:v>
                </c:pt>
                <c:pt idx="184">
                  <c:v>1594.5862106911827</c:v>
                </c:pt>
                <c:pt idx="185">
                  <c:v>1594.6932239275498</c:v>
                </c:pt>
                <c:pt idx="186">
                  <c:v>1594.8251641898567</c:v>
                </c:pt>
                <c:pt idx="187">
                  <c:v>1594.9606510699014</c:v>
                </c:pt>
                <c:pt idx="188">
                  <c:v>1595.0562580374401</c:v>
                </c:pt>
                <c:pt idx="189">
                  <c:v>1595.1181857812694</c:v>
                </c:pt>
                <c:pt idx="190">
                  <c:v>1595.1795286012298</c:v>
                </c:pt>
                <c:pt idx="191">
                  <c:v>1595.271958856734</c:v>
                </c:pt>
                <c:pt idx="192">
                  <c:v>1595.3935049070365</c:v>
                </c:pt>
                <c:pt idx="193">
                  <c:v>1595.5406883124524</c:v>
                </c:pt>
                <c:pt idx="194">
                  <c:v>1595.7007719595028</c:v>
                </c:pt>
                <c:pt idx="195">
                  <c:v>1595.844306586102</c:v>
                </c:pt>
                <c:pt idx="196">
                  <c:v>1595.9808462176966</c:v>
                </c:pt>
                <c:pt idx="197">
                  <c:v>1596.105523716805</c:v>
                </c:pt>
                <c:pt idx="198">
                  <c:v>1596.2246962391041</c:v>
                </c:pt>
                <c:pt idx="199">
                  <c:v>1596.3580556209679</c:v>
                </c:pt>
                <c:pt idx="200">
                  <c:v>1596.498626286731</c:v>
                </c:pt>
                <c:pt idx="201">
                  <c:v>1596.6251236092637</c:v>
                </c:pt>
                <c:pt idx="202">
                  <c:v>1596.7243239878103</c:v>
                </c:pt>
                <c:pt idx="203">
                  <c:v>1596.8466300787898</c:v>
                </c:pt>
                <c:pt idx="204">
                  <c:v>1597.0068822238295</c:v>
                </c:pt>
                <c:pt idx="205">
                  <c:v>1597.1974770924205</c:v>
                </c:pt>
                <c:pt idx="206">
                  <c:v>1597.3505220977856</c:v>
                </c:pt>
                <c:pt idx="207">
                  <c:v>1597.4705795195232</c:v>
                </c:pt>
                <c:pt idx="208">
                  <c:v>1597.607044334434</c:v>
                </c:pt>
                <c:pt idx="209">
                  <c:v>1597.7493590554736</c:v>
                </c:pt>
                <c:pt idx="210">
                  <c:v>1597.8790814093879</c:v>
                </c:pt>
                <c:pt idx="211">
                  <c:v>1598.0242471220326</c:v>
                </c:pt>
                <c:pt idx="212">
                  <c:v>1598.1763455875712</c:v>
                </c:pt>
                <c:pt idx="213">
                  <c:v>1598.3340558257646</c:v>
                </c:pt>
                <c:pt idx="214">
                  <c:v>1598.4825694304984</c:v>
                </c:pt>
                <c:pt idx="215">
                  <c:v>1598.6153578224789</c:v>
                </c:pt>
                <c:pt idx="216">
                  <c:v>1598.7624297382381</c:v>
                </c:pt>
                <c:pt idx="217">
                  <c:v>1598.9116095689844</c:v>
                </c:pt>
                <c:pt idx="218">
                  <c:v>1599.0454235514235</c:v>
                </c:pt>
                <c:pt idx="219">
                  <c:v>1599.1775372321301</c:v>
                </c:pt>
                <c:pt idx="220">
                  <c:v>1599.3054797730856</c:v>
                </c:pt>
                <c:pt idx="221">
                  <c:v>1599.4588026713695</c:v>
                </c:pt>
                <c:pt idx="222">
                  <c:v>1599.6352854007732</c:v>
                </c:pt>
                <c:pt idx="223">
                  <c:v>1599.8206972205546</c:v>
                </c:pt>
                <c:pt idx="224">
                  <c:v>1600.0050910196928</c:v>
                </c:pt>
                <c:pt idx="225">
                  <c:v>1600.1869517799903</c:v>
                </c:pt>
                <c:pt idx="226">
                  <c:v>1600.3752820536763</c:v>
                </c:pt>
                <c:pt idx="227">
                  <c:v>1600.5811300969485</c:v>
                </c:pt>
                <c:pt idx="228">
                  <c:v>1600.7822114403341</c:v>
                </c:pt>
                <c:pt idx="229">
                  <c:v>1600.9520099508518</c:v>
                </c:pt>
                <c:pt idx="230">
                  <c:v>1601.1121241973985</c:v>
                </c:pt>
                <c:pt idx="231">
                  <c:v>1601.2699747799491</c:v>
                </c:pt>
                <c:pt idx="232">
                  <c:v>1601.4216730246865</c:v>
                </c:pt>
                <c:pt idx="233">
                  <c:v>1601.5379649403719</c:v>
                </c:pt>
                <c:pt idx="234">
                  <c:v>1601.6506253557056</c:v>
                </c:pt>
                <c:pt idx="235">
                  <c:v>1601.7914365313763</c:v>
                </c:pt>
                <c:pt idx="236">
                  <c:v>1601.9510919272543</c:v>
                </c:pt>
                <c:pt idx="237">
                  <c:v>1602.1340194545523</c:v>
                </c:pt>
                <c:pt idx="238">
                  <c:v>1602.2787824473558</c:v>
                </c:pt>
                <c:pt idx="239">
                  <c:v>1602.4096198828261</c:v>
                </c:pt>
                <c:pt idx="240">
                  <c:v>1602.5718119638516</c:v>
                </c:pt>
                <c:pt idx="241">
                  <c:v>1602.7261518294631</c:v>
                </c:pt>
                <c:pt idx="242">
                  <c:v>1602.8360172288765</c:v>
                </c:pt>
                <c:pt idx="243">
                  <c:v>1602.9264375378548</c:v>
                </c:pt>
                <c:pt idx="244">
                  <c:v>1603.0391173112887</c:v>
                </c:pt>
                <c:pt idx="245">
                  <c:v>1603.1825878755396</c:v>
                </c:pt>
                <c:pt idx="246">
                  <c:v>1603.36283031939</c:v>
                </c:pt>
                <c:pt idx="247">
                  <c:v>1603.561860589738</c:v>
                </c:pt>
                <c:pt idx="248">
                  <c:v>1603.7294562863394</c:v>
                </c:pt>
                <c:pt idx="249">
                  <c:v>1603.8624876696679</c:v>
                </c:pt>
                <c:pt idx="250">
                  <c:v>1603.9790157565408</c:v>
                </c:pt>
                <c:pt idx="251">
                  <c:v>1604.1360267806831</c:v>
                </c:pt>
                <c:pt idx="252">
                  <c:v>1604.2899780747034</c:v>
                </c:pt>
                <c:pt idx="253">
                  <c:v>1604.4516574904769</c:v>
                </c:pt>
                <c:pt idx="254">
                  <c:v>1604.6060744116471</c:v>
                </c:pt>
                <c:pt idx="255">
                  <c:v>1604.7369831882042</c:v>
                </c:pt>
                <c:pt idx="256">
                  <c:v>1604.8426335124045</c:v>
                </c:pt>
                <c:pt idx="257">
                  <c:v>1604.942198787546</c:v>
                </c:pt>
                <c:pt idx="258">
                  <c:v>1605.0586034858209</c:v>
                </c:pt>
                <c:pt idx="259">
                  <c:v>1605.2084217202469</c:v>
                </c:pt>
                <c:pt idx="260">
                  <c:v>1605.3879633815798</c:v>
                </c:pt>
                <c:pt idx="261">
                  <c:v>1605.5829889404142</c:v>
                </c:pt>
                <c:pt idx="262">
                  <c:v>1605.774906657565</c:v>
                </c:pt>
                <c:pt idx="263">
                  <c:v>1605.9419356234698</c:v>
                </c:pt>
                <c:pt idx="264">
                  <c:v>1606.0794233115853</c:v>
                </c:pt>
                <c:pt idx="265">
                  <c:v>1606.1987469263765</c:v>
                </c:pt>
                <c:pt idx="266">
                  <c:v>1606.3246698506084</c:v>
                </c:pt>
                <c:pt idx="267">
                  <c:v>1606.4693723408045</c:v>
                </c:pt>
                <c:pt idx="268">
                  <c:v>1606.6095342508058</c:v>
                </c:pt>
                <c:pt idx="269">
                  <c:v>1606.7761861538033</c:v>
                </c:pt>
                <c:pt idx="270">
                  <c:v>1606.9467668072946</c:v>
                </c:pt>
                <c:pt idx="271">
                  <c:v>1607.1257874708299</c:v>
                </c:pt>
                <c:pt idx="272">
                  <c:v>1607.2974978351097</c:v>
                </c:pt>
                <c:pt idx="273">
                  <c:v>1607.4574569864285</c:v>
                </c:pt>
                <c:pt idx="274">
                  <c:v>1607.6280149146696</c:v>
                </c:pt>
                <c:pt idx="275">
                  <c:v>1607.8067266778974</c:v>
                </c:pt>
                <c:pt idx="276">
                  <c:v>1607.9902484347863</c:v>
                </c:pt>
                <c:pt idx="277">
                  <c:v>1608.1691841287284</c:v>
                </c:pt>
                <c:pt idx="278">
                  <c:v>1608.3309522107711</c:v>
                </c:pt>
                <c:pt idx="279">
                  <c:v>1608.4839952933578</c:v>
                </c:pt>
                <c:pt idx="280">
                  <c:v>1608.6288081000866</c:v>
                </c:pt>
                <c:pt idx="281">
                  <c:v>1608.7668818582965</c:v>
                </c:pt>
                <c:pt idx="282">
                  <c:v>1608.9319209977298</c:v>
                </c:pt>
                <c:pt idx="283">
                  <c:v>1609.1621489158558</c:v>
                </c:pt>
                <c:pt idx="284">
                  <c:v>1609.3848887645399</c:v>
                </c:pt>
                <c:pt idx="285">
                  <c:v>1609.5415816407788</c:v>
                </c:pt>
                <c:pt idx="286">
                  <c:v>1609.6843847846062</c:v>
                </c:pt>
                <c:pt idx="287">
                  <c:v>1609.8178418469861</c:v>
                </c:pt>
                <c:pt idx="288">
                  <c:v>1609.9464455902253</c:v>
                </c:pt>
                <c:pt idx="289">
                  <c:v>1610.0920485464987</c:v>
                </c:pt>
                <c:pt idx="290">
                  <c:v>1610.2653168653364</c:v>
                </c:pt>
                <c:pt idx="291">
                  <c:v>1610.4511607212696</c:v>
                </c:pt>
                <c:pt idx="292">
                  <c:v>1610.6440520088831</c:v>
                </c:pt>
                <c:pt idx="293">
                  <c:v>1610.8188102892236</c:v>
                </c:pt>
                <c:pt idx="294">
                  <c:v>1610.9797064142433</c:v>
                </c:pt>
                <c:pt idx="295">
                  <c:v>1611.1128607157516</c:v>
                </c:pt>
                <c:pt idx="296">
                  <c:v>1611.2091575467221</c:v>
                </c:pt>
                <c:pt idx="297">
                  <c:v>1611.3090790294352</c:v>
                </c:pt>
                <c:pt idx="298">
                  <c:v>1611.4720747418683</c:v>
                </c:pt>
                <c:pt idx="299">
                  <c:v>1611.6895225752176</c:v>
                </c:pt>
                <c:pt idx="300">
                  <c:v>1612.0330866415586</c:v>
                </c:pt>
                <c:pt idx="301">
                  <c:v>1612.4410086338216</c:v>
                </c:pt>
                <c:pt idx="302">
                  <c:v>1612.7585831540027</c:v>
                </c:pt>
                <c:pt idx="303">
                  <c:v>1612.9836957390196</c:v>
                </c:pt>
                <c:pt idx="304">
                  <c:v>1613.1480866628131</c:v>
                </c:pt>
                <c:pt idx="305">
                  <c:v>1613.3286197917421</c:v>
                </c:pt>
                <c:pt idx="306">
                  <c:v>1613.5221623753159</c:v>
                </c:pt>
                <c:pt idx="307">
                  <c:v>1613.7227906990579</c:v>
                </c:pt>
                <c:pt idx="308">
                  <c:v>1613.9462563932336</c:v>
                </c:pt>
                <c:pt idx="309">
                  <c:v>1614.1991790032646</c:v>
                </c:pt>
                <c:pt idx="310">
                  <c:v>1614.4488334143452</c:v>
                </c:pt>
                <c:pt idx="311">
                  <c:v>1614.6746183880557</c:v>
                </c:pt>
                <c:pt idx="312">
                  <c:v>1614.8842510810614</c:v>
                </c:pt>
                <c:pt idx="313">
                  <c:v>1615.0750341304001</c:v>
                </c:pt>
                <c:pt idx="314">
                  <c:v>1615.2593158298473</c:v>
                </c:pt>
                <c:pt idx="315">
                  <c:v>1615.4388297096102</c:v>
                </c:pt>
                <c:pt idx="316">
                  <c:v>1615.6464716051951</c:v>
                </c:pt>
                <c:pt idx="317">
                  <c:v>1615.9125749931413</c:v>
                </c:pt>
                <c:pt idx="318">
                  <c:v>1616.1875144566452</c:v>
                </c:pt>
                <c:pt idx="319">
                  <c:v>1616.4860966507097</c:v>
                </c:pt>
                <c:pt idx="320">
                  <c:v>1616.7472049464841</c:v>
                </c:pt>
                <c:pt idx="321">
                  <c:v>1616.9602786603637</c:v>
                </c:pt>
                <c:pt idx="322">
                  <c:v>1617.1792830476572</c:v>
                </c:pt>
                <c:pt idx="323">
                  <c:v>1617.4092111151774</c:v>
                </c:pt>
                <c:pt idx="324">
                  <c:v>1617.6174916955815</c:v>
                </c:pt>
                <c:pt idx="325">
                  <c:v>1617.8069269390214</c:v>
                </c:pt>
                <c:pt idx="326">
                  <c:v>1617.9892167384628</c:v>
                </c:pt>
                <c:pt idx="327">
                  <c:v>1618.1834260303131</c:v>
                </c:pt>
                <c:pt idx="328">
                  <c:v>1618.4074176069414</c:v>
                </c:pt>
                <c:pt idx="329">
                  <c:v>1618.6664402570411</c:v>
                </c:pt>
                <c:pt idx="330">
                  <c:v>1618.9510135357705</c:v>
                </c:pt>
                <c:pt idx="331">
                  <c:v>1619.2255181458133</c:v>
                </c:pt>
                <c:pt idx="332">
                  <c:v>1619.4454586324439</c:v>
                </c:pt>
                <c:pt idx="333">
                  <c:v>1619.6911792904689</c:v>
                </c:pt>
                <c:pt idx="334">
                  <c:v>1619.9683703542248</c:v>
                </c:pt>
                <c:pt idx="335">
                  <c:v>1620.1992885537588</c:v>
                </c:pt>
                <c:pt idx="336">
                  <c:v>1620.4242514462076</c:v>
                </c:pt>
                <c:pt idx="337">
                  <c:v>1620.6711015496055</c:v>
                </c:pt>
                <c:pt idx="338">
                  <c:v>1620.9367653869322</c:v>
                </c:pt>
                <c:pt idx="339">
                  <c:v>1621.2336302434383</c:v>
                </c:pt>
                <c:pt idx="340">
                  <c:v>1621.5582116416986</c:v>
                </c:pt>
                <c:pt idx="341">
                  <c:v>1621.8577138846144</c:v>
                </c:pt>
                <c:pt idx="342">
                  <c:v>1622.0862892842722</c:v>
                </c:pt>
                <c:pt idx="343">
                  <c:v>1622.2526840504352</c:v>
                </c:pt>
                <c:pt idx="344">
                  <c:v>1622.4080892814845</c:v>
                </c:pt>
                <c:pt idx="345">
                  <c:v>1622.5583994632552</c:v>
                </c:pt>
                <c:pt idx="346">
                  <c:v>1622.6801900778382</c:v>
                </c:pt>
                <c:pt idx="347">
                  <c:v>1622.8119780335674</c:v>
                </c:pt>
                <c:pt idx="348">
                  <c:v>1622.9917247453268</c:v>
                </c:pt>
                <c:pt idx="349">
                  <c:v>1623.1892477023196</c:v>
                </c:pt>
                <c:pt idx="350">
                  <c:v>1623.4335006050651</c:v>
                </c:pt>
                <c:pt idx="351">
                  <c:v>1623.7976918086415</c:v>
                </c:pt>
                <c:pt idx="352">
                  <c:v>1624.166518031712</c:v>
                </c:pt>
                <c:pt idx="353">
                  <c:v>1624.4199521663584</c:v>
                </c:pt>
                <c:pt idx="354">
                  <c:v>1624.6060939671813</c:v>
                </c:pt>
                <c:pt idx="355">
                  <c:v>1624.7827658507763</c:v>
                </c:pt>
                <c:pt idx="356">
                  <c:v>1624.9743269357029</c:v>
                </c:pt>
                <c:pt idx="357">
                  <c:v>1625.1703203139314</c:v>
                </c:pt>
                <c:pt idx="358">
                  <c:v>1625.3658641209045</c:v>
                </c:pt>
                <c:pt idx="359">
                  <c:v>1625.5810933627458</c:v>
                </c:pt>
                <c:pt idx="360">
                  <c:v>1625.8163171713284</c:v>
                </c:pt>
                <c:pt idx="361">
                  <c:v>1626.0587877793882</c:v>
                </c:pt>
                <c:pt idx="362">
                  <c:v>1626.3146584389724</c:v>
                </c:pt>
                <c:pt idx="363">
                  <c:v>1626.5736786555262</c:v>
                </c:pt>
                <c:pt idx="364">
                  <c:v>1626.8228144294567</c:v>
                </c:pt>
                <c:pt idx="365">
                  <c:v>1627.056202147018</c:v>
                </c:pt>
                <c:pt idx="366">
                  <c:v>1627.2755350627544</c:v>
                </c:pt>
                <c:pt idx="367">
                  <c:v>1627.4860797125011</c:v>
                </c:pt>
                <c:pt idx="368">
                  <c:v>1627.7293446362391</c:v>
                </c:pt>
                <c:pt idx="369">
                  <c:v>1627.943918598377</c:v>
                </c:pt>
                <c:pt idx="370">
                  <c:v>1628.1083432589724</c:v>
                </c:pt>
                <c:pt idx="371">
                  <c:v>1628.2769708579003</c:v>
                </c:pt>
                <c:pt idx="372">
                  <c:v>1628.5031952773079</c:v>
                </c:pt>
                <c:pt idx="373">
                  <c:v>1628.7799130801291</c:v>
                </c:pt>
                <c:pt idx="374">
                  <c:v>1629.0820726573284</c:v>
                </c:pt>
                <c:pt idx="375">
                  <c:v>1629.3302238236761</c:v>
                </c:pt>
                <c:pt idx="376">
                  <c:v>1629.4911694757352</c:v>
                </c:pt>
                <c:pt idx="377">
                  <c:v>1629.5890868914498</c:v>
                </c:pt>
                <c:pt idx="378">
                  <c:v>1629.6756837714074</c:v>
                </c:pt>
                <c:pt idx="379">
                  <c:v>1629.7838445990074</c:v>
                </c:pt>
                <c:pt idx="380">
                  <c:v>1629.9182035908825</c:v>
                </c:pt>
                <c:pt idx="381">
                  <c:v>1630.1066105609907</c:v>
                </c:pt>
                <c:pt idx="382">
                  <c:v>1630.319868626262</c:v>
                </c:pt>
                <c:pt idx="383">
                  <c:v>1630.5493719729595</c:v>
                </c:pt>
                <c:pt idx="384">
                  <c:v>1630.7982969389059</c:v>
                </c:pt>
                <c:pt idx="385">
                  <c:v>1631.0643752542951</c:v>
                </c:pt>
                <c:pt idx="386">
                  <c:v>1631.3456885975766</c:v>
                </c:pt>
                <c:pt idx="387">
                  <c:v>1631.6477353807809</c:v>
                </c:pt>
                <c:pt idx="388">
                  <c:v>1631.9463689057714</c:v>
                </c:pt>
                <c:pt idx="389">
                  <c:v>1632.2087550066562</c:v>
                </c:pt>
                <c:pt idx="390">
                  <c:v>1632.4563373475225</c:v>
                </c:pt>
                <c:pt idx="391">
                  <c:v>1632.737810045679</c:v>
                </c:pt>
                <c:pt idx="392">
                  <c:v>1632.9698850919162</c:v>
                </c:pt>
                <c:pt idx="393">
                  <c:v>1633.1042392753393</c:v>
                </c:pt>
                <c:pt idx="394">
                  <c:v>1633.230322591844</c:v>
                </c:pt>
                <c:pt idx="395">
                  <c:v>1633.4252098518195</c:v>
                </c:pt>
                <c:pt idx="396">
                  <c:v>1633.6316181476682</c:v>
                </c:pt>
                <c:pt idx="397">
                  <c:v>1633.7916856698964</c:v>
                </c:pt>
                <c:pt idx="398">
                  <c:v>1633.9095947949718</c:v>
                </c:pt>
                <c:pt idx="399">
                  <c:v>1634.0366395464303</c:v>
                </c:pt>
                <c:pt idx="400">
                  <c:v>1634.2080038653967</c:v>
                </c:pt>
                <c:pt idx="401">
                  <c:v>1634.3935916072805</c:v>
                </c:pt>
                <c:pt idx="402">
                  <c:v>1634.5438051518781</c:v>
                </c:pt>
                <c:pt idx="403">
                  <c:v>1634.6633299915802</c:v>
                </c:pt>
                <c:pt idx="404">
                  <c:v>1634.7704735800917</c:v>
                </c:pt>
                <c:pt idx="405">
                  <c:v>1634.8725521922756</c:v>
                </c:pt>
                <c:pt idx="406">
                  <c:v>1634.9755762611933</c:v>
                </c:pt>
                <c:pt idx="407">
                  <c:v>1635.0819653333681</c:v>
                </c:pt>
                <c:pt idx="408">
                  <c:v>1635.1769970234363</c:v>
                </c:pt>
                <c:pt idx="409">
                  <c:v>1635.2708533699697</c:v>
                </c:pt>
                <c:pt idx="410">
                  <c:v>1635.377849266335</c:v>
                </c:pt>
                <c:pt idx="411">
                  <c:v>1635.4914722954163</c:v>
                </c:pt>
                <c:pt idx="412">
                  <c:v>1635.6145546983871</c:v>
                </c:pt>
                <c:pt idx="413">
                  <c:v>1635.7414937123806</c:v>
                </c:pt>
                <c:pt idx="414">
                  <c:v>1635.8733730956167</c:v>
                </c:pt>
                <c:pt idx="415">
                  <c:v>1636.0265232427482</c:v>
                </c:pt>
                <c:pt idx="416">
                  <c:v>1636.1897160714268</c:v>
                </c:pt>
                <c:pt idx="417">
                  <c:v>1636.3360118192932</c:v>
                </c:pt>
                <c:pt idx="418">
                  <c:v>1636.4645712574725</c:v>
                </c:pt>
                <c:pt idx="419">
                  <c:v>1636.5810670232649</c:v>
                </c:pt>
                <c:pt idx="420">
                  <c:v>1636.6729067658009</c:v>
                </c:pt>
                <c:pt idx="421">
                  <c:v>1636.744468075826</c:v>
                </c:pt>
                <c:pt idx="422">
                  <c:v>1636.7949623030959</c:v>
                </c:pt>
                <c:pt idx="423">
                  <c:v>1636.810578518692</c:v>
                </c:pt>
                <c:pt idx="424">
                  <c:v>1636.856332418055</c:v>
                </c:pt>
                <c:pt idx="425">
                  <c:v>1636.9294610492309</c:v>
                </c:pt>
                <c:pt idx="426">
                  <c:v>1637.0124297905963</c:v>
                </c:pt>
                <c:pt idx="427">
                  <c:v>1637.0799026871819</c:v>
                </c:pt>
                <c:pt idx="428">
                  <c:v>1637.122141984974</c:v>
                </c:pt>
                <c:pt idx="429">
                  <c:v>1637.1699299709089</c:v>
                </c:pt>
                <c:pt idx="430">
                  <c:v>1637.2333440386728</c:v>
                </c:pt>
                <c:pt idx="431">
                  <c:v>1637.300817994055</c:v>
                </c:pt>
                <c:pt idx="432">
                  <c:v>1637.3630541856528</c:v>
                </c:pt>
                <c:pt idx="433">
                  <c:v>1637.4228142954494</c:v>
                </c:pt>
                <c:pt idx="434">
                  <c:v>1637.4877668427571</c:v>
                </c:pt>
                <c:pt idx="435">
                  <c:v>1637.5615429301945</c:v>
                </c:pt>
                <c:pt idx="436">
                  <c:v>1637.6370818213713</c:v>
                </c:pt>
                <c:pt idx="437">
                  <c:v>1637.7065192626837</c:v>
                </c:pt>
                <c:pt idx="438">
                  <c:v>1637.7584624698607</c:v>
                </c:pt>
                <c:pt idx="439">
                  <c:v>1637.8019816923866</c:v>
                </c:pt>
                <c:pt idx="440">
                  <c:v>1637.843100464132</c:v>
                </c:pt>
                <c:pt idx="441">
                  <c:v>1637.863722137824</c:v>
                </c:pt>
                <c:pt idx="442">
                  <c:v>1637.8852489756143</c:v>
                </c:pt>
                <c:pt idx="443">
                  <c:v>1637.8918978906338</c:v>
                </c:pt>
                <c:pt idx="444">
                  <c:v>1637.9083095393171</c:v>
                </c:pt>
                <c:pt idx="445">
                  <c:v>1637.9445798919812</c:v>
                </c:pt>
                <c:pt idx="446">
                  <c:v>1637.9942236727295</c:v>
                </c:pt>
                <c:pt idx="447">
                  <c:v>1638.0375614803465</c:v>
                </c:pt>
                <c:pt idx="448">
                  <c:v>1638.0709209206204</c:v>
                </c:pt>
                <c:pt idx="449">
                  <c:v>1638.0932330317169</c:v>
                </c:pt>
                <c:pt idx="450">
                  <c:v>1638.11077072688</c:v>
                </c:pt>
                <c:pt idx="451">
                  <c:v>1638.1251409330889</c:v>
                </c:pt>
                <c:pt idx="452">
                  <c:v>1638.1395511163096</c:v>
                </c:pt>
                <c:pt idx="453">
                  <c:v>1638.1529951160478</c:v>
                </c:pt>
                <c:pt idx="454">
                  <c:v>1638.1523103410977</c:v>
                </c:pt>
                <c:pt idx="455">
                  <c:v>1638.1531828208649</c:v>
                </c:pt>
                <c:pt idx="456">
                  <c:v>1638.1500421446417</c:v>
                </c:pt>
                <c:pt idx="457">
                  <c:v>1638.1529036884128</c:v>
                </c:pt>
              </c:numCache>
            </c:numRef>
          </c:yVal>
          <c:smooth val="0"/>
          <c:extLst>
            <c:ext xmlns:c16="http://schemas.microsoft.com/office/drawing/2014/chart" uri="{C3380CC4-5D6E-409C-BE32-E72D297353CC}">
              <c16:uniqueId val="{00000002-A01D-4EE4-984B-6D0FD353CBB3}"/>
            </c:ext>
          </c:extLst>
        </c:ser>
        <c:ser>
          <c:idx val="3"/>
          <c:order val="3"/>
          <c:tx>
            <c:v>3.1</c:v>
          </c:tx>
          <c:spPr>
            <a:ln w="19050" cap="rnd">
              <a:solidFill>
                <a:schemeClr val="accent4"/>
              </a:solidFill>
              <a:round/>
            </a:ln>
            <a:effectLst/>
          </c:spPr>
          <c:marker>
            <c:symbol val="none"/>
          </c:marker>
          <c:xVal>
            <c:numRef>
              <c:f>'LC3.1'!$H$2:$H$125</c:f>
              <c:numCache>
                <c:formatCode>General</c:formatCode>
                <c:ptCount val="1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numCache>
            </c:numRef>
          </c:xVal>
          <c:yVal>
            <c:numRef>
              <c:f>'LC3.1'!$I$2:$I$125</c:f>
              <c:numCache>
                <c:formatCode>General</c:formatCode>
                <c:ptCount val="124"/>
                <c:pt idx="0">
                  <c:v>1587.4992149780201</c:v>
                </c:pt>
                <c:pt idx="1">
                  <c:v>1587.503853562325</c:v>
                </c:pt>
                <c:pt idx="2">
                  <c:v>1587.539581910472</c:v>
                </c:pt>
                <c:pt idx="3">
                  <c:v>1587.676675047785</c:v>
                </c:pt>
                <c:pt idx="4">
                  <c:v>1587.9847804923104</c:v>
                </c:pt>
                <c:pt idx="5">
                  <c:v>1588.3869306859192</c:v>
                </c:pt>
                <c:pt idx="6">
                  <c:v>1588.8419516579795</c:v>
                </c:pt>
                <c:pt idx="7">
                  <c:v>1589.3406476888131</c:v>
                </c:pt>
                <c:pt idx="8">
                  <c:v>1589.8563013457615</c:v>
                </c:pt>
                <c:pt idx="9">
                  <c:v>1590.3704191773393</c:v>
                </c:pt>
                <c:pt idx="10">
                  <c:v>1590.8741750644622</c:v>
                </c:pt>
                <c:pt idx="11">
                  <c:v>1591.3878291193689</c:v>
                </c:pt>
                <c:pt idx="12">
                  <c:v>1591.9159402989117</c:v>
                </c:pt>
                <c:pt idx="13">
                  <c:v>1592.4891774560683</c:v>
                </c:pt>
                <c:pt idx="14">
                  <c:v>1593.0526050331009</c:v>
                </c:pt>
                <c:pt idx="15">
                  <c:v>1593.556660210354</c:v>
                </c:pt>
                <c:pt idx="16">
                  <c:v>1594.0518299433566</c:v>
                </c:pt>
                <c:pt idx="17">
                  <c:v>1594.528301749667</c:v>
                </c:pt>
                <c:pt idx="18">
                  <c:v>1594.9141213104649</c:v>
                </c:pt>
                <c:pt idx="19">
                  <c:v>1595.2760378678581</c:v>
                </c:pt>
                <c:pt idx="20">
                  <c:v>1595.688088717</c:v>
                </c:pt>
                <c:pt idx="21">
                  <c:v>1596.1484001388474</c:v>
                </c:pt>
                <c:pt idx="22">
                  <c:v>1596.6166985375207</c:v>
                </c:pt>
                <c:pt idx="23">
                  <c:v>1597.0935296530231</c:v>
                </c:pt>
                <c:pt idx="24">
                  <c:v>1597.5806214483528</c:v>
                </c:pt>
                <c:pt idx="25">
                  <c:v>1598.0662556845857</c:v>
                </c:pt>
                <c:pt idx="26">
                  <c:v>1598.5378898108017</c:v>
                </c:pt>
                <c:pt idx="27">
                  <c:v>1598.9328313812694</c:v>
                </c:pt>
                <c:pt idx="28">
                  <c:v>1599.2966672562072</c:v>
                </c:pt>
                <c:pt idx="29">
                  <c:v>1599.6883094933926</c:v>
                </c:pt>
                <c:pt idx="30">
                  <c:v>1600.1481476361307</c:v>
                </c:pt>
                <c:pt idx="31">
                  <c:v>1600.6967913181663</c:v>
                </c:pt>
                <c:pt idx="32">
                  <c:v>1601.2659887370564</c:v>
                </c:pt>
                <c:pt idx="33">
                  <c:v>1601.7752037749985</c:v>
                </c:pt>
                <c:pt idx="34">
                  <c:v>1602.2319189691543</c:v>
                </c:pt>
                <c:pt idx="35">
                  <c:v>1602.6560309251552</c:v>
                </c:pt>
                <c:pt idx="36">
                  <c:v>1603.1235255922736</c:v>
                </c:pt>
                <c:pt idx="37">
                  <c:v>1603.5904813940426</c:v>
                </c:pt>
                <c:pt idx="38">
                  <c:v>1604.0948493044959</c:v>
                </c:pt>
                <c:pt idx="39">
                  <c:v>1604.6322407421364</c:v>
                </c:pt>
                <c:pt idx="40">
                  <c:v>1605.1374601269074</c:v>
                </c:pt>
                <c:pt idx="41">
                  <c:v>1605.6487656284021</c:v>
                </c:pt>
                <c:pt idx="42">
                  <c:v>1606.2485410593449</c:v>
                </c:pt>
                <c:pt idx="43">
                  <c:v>1606.8590328116848</c:v>
                </c:pt>
                <c:pt idx="44">
                  <c:v>1607.2865439370721</c:v>
                </c:pt>
                <c:pt idx="45">
                  <c:v>1607.6938497473323</c:v>
                </c:pt>
                <c:pt idx="46">
                  <c:v>1608.0863939540818</c:v>
                </c:pt>
                <c:pt idx="47">
                  <c:v>1608.4968881547752</c:v>
                </c:pt>
                <c:pt idx="48">
                  <c:v>1608.9270143840076</c:v>
                </c:pt>
                <c:pt idx="49">
                  <c:v>1609.3691255122931</c:v>
                </c:pt>
                <c:pt idx="50">
                  <c:v>1609.7977991910439</c:v>
                </c:pt>
                <c:pt idx="51">
                  <c:v>1610.2016402094914</c:v>
                </c:pt>
                <c:pt idx="52">
                  <c:v>1610.6171224630518</c:v>
                </c:pt>
                <c:pt idx="53">
                  <c:v>1611.1205533176303</c:v>
                </c:pt>
                <c:pt idx="54">
                  <c:v>1611.6501652097072</c:v>
                </c:pt>
                <c:pt idx="55">
                  <c:v>1612.0885513307003</c:v>
                </c:pt>
                <c:pt idx="56">
                  <c:v>1612.4571850978518</c:v>
                </c:pt>
                <c:pt idx="57">
                  <c:v>1612.8026044436194</c:v>
                </c:pt>
                <c:pt idx="58">
                  <c:v>1613.2164460423426</c:v>
                </c:pt>
                <c:pt idx="59">
                  <c:v>1613.6591795360912</c:v>
                </c:pt>
                <c:pt idx="60">
                  <c:v>1614.1288255887123</c:v>
                </c:pt>
                <c:pt idx="61">
                  <c:v>1614.6575984781289</c:v>
                </c:pt>
                <c:pt idx="62">
                  <c:v>1615.1360487163365</c:v>
                </c:pt>
                <c:pt idx="63">
                  <c:v>1615.5995011225295</c:v>
                </c:pt>
                <c:pt idx="64">
                  <c:v>1616.0781863357395</c:v>
                </c:pt>
                <c:pt idx="65">
                  <c:v>1616.5521642277881</c:v>
                </c:pt>
                <c:pt idx="66">
                  <c:v>1616.9822571765681</c:v>
                </c:pt>
                <c:pt idx="67">
                  <c:v>1617.4185458480433</c:v>
                </c:pt>
                <c:pt idx="68">
                  <c:v>1617.8731142445179</c:v>
                </c:pt>
                <c:pt idx="69">
                  <c:v>1618.3284355173519</c:v>
                </c:pt>
                <c:pt idx="70">
                  <c:v>1618.7668683090337</c:v>
                </c:pt>
                <c:pt idx="71">
                  <c:v>1619.1911223444711</c:v>
                </c:pt>
                <c:pt idx="72">
                  <c:v>1619.5737814283611</c:v>
                </c:pt>
                <c:pt idx="73">
                  <c:v>1619.9069384387335</c:v>
                </c:pt>
                <c:pt idx="74">
                  <c:v>1620.2499100997011</c:v>
                </c:pt>
                <c:pt idx="75">
                  <c:v>1620.6290804923453</c:v>
                </c:pt>
                <c:pt idx="76">
                  <c:v>1621.0163070092613</c:v>
                </c:pt>
                <c:pt idx="77">
                  <c:v>1621.3944795280745</c:v>
                </c:pt>
                <c:pt idx="78">
                  <c:v>1621.7696965863702</c:v>
                </c:pt>
                <c:pt idx="79">
                  <c:v>1622.1406797652432</c:v>
                </c:pt>
                <c:pt idx="80">
                  <c:v>1622.5172937546197</c:v>
                </c:pt>
                <c:pt idx="81">
                  <c:v>1622.8766568248247</c:v>
                </c:pt>
                <c:pt idx="82">
                  <c:v>1623.2166079527531</c:v>
                </c:pt>
                <c:pt idx="83">
                  <c:v>1623.5647499685688</c:v>
                </c:pt>
                <c:pt idx="84">
                  <c:v>1623.9214829128111</c:v>
                </c:pt>
                <c:pt idx="85">
                  <c:v>1624.2749325913501</c:v>
                </c:pt>
                <c:pt idx="86">
                  <c:v>1624.5876856769653</c:v>
                </c:pt>
                <c:pt idx="87">
                  <c:v>1624.9030556796788</c:v>
                </c:pt>
                <c:pt idx="88">
                  <c:v>1625.2181059808931</c:v>
                </c:pt>
                <c:pt idx="89">
                  <c:v>1625.5364935344483</c:v>
                </c:pt>
                <c:pt idx="90">
                  <c:v>1625.8716784549822</c:v>
                </c:pt>
                <c:pt idx="91">
                  <c:v>1626.2363892061119</c:v>
                </c:pt>
                <c:pt idx="92">
                  <c:v>1626.5356629073869</c:v>
                </c:pt>
                <c:pt idx="93">
                  <c:v>1626.7645971792058</c:v>
                </c:pt>
                <c:pt idx="94">
                  <c:v>1626.9654979211396</c:v>
                </c:pt>
                <c:pt idx="95">
                  <c:v>1627.1971958947927</c:v>
                </c:pt>
                <c:pt idx="96">
                  <c:v>1627.4697578630191</c:v>
                </c:pt>
                <c:pt idx="97">
                  <c:v>1627.7704255353492</c:v>
                </c:pt>
                <c:pt idx="98">
                  <c:v>1628.0936913390303</c:v>
                </c:pt>
                <c:pt idx="99">
                  <c:v>1628.4515652493458</c:v>
                </c:pt>
                <c:pt idx="100">
                  <c:v>1628.7871030005192</c:v>
                </c:pt>
                <c:pt idx="101">
                  <c:v>1629.1231559568855</c:v>
                </c:pt>
                <c:pt idx="102">
                  <c:v>1629.4859820954016</c:v>
                </c:pt>
                <c:pt idx="103">
                  <c:v>1629.8572359048196</c:v>
                </c:pt>
                <c:pt idx="104">
                  <c:v>1630.1701490829914</c:v>
                </c:pt>
                <c:pt idx="105">
                  <c:v>1630.4310231630011</c:v>
                </c:pt>
                <c:pt idx="106">
                  <c:v>1630.6898934719911</c:v>
                </c:pt>
                <c:pt idx="107">
                  <c:v>1630.9496604384142</c:v>
                </c:pt>
                <c:pt idx="108">
                  <c:v>1631.2225928154689</c:v>
                </c:pt>
                <c:pt idx="109">
                  <c:v>1631.4661044431141</c:v>
                </c:pt>
                <c:pt idx="110">
                  <c:v>1631.6866098535713</c:v>
                </c:pt>
                <c:pt idx="111">
                  <c:v>1631.9187191159726</c:v>
                </c:pt>
                <c:pt idx="112">
                  <c:v>1632.1795874290012</c:v>
                </c:pt>
                <c:pt idx="113">
                  <c:v>1632.440963839158</c:v>
                </c:pt>
                <c:pt idx="114">
                  <c:v>1632.6591004451489</c:v>
                </c:pt>
                <c:pt idx="115">
                  <c:v>1632.8385853438826</c:v>
                </c:pt>
                <c:pt idx="116">
                  <c:v>1633.0378399232195</c:v>
                </c:pt>
                <c:pt idx="117">
                  <c:v>1633.268424642956</c:v>
                </c:pt>
                <c:pt idx="118">
                  <c:v>1633.4971555686716</c:v>
                </c:pt>
                <c:pt idx="119">
                  <c:v>1633.7208137817388</c:v>
                </c:pt>
                <c:pt idx="120">
                  <c:v>1633.9298358380595</c:v>
                </c:pt>
                <c:pt idx="121">
                  <c:v>1634.105590423987</c:v>
                </c:pt>
                <c:pt idx="122">
                  <c:v>1634.2531580888638</c:v>
                </c:pt>
                <c:pt idx="123">
                  <c:v>1634.3630017124003</c:v>
                </c:pt>
              </c:numCache>
            </c:numRef>
          </c:yVal>
          <c:smooth val="0"/>
          <c:extLst>
            <c:ext xmlns:c16="http://schemas.microsoft.com/office/drawing/2014/chart" uri="{C3380CC4-5D6E-409C-BE32-E72D297353CC}">
              <c16:uniqueId val="{00000003-A01D-4EE4-984B-6D0FD353CBB3}"/>
            </c:ext>
          </c:extLst>
        </c:ser>
        <c:dLbls>
          <c:showLegendKey val="0"/>
          <c:showVal val="0"/>
          <c:showCatName val="0"/>
          <c:showSerName val="0"/>
          <c:showPercent val="0"/>
          <c:showBubbleSize val="0"/>
        </c:dLbls>
        <c:axId val="1554308272"/>
        <c:axId val="408793808"/>
      </c:scatterChart>
      <c:valAx>
        <c:axId val="1554308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793808"/>
        <c:crosses val="autoZero"/>
        <c:crossBetween val="midCat"/>
      </c:valAx>
      <c:valAx>
        <c:axId val="408793808"/>
        <c:scaling>
          <c:orientation val="minMax"/>
          <c:max val="1675"/>
          <c:min val="1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2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1545.6026355329504</c:v>
                </c:pt>
                <c:pt idx="1">
                  <c:v>1545.7074893954077</c:v>
                </c:pt>
                <c:pt idx="2">
                  <c:v>1546.1028234366527</c:v>
                </c:pt>
                <c:pt idx="3">
                  <c:v>1546.7460301797539</c:v>
                </c:pt>
                <c:pt idx="4">
                  <c:v>1547.3639393106716</c:v>
                </c:pt>
                <c:pt idx="5">
                  <c:v>1547.9487530115239</c:v>
                </c:pt>
                <c:pt idx="6">
                  <c:v>1548.5468607399982</c:v>
                </c:pt>
                <c:pt idx="7">
                  <c:v>1549.1444374756716</c:v>
                </c:pt>
                <c:pt idx="8">
                  <c:v>1549.7014170143011</c:v>
                </c:pt>
                <c:pt idx="9">
                  <c:v>1550.2307259896704</c:v>
                </c:pt>
                <c:pt idx="10">
                  <c:v>1550.7750863681633</c:v>
                </c:pt>
                <c:pt idx="11">
                  <c:v>1551.3914853694678</c:v>
                </c:pt>
                <c:pt idx="12">
                  <c:v>1552.0371853369456</c:v>
                </c:pt>
                <c:pt idx="13">
                  <c:v>1552.6394437995991</c:v>
                </c:pt>
                <c:pt idx="14">
                  <c:v>1553.2819500627436</c:v>
                </c:pt>
                <c:pt idx="15">
                  <c:v>1553.9500652663921</c:v>
                </c:pt>
                <c:pt idx="16">
                  <c:v>1554.5487995741798</c:v>
                </c:pt>
                <c:pt idx="17">
                  <c:v>1555.107222751958</c:v>
                </c:pt>
                <c:pt idx="18">
                  <c:v>1555.6327096156706</c:v>
                </c:pt>
                <c:pt idx="19">
                  <c:v>1556.170203972662</c:v>
                </c:pt>
                <c:pt idx="20">
                  <c:v>1556.7549727745295</c:v>
                </c:pt>
                <c:pt idx="21">
                  <c:v>1557.4195988878137</c:v>
                </c:pt>
                <c:pt idx="22">
                  <c:v>1558.1201467811152</c:v>
                </c:pt>
                <c:pt idx="23">
                  <c:v>1558.8884882202551</c:v>
                </c:pt>
                <c:pt idx="24">
                  <c:v>1559.8713043988037</c:v>
                </c:pt>
                <c:pt idx="25">
                  <c:v>1560.9101369863333</c:v>
                </c:pt>
                <c:pt idx="26">
                  <c:v>1561.7344276200736</c:v>
                </c:pt>
                <c:pt idx="27">
                  <c:v>1562.4192183911969</c:v>
                </c:pt>
                <c:pt idx="28">
                  <c:v>1563.2080510353333</c:v>
                </c:pt>
                <c:pt idx="29">
                  <c:v>1563.9793569370256</c:v>
                </c:pt>
                <c:pt idx="30">
                  <c:v>1564.6223137337506</c:v>
                </c:pt>
                <c:pt idx="31">
                  <c:v>1565.2763065340182</c:v>
                </c:pt>
                <c:pt idx="32">
                  <c:v>1565.842390540246</c:v>
                </c:pt>
                <c:pt idx="33">
                  <c:v>1566.4119351700188</c:v>
                </c:pt>
                <c:pt idx="34">
                  <c:v>1567.0280441163827</c:v>
                </c:pt>
                <c:pt idx="35">
                  <c:v>1567.7300356483179</c:v>
                </c:pt>
                <c:pt idx="36">
                  <c:v>1568.4556353294754</c:v>
                </c:pt>
                <c:pt idx="37">
                  <c:v>1569.114811733511</c:v>
                </c:pt>
                <c:pt idx="38">
                  <c:v>1569.7168404499168</c:v>
                </c:pt>
                <c:pt idx="39">
                  <c:v>1570.4076955497439</c:v>
                </c:pt>
                <c:pt idx="40">
                  <c:v>1571.2686706771622</c:v>
                </c:pt>
                <c:pt idx="41">
                  <c:v>1572.1718695596032</c:v>
                </c:pt>
                <c:pt idx="42">
                  <c:v>1572.9310037143732</c:v>
                </c:pt>
                <c:pt idx="43">
                  <c:v>1573.54104704669</c:v>
                </c:pt>
                <c:pt idx="44">
                  <c:v>1574.1428581967846</c:v>
                </c:pt>
                <c:pt idx="45">
                  <c:v>1574.7340680881846</c:v>
                </c:pt>
                <c:pt idx="46">
                  <c:v>1575.3219366491307</c:v>
                </c:pt>
                <c:pt idx="47">
                  <c:v>1575.9224527993792</c:v>
                </c:pt>
                <c:pt idx="48">
                  <c:v>1576.6772150826448</c:v>
                </c:pt>
                <c:pt idx="49">
                  <c:v>1577.4719528281762</c:v>
                </c:pt>
                <c:pt idx="50">
                  <c:v>1578.2277754539646</c:v>
                </c:pt>
                <c:pt idx="51">
                  <c:v>1578.8908253159109</c:v>
                </c:pt>
                <c:pt idx="52">
                  <c:v>1579.5660555423783</c:v>
                </c:pt>
                <c:pt idx="53">
                  <c:v>1580.2990612721781</c:v>
                </c:pt>
                <c:pt idx="54">
                  <c:v>1581.0277699808</c:v>
                </c:pt>
                <c:pt idx="55">
                  <c:v>1581.7247314207889</c:v>
                </c:pt>
                <c:pt idx="56">
                  <c:v>1582.4479402375289</c:v>
                </c:pt>
                <c:pt idx="57">
                  <c:v>1583.1888934613112</c:v>
                </c:pt>
                <c:pt idx="58">
                  <c:v>1583.8983261756171</c:v>
                </c:pt>
                <c:pt idx="59">
                  <c:v>1584.5390175358334</c:v>
                </c:pt>
                <c:pt idx="60">
                  <c:v>1585.1819360052327</c:v>
                </c:pt>
                <c:pt idx="61">
                  <c:v>1585.8500979845121</c:v>
                </c:pt>
                <c:pt idx="62">
                  <c:v>1586.4755303200222</c:v>
                </c:pt>
                <c:pt idx="63">
                  <c:v>1587.0714495900506</c:v>
                </c:pt>
                <c:pt idx="64">
                  <c:v>1587.6526097708584</c:v>
                </c:pt>
                <c:pt idx="65">
                  <c:v>1588.2266677485113</c:v>
                </c:pt>
                <c:pt idx="66">
                  <c:v>1588.7678317373316</c:v>
                </c:pt>
                <c:pt idx="67">
                  <c:v>1589.3512975777658</c:v>
                </c:pt>
                <c:pt idx="68">
                  <c:v>1589.9974871029717</c:v>
                </c:pt>
                <c:pt idx="69">
                  <c:v>1590.6750951910265</c:v>
                </c:pt>
                <c:pt idx="70">
                  <c:v>1591.3044089057355</c:v>
                </c:pt>
                <c:pt idx="71">
                  <c:v>1591.9195658778644</c:v>
                </c:pt>
                <c:pt idx="72">
                  <c:v>1592.5175111790631</c:v>
                </c:pt>
                <c:pt idx="73">
                  <c:v>1593.0902174931834</c:v>
                </c:pt>
                <c:pt idx="74">
                  <c:v>1593.787108351999</c:v>
                </c:pt>
                <c:pt idx="75">
                  <c:v>1594.5361868634454</c:v>
                </c:pt>
                <c:pt idx="76">
                  <c:v>1595.224566963657</c:v>
                </c:pt>
                <c:pt idx="77">
                  <c:v>1595.8425468542334</c:v>
                </c:pt>
                <c:pt idx="78">
                  <c:v>1596.4089225281821</c:v>
                </c:pt>
                <c:pt idx="79">
                  <c:v>1596.9057715804533</c:v>
                </c:pt>
                <c:pt idx="80">
                  <c:v>1597.3510443926627</c:v>
                </c:pt>
                <c:pt idx="81">
                  <c:v>1597.8602683102936</c:v>
                </c:pt>
                <c:pt idx="82">
                  <c:v>1598.4417279686209</c:v>
                </c:pt>
                <c:pt idx="83">
                  <c:v>1599.0487085070167</c:v>
                </c:pt>
                <c:pt idx="84">
                  <c:v>1599.567927213978</c:v>
                </c:pt>
                <c:pt idx="85">
                  <c:v>1600.0645012472855</c:v>
                </c:pt>
                <c:pt idx="86">
                  <c:v>1600.5969508213987</c:v>
                </c:pt>
                <c:pt idx="87">
                  <c:v>1601.1687608733564</c:v>
                </c:pt>
                <c:pt idx="88">
                  <c:v>1601.769539050804</c:v>
                </c:pt>
                <c:pt idx="89">
                  <c:v>1602.3444629739761</c:v>
                </c:pt>
                <c:pt idx="90">
                  <c:v>1602.7578917407461</c:v>
                </c:pt>
                <c:pt idx="91">
                  <c:v>1603.2023569203072</c:v>
                </c:pt>
                <c:pt idx="92">
                  <c:v>1603.769935165335</c:v>
                </c:pt>
                <c:pt idx="93">
                  <c:v>1604.3236956899257</c:v>
                </c:pt>
                <c:pt idx="94">
                  <c:v>1604.8856205395123</c:v>
                </c:pt>
                <c:pt idx="95">
                  <c:v>1605.4585266838408</c:v>
                </c:pt>
                <c:pt idx="96">
                  <c:v>1605.988173774952</c:v>
                </c:pt>
                <c:pt idx="97">
                  <c:v>1606.4502003976802</c:v>
                </c:pt>
                <c:pt idx="98">
                  <c:v>1606.9641054837255</c:v>
                </c:pt>
                <c:pt idx="99">
                  <c:v>1607.5273346809154</c:v>
                </c:pt>
                <c:pt idx="100">
                  <c:v>1608.0808167572284</c:v>
                </c:pt>
                <c:pt idx="101">
                  <c:v>1608.6126285303703</c:v>
                </c:pt>
                <c:pt idx="102">
                  <c:v>1609.1538276358492</c:v>
                </c:pt>
                <c:pt idx="103">
                  <c:v>1609.7879867824686</c:v>
                </c:pt>
                <c:pt idx="104">
                  <c:v>1610.5676209562387</c:v>
                </c:pt>
                <c:pt idx="105">
                  <c:v>1611.3160344581781</c:v>
                </c:pt>
                <c:pt idx="106">
                  <c:v>1611.9693383985177</c:v>
                </c:pt>
                <c:pt idx="107">
                  <c:v>1612.5295183101175</c:v>
                </c:pt>
                <c:pt idx="108">
                  <c:v>1613.0331307348908</c:v>
                </c:pt>
                <c:pt idx="109">
                  <c:v>1613.550130183392</c:v>
                </c:pt>
                <c:pt idx="110">
                  <c:v>1614.0536504523795</c:v>
                </c:pt>
                <c:pt idx="111">
                  <c:v>1614.9826599484629</c:v>
                </c:pt>
                <c:pt idx="112">
                  <c:v>1616.7654636698317</c:v>
                </c:pt>
                <c:pt idx="113">
                  <c:v>1618.9013694479065</c:v>
                </c:pt>
                <c:pt idx="114">
                  <c:v>1620.2311995638383</c:v>
                </c:pt>
                <c:pt idx="115">
                  <c:v>1620.7945465182656</c:v>
                </c:pt>
                <c:pt idx="116">
                  <c:v>1621.2655883393656</c:v>
                </c:pt>
                <c:pt idx="117">
                  <c:v>1621.8316003095417</c:v>
                </c:pt>
                <c:pt idx="118">
                  <c:v>1622.2786768229882</c:v>
                </c:pt>
                <c:pt idx="119">
                  <c:v>1622.7355015561268</c:v>
                </c:pt>
                <c:pt idx="120">
                  <c:v>1623.3297300778461</c:v>
                </c:pt>
                <c:pt idx="121">
                  <c:v>1623.9474304585578</c:v>
                </c:pt>
                <c:pt idx="122">
                  <c:v>1624.4882840570258</c:v>
                </c:pt>
                <c:pt idx="123">
                  <c:v>1625.0120917450811</c:v>
                </c:pt>
                <c:pt idx="124">
                  <c:v>1625.6059024476551</c:v>
                </c:pt>
                <c:pt idx="125">
                  <c:v>1626.2120003850669</c:v>
                </c:pt>
                <c:pt idx="126">
                  <c:v>1626.722152001086</c:v>
                </c:pt>
                <c:pt idx="127">
                  <c:v>1627.1287141825619</c:v>
                </c:pt>
                <c:pt idx="128">
                  <c:v>1627.4482117368159</c:v>
                </c:pt>
                <c:pt idx="129">
                  <c:v>1627.9054142197724</c:v>
                </c:pt>
                <c:pt idx="130">
                  <c:v>1628.6017884306445</c:v>
                </c:pt>
                <c:pt idx="131">
                  <c:v>1630.0706140957307</c:v>
                </c:pt>
                <c:pt idx="132">
                  <c:v>1631.3516614954983</c:v>
                </c:pt>
                <c:pt idx="133">
                  <c:v>1632.0414631033441</c:v>
                </c:pt>
                <c:pt idx="134">
                  <c:v>1632.2977655994741</c:v>
                </c:pt>
                <c:pt idx="135">
                  <c:v>1632.5463745765599</c:v>
                </c:pt>
                <c:pt idx="136">
                  <c:v>1632.8112583716131</c:v>
                </c:pt>
                <c:pt idx="137">
                  <c:v>1633.0978968270379</c:v>
                </c:pt>
                <c:pt idx="138">
                  <c:v>1633.4649774311752</c:v>
                </c:pt>
                <c:pt idx="139">
                  <c:v>1633.8996173002674</c:v>
                </c:pt>
                <c:pt idx="140">
                  <c:v>1634.372230628851</c:v>
                </c:pt>
                <c:pt idx="141">
                  <c:v>1634.9183219430427</c:v>
                </c:pt>
                <c:pt idx="142">
                  <c:v>1635.4551773616881</c:v>
                </c:pt>
                <c:pt idx="143">
                  <c:v>1636.0054044972692</c:v>
                </c:pt>
                <c:pt idx="144">
                  <c:v>1636.6531664522884</c:v>
                </c:pt>
                <c:pt idx="145">
                  <c:v>1637.2506604075802</c:v>
                </c:pt>
                <c:pt idx="146">
                  <c:v>1637.698534107155</c:v>
                </c:pt>
                <c:pt idx="147">
                  <c:v>1638.0499295627487</c:v>
                </c:pt>
                <c:pt idx="148">
                  <c:v>1638.2799084313319</c:v>
                </c:pt>
                <c:pt idx="149">
                  <c:v>1638.4513910845628</c:v>
                </c:pt>
                <c:pt idx="150">
                  <c:v>1638.6804565185757</c:v>
                </c:pt>
                <c:pt idx="151">
                  <c:v>1638.9350686588734</c:v>
                </c:pt>
                <c:pt idx="152">
                  <c:v>1639.1237046179222</c:v>
                </c:pt>
                <c:pt idx="153">
                  <c:v>1639.3861496479462</c:v>
                </c:pt>
                <c:pt idx="154">
                  <c:v>1639.6516878052842</c:v>
                </c:pt>
                <c:pt idx="155">
                  <c:v>1639.8620168794341</c:v>
                </c:pt>
                <c:pt idx="156">
                  <c:v>1640.052034800862</c:v>
                </c:pt>
                <c:pt idx="157">
                  <c:v>1640.2599892020905</c:v>
                </c:pt>
                <c:pt idx="158">
                  <c:v>1640.4607252232727</c:v>
                </c:pt>
                <c:pt idx="159">
                  <c:v>1640.6496836924916</c:v>
                </c:pt>
                <c:pt idx="160">
                  <c:v>1640.8615060671004</c:v>
                </c:pt>
                <c:pt idx="161">
                  <c:v>1641.0674992952167</c:v>
                </c:pt>
                <c:pt idx="162">
                  <c:v>1641.1681820598692</c:v>
                </c:pt>
                <c:pt idx="163">
                  <c:v>1641.2670746937702</c:v>
                </c:pt>
                <c:pt idx="164">
                  <c:v>1641.3820670464843</c:v>
                </c:pt>
                <c:pt idx="165">
                  <c:v>1641.5387221523301</c:v>
                </c:pt>
                <c:pt idx="166">
                  <c:v>1641.7264088378024</c:v>
                </c:pt>
                <c:pt idx="167">
                  <c:v>1641.929133389631</c:v>
                </c:pt>
                <c:pt idx="168">
                  <c:v>1642.1248311870991</c:v>
                </c:pt>
                <c:pt idx="169">
                  <c:v>1642.2901094109006</c:v>
                </c:pt>
                <c:pt idx="170">
                  <c:v>1642.4388696054193</c:v>
                </c:pt>
                <c:pt idx="171">
                  <c:v>1642.6018648098159</c:v>
                </c:pt>
                <c:pt idx="172">
                  <c:v>1642.7687257828372</c:v>
                </c:pt>
                <c:pt idx="173">
                  <c:v>1642.9390288299073</c:v>
                </c:pt>
                <c:pt idx="174">
                  <c:v>1643.1202847782627</c:v>
                </c:pt>
                <c:pt idx="175">
                  <c:v>1643.392537770955</c:v>
                </c:pt>
                <c:pt idx="176">
                  <c:v>1643.6673019986076</c:v>
                </c:pt>
                <c:pt idx="177">
                  <c:v>1643.886269302651</c:v>
                </c:pt>
                <c:pt idx="178">
                  <c:v>1644.0812083269393</c:v>
                </c:pt>
                <c:pt idx="179">
                  <c:v>1644.3031564616003</c:v>
                </c:pt>
                <c:pt idx="180">
                  <c:v>1644.4920746443088</c:v>
                </c:pt>
                <c:pt idx="181">
                  <c:v>1644.6555534279419</c:v>
                </c:pt>
                <c:pt idx="182">
                  <c:v>1644.8011658257224</c:v>
                </c:pt>
                <c:pt idx="183">
                  <c:v>1644.9781244015744</c:v>
                </c:pt>
                <c:pt idx="184">
                  <c:v>1645.1794964934547</c:v>
                </c:pt>
                <c:pt idx="185">
                  <c:v>1645.3844496043091</c:v>
                </c:pt>
                <c:pt idx="186">
                  <c:v>1645.5698982617132</c:v>
                </c:pt>
                <c:pt idx="187">
                  <c:v>1645.7735704820016</c:v>
                </c:pt>
                <c:pt idx="188">
                  <c:v>1645.987273642729</c:v>
                </c:pt>
                <c:pt idx="189">
                  <c:v>1646.1634420260207</c:v>
                </c:pt>
                <c:pt idx="190">
                  <c:v>1646.3208905876559</c:v>
                </c:pt>
                <c:pt idx="191">
                  <c:v>1646.4924352179737</c:v>
                </c:pt>
                <c:pt idx="192">
                  <c:v>1646.6680820436443</c:v>
                </c:pt>
                <c:pt idx="193">
                  <c:v>1646.807956594881</c:v>
                </c:pt>
                <c:pt idx="194">
                  <c:v>1646.9714780378745</c:v>
                </c:pt>
                <c:pt idx="195">
                  <c:v>1647.1592205958311</c:v>
                </c:pt>
                <c:pt idx="196">
                  <c:v>1647.3611487883002</c:v>
                </c:pt>
                <c:pt idx="197">
                  <c:v>1647.5784472745288</c:v>
                </c:pt>
                <c:pt idx="198">
                  <c:v>1647.7989511921533</c:v>
                </c:pt>
                <c:pt idx="199">
                  <c:v>1647.9862649513047</c:v>
                </c:pt>
                <c:pt idx="200">
                  <c:v>1648.1753833849336</c:v>
                </c:pt>
                <c:pt idx="201">
                  <c:v>1648.3745979919584</c:v>
                </c:pt>
                <c:pt idx="202">
                  <c:v>1648.616165912297</c:v>
                </c:pt>
                <c:pt idx="203">
                  <c:v>1648.8411670170944</c:v>
                </c:pt>
                <c:pt idx="204">
                  <c:v>1649.0324869797987</c:v>
                </c:pt>
                <c:pt idx="205">
                  <c:v>1649.2425245642339</c:v>
                </c:pt>
                <c:pt idx="206">
                  <c:v>1649.4744575859527</c:v>
                </c:pt>
                <c:pt idx="207">
                  <c:v>1649.7063576256674</c:v>
                </c:pt>
                <c:pt idx="208">
                  <c:v>1649.9437081524798</c:v>
                </c:pt>
                <c:pt idx="209">
                  <c:v>1650.1950261117945</c:v>
                </c:pt>
                <c:pt idx="210">
                  <c:v>1650.4611168809183</c:v>
                </c:pt>
                <c:pt idx="211">
                  <c:v>1650.7753866815249</c:v>
                </c:pt>
                <c:pt idx="212">
                  <c:v>1651.1069823847101</c:v>
                </c:pt>
                <c:pt idx="213">
                  <c:v>1651.4128937338264</c:v>
                </c:pt>
                <c:pt idx="214">
                  <c:v>1651.704704400257</c:v>
                </c:pt>
                <c:pt idx="215">
                  <c:v>1652.0059281147412</c:v>
                </c:pt>
                <c:pt idx="216">
                  <c:v>1652.32122556283</c:v>
                </c:pt>
                <c:pt idx="217">
                  <c:v>1652.6188723925029</c:v>
                </c:pt>
                <c:pt idx="218">
                  <c:v>1652.8672069246991</c:v>
                </c:pt>
                <c:pt idx="219">
                  <c:v>1653.1083917600499</c:v>
                </c:pt>
                <c:pt idx="220">
                  <c:v>1653.3478490169014</c:v>
                </c:pt>
                <c:pt idx="221">
                  <c:v>1653.6474110036243</c:v>
                </c:pt>
                <c:pt idx="222">
                  <c:v>1653.9643292275564</c:v>
                </c:pt>
                <c:pt idx="223">
                  <c:v>1654.3029110965676</c:v>
                </c:pt>
                <c:pt idx="224">
                  <c:v>1654.6734180162287</c:v>
                </c:pt>
                <c:pt idx="225">
                  <c:v>1655.0101325015751</c:v>
                </c:pt>
                <c:pt idx="226">
                  <c:v>1655.3061784293211</c:v>
                </c:pt>
                <c:pt idx="227">
                  <c:v>1655.5743770899899</c:v>
                </c:pt>
                <c:pt idx="228">
                  <c:v>1655.7521851169142</c:v>
                </c:pt>
                <c:pt idx="229">
                  <c:v>1655.8583152383692</c:v>
                </c:pt>
                <c:pt idx="230">
                  <c:v>1655.9752247313097</c:v>
                </c:pt>
                <c:pt idx="231">
                  <c:v>1656.1686626243213</c:v>
                </c:pt>
                <c:pt idx="232">
                  <c:v>1656.3932963471814</c:v>
                </c:pt>
                <c:pt idx="233">
                  <c:v>1656.5742580265892</c:v>
                </c:pt>
                <c:pt idx="234">
                  <c:v>1656.7349410356737</c:v>
                </c:pt>
                <c:pt idx="235">
                  <c:v>1656.9003453840544</c:v>
                </c:pt>
                <c:pt idx="236">
                  <c:v>1657.0663735848066</c:v>
                </c:pt>
                <c:pt idx="237">
                  <c:v>1657.2349725275753</c:v>
                </c:pt>
                <c:pt idx="238">
                  <c:v>1657.4205482913239</c:v>
                </c:pt>
                <c:pt idx="239">
                  <c:v>1657.5757279883369</c:v>
                </c:pt>
                <c:pt idx="240">
                  <c:v>1657.7251407136851</c:v>
                </c:pt>
                <c:pt idx="241">
                  <c:v>1657.8767129189682</c:v>
                </c:pt>
                <c:pt idx="242">
                  <c:v>1658.0761822866386</c:v>
                </c:pt>
                <c:pt idx="243">
                  <c:v>1658.211165379686</c:v>
                </c:pt>
                <c:pt idx="244">
                  <c:v>1658.3272749111541</c:v>
                </c:pt>
                <c:pt idx="245">
                  <c:v>1658.4785253787775</c:v>
                </c:pt>
                <c:pt idx="246">
                  <c:v>1658.6292438528196</c:v>
                </c:pt>
                <c:pt idx="247">
                  <c:v>1658.7689622564226</c:v>
                </c:pt>
                <c:pt idx="248">
                  <c:v>1658.9036742689036</c:v>
                </c:pt>
                <c:pt idx="249">
                  <c:v>1659.0351607059636</c:v>
                </c:pt>
                <c:pt idx="250">
                  <c:v>1659.1674740662766</c:v>
                </c:pt>
                <c:pt idx="251">
                  <c:v>1659.2907738011127</c:v>
                </c:pt>
                <c:pt idx="252">
                  <c:v>1659.3867163087309</c:v>
                </c:pt>
                <c:pt idx="253">
                  <c:v>1659.4967737710751</c:v>
                </c:pt>
                <c:pt idx="254">
                  <c:v>1659.6371686090033</c:v>
                </c:pt>
                <c:pt idx="255">
                  <c:v>1659.8262987519352</c:v>
                </c:pt>
                <c:pt idx="256">
                  <c:v>1660.0271559115072</c:v>
                </c:pt>
                <c:pt idx="257">
                  <c:v>1660.2289467095497</c:v>
                </c:pt>
                <c:pt idx="258">
                  <c:v>1660.4169364857717</c:v>
                </c:pt>
                <c:pt idx="259">
                  <c:v>1660.5622473298943</c:v>
                </c:pt>
                <c:pt idx="260">
                  <c:v>1660.6671642949793</c:v>
                </c:pt>
                <c:pt idx="261">
                  <c:v>1660.7520172517156</c:v>
                </c:pt>
                <c:pt idx="262">
                  <c:v>1660.8320971395121</c:v>
                </c:pt>
                <c:pt idx="263">
                  <c:v>1660.903619669873</c:v>
                </c:pt>
                <c:pt idx="264">
                  <c:v>1660.9877585375991</c:v>
                </c:pt>
                <c:pt idx="265">
                  <c:v>1661.0852725053899</c:v>
                </c:pt>
                <c:pt idx="266">
                  <c:v>1661.184849244871</c:v>
                </c:pt>
                <c:pt idx="267">
                  <c:v>1661.2647750299786</c:v>
                </c:pt>
                <c:pt idx="268">
                  <c:v>1661.3328533465769</c:v>
                </c:pt>
                <c:pt idx="269">
                  <c:v>1661.4087952873854</c:v>
                </c:pt>
                <c:pt idx="270">
                  <c:v>1661.4890333409799</c:v>
                </c:pt>
                <c:pt idx="271">
                  <c:v>1661.5721608547019</c:v>
                </c:pt>
                <c:pt idx="272">
                  <c:v>1661.6549902275281</c:v>
                </c:pt>
                <c:pt idx="273">
                  <c:v>1661.7187204549805</c:v>
                </c:pt>
                <c:pt idx="274">
                  <c:v>1661.7684488617019</c:v>
                </c:pt>
                <c:pt idx="275">
                  <c:v>1661.8299829925281</c:v>
                </c:pt>
                <c:pt idx="276">
                  <c:v>1661.9047616761679</c:v>
                </c:pt>
                <c:pt idx="277">
                  <c:v>1661.9726243547971</c:v>
                </c:pt>
                <c:pt idx="278">
                  <c:v>1662.0202632225487</c:v>
                </c:pt>
                <c:pt idx="279">
                  <c:v>1662.0269950303759</c:v>
                </c:pt>
                <c:pt idx="280">
                  <c:v>1662.0132079389732</c:v>
                </c:pt>
                <c:pt idx="281">
                  <c:v>1662.0183140465933</c:v>
                </c:pt>
                <c:pt idx="282">
                  <c:v>1662.0491222269404</c:v>
                </c:pt>
                <c:pt idx="283">
                  <c:v>1662.0792471714099</c:v>
                </c:pt>
                <c:pt idx="284">
                  <c:v>1662.1176710085665</c:v>
                </c:pt>
                <c:pt idx="285">
                  <c:v>1662.1609768218946</c:v>
                </c:pt>
                <c:pt idx="286">
                  <c:v>1662.1942859692117</c:v>
                </c:pt>
                <c:pt idx="287">
                  <c:v>1662.2103019419569</c:v>
                </c:pt>
                <c:pt idx="288">
                  <c:v>1662.2237635059</c:v>
                </c:pt>
                <c:pt idx="289">
                  <c:v>1662.2428216423887</c:v>
                </c:pt>
                <c:pt idx="290">
                  <c:v>1662.2590039006168</c:v>
                </c:pt>
                <c:pt idx="291">
                  <c:v>1662.2843291977133</c:v>
                </c:pt>
                <c:pt idx="292">
                  <c:v>1662.3248302144013</c:v>
                </c:pt>
                <c:pt idx="293">
                  <c:v>1662.3714772963529</c:v>
                </c:pt>
                <c:pt idx="294">
                  <c:v>1662.4084292701577</c:v>
                </c:pt>
                <c:pt idx="295">
                  <c:v>1662.4337155898027</c:v>
                </c:pt>
                <c:pt idx="296">
                  <c:v>1662.4516106984479</c:v>
                </c:pt>
                <c:pt idx="297">
                  <c:v>1662.473409663085</c:v>
                </c:pt>
                <c:pt idx="298">
                  <c:v>1662.5057934550127</c:v>
                </c:pt>
                <c:pt idx="299">
                  <c:v>1662.5285837858155</c:v>
                </c:pt>
                <c:pt idx="300">
                  <c:v>1662.5554038609271</c:v>
                </c:pt>
                <c:pt idx="301">
                  <c:v>1662.6017350559566</c:v>
                </c:pt>
                <c:pt idx="302">
                  <c:v>1662.6636362317636</c:v>
                </c:pt>
                <c:pt idx="303">
                  <c:v>1662.6765816572408</c:v>
                </c:pt>
                <c:pt idx="304">
                  <c:v>1662.666144672123</c:v>
                </c:pt>
                <c:pt idx="305">
                  <c:v>1662.6661501095741</c:v>
                </c:pt>
                <c:pt idx="306">
                  <c:v>1662.6751524145723</c:v>
                </c:pt>
                <c:pt idx="307">
                  <c:v>1662.7193413839382</c:v>
                </c:pt>
                <c:pt idx="308">
                  <c:v>1662.7646077980007</c:v>
                </c:pt>
                <c:pt idx="309">
                  <c:v>1662.7989970900094</c:v>
                </c:pt>
                <c:pt idx="310">
                  <c:v>1662.8359524911498</c:v>
                </c:pt>
                <c:pt idx="311">
                  <c:v>1662.8663048710109</c:v>
                </c:pt>
                <c:pt idx="312">
                  <c:v>1662.8727691852876</c:v>
                </c:pt>
              </c:numCache>
            </c:numRef>
          </c:yVal>
          <c:smooth val="0"/>
          <c:extLst>
            <c:ext xmlns:c16="http://schemas.microsoft.com/office/drawing/2014/chart" uri="{C3380CC4-5D6E-409C-BE32-E72D297353CC}">
              <c16:uniqueId val="{00000000-09F8-4054-A83F-9250FB6C183B}"/>
            </c:ext>
          </c:extLst>
        </c:ser>
        <c:ser>
          <c:idx val="1"/>
          <c:order val="1"/>
          <c:tx>
            <c:v>lc1.3</c:v>
          </c:tx>
          <c:spPr>
            <a:ln w="19050" cap="rnd">
              <a:solidFill>
                <a:schemeClr val="accent2"/>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'Lc1.3'!$E$2:$E$313</c:f>
              <c:numCache>
                <c:formatCode>General</c:formatCode>
                <c:ptCount val="312"/>
                <c:pt idx="0">
                  <c:v>1527.0285718775262</c:v>
                </c:pt>
                <c:pt idx="1">
                  <c:v>1527.398783990147</c:v>
                </c:pt>
                <c:pt idx="2">
                  <c:v>1528.1175841982856</c:v>
                </c:pt>
                <c:pt idx="3">
                  <c:v>1528.7636858077744</c:v>
                </c:pt>
                <c:pt idx="4">
                  <c:v>1529.3032024531003</c:v>
                </c:pt>
                <c:pt idx="5">
                  <c:v>1529.8395499679634</c:v>
                </c:pt>
                <c:pt idx="6">
                  <c:v>1530.9471817990764</c:v>
                </c:pt>
                <c:pt idx="7">
                  <c:v>1532.9557560605883</c:v>
                </c:pt>
                <c:pt idx="8">
                  <c:v>1535.8544794097397</c:v>
                </c:pt>
                <c:pt idx="9">
                  <c:v>1538.4324477527607</c:v>
                </c:pt>
                <c:pt idx="10">
                  <c:v>1540.1351535445312</c:v>
                </c:pt>
                <c:pt idx="11">
                  <c:v>1541.2107039558459</c:v>
                </c:pt>
                <c:pt idx="12">
                  <c:v>1541.8342243615471</c:v>
                </c:pt>
                <c:pt idx="13">
                  <c:v>1542.3979173646196</c:v>
                </c:pt>
                <c:pt idx="14">
                  <c:v>1542.9430314332899</c:v>
                </c:pt>
                <c:pt idx="15">
                  <c:v>1543.5104249292208</c:v>
                </c:pt>
                <c:pt idx="16">
                  <c:v>1544.02444122219</c:v>
                </c:pt>
                <c:pt idx="17">
                  <c:v>1544.5170925601255</c:v>
                </c:pt>
                <c:pt idx="18">
                  <c:v>1545.1244354665318</c:v>
                </c:pt>
                <c:pt idx="19">
                  <c:v>1546.0696073389568</c:v>
                </c:pt>
                <c:pt idx="20">
                  <c:v>1547.0027673675042</c:v>
                </c:pt>
                <c:pt idx="21">
                  <c:v>1547.6286430658533</c:v>
                </c:pt>
                <c:pt idx="22">
                  <c:v>1548.1312220166353</c:v>
                </c:pt>
                <c:pt idx="23">
                  <c:v>1548.7056643611729</c:v>
                </c:pt>
                <c:pt idx="24">
                  <c:v>1549.380695815154</c:v>
                </c:pt>
                <c:pt idx="25">
                  <c:v>1549.9833697877998</c:v>
                </c:pt>
                <c:pt idx="26">
                  <c:v>1550.5383484905706</c:v>
                </c:pt>
                <c:pt idx="27">
                  <c:v>1551.0605284204394</c:v>
                </c:pt>
                <c:pt idx="28">
                  <c:v>1551.6026309857448</c:v>
                </c:pt>
                <c:pt idx="29">
                  <c:v>1552.1582513598851</c:v>
                </c:pt>
                <c:pt idx="30">
                  <c:v>1552.735473176398</c:v>
                </c:pt>
                <c:pt idx="31">
                  <c:v>1553.2983466725027</c:v>
                </c:pt>
                <c:pt idx="32">
                  <c:v>1553.8250159783886</c:v>
                </c:pt>
                <c:pt idx="33">
                  <c:v>1554.3171734254881</c:v>
                </c:pt>
                <c:pt idx="34">
                  <c:v>1554.9012716700095</c:v>
                </c:pt>
                <c:pt idx="35">
                  <c:v>1555.5774879058379</c:v>
                </c:pt>
                <c:pt idx="36">
                  <c:v>1556.229132412308</c:v>
                </c:pt>
                <c:pt idx="37">
                  <c:v>1556.8317047514943</c:v>
                </c:pt>
                <c:pt idx="38">
                  <c:v>1557.4571308423392</c:v>
                </c:pt>
                <c:pt idx="39">
                  <c:v>1558.1243747864555</c:v>
                </c:pt>
                <c:pt idx="40">
                  <c:v>1558.7609102607048</c:v>
                </c:pt>
                <c:pt idx="41">
                  <c:v>1559.339442896689</c:v>
                </c:pt>
                <c:pt idx="42">
                  <c:v>1559.9209587304151</c:v>
                </c:pt>
                <c:pt idx="43">
                  <c:v>1560.5748752975287</c:v>
                </c:pt>
                <c:pt idx="44">
                  <c:v>1561.2155618792285</c:v>
                </c:pt>
                <c:pt idx="45">
                  <c:v>1561.8141014928715</c:v>
                </c:pt>
                <c:pt idx="46">
                  <c:v>1562.3965740294757</c:v>
                </c:pt>
                <c:pt idx="47">
                  <c:v>1563.0266297266617</c:v>
                </c:pt>
                <c:pt idx="48">
                  <c:v>1563.7552853797504</c:v>
                </c:pt>
                <c:pt idx="49">
                  <c:v>1564.5225256371473</c:v>
                </c:pt>
                <c:pt idx="50">
                  <c:v>1565.1699441160608</c:v>
                </c:pt>
                <c:pt idx="51">
                  <c:v>1565.7544057521736</c:v>
                </c:pt>
                <c:pt idx="52">
                  <c:v>1566.2830912943016</c:v>
                </c:pt>
                <c:pt idx="53">
                  <c:v>1566.7906861034783</c:v>
                </c:pt>
                <c:pt idx="54">
                  <c:v>1567.3545912037175</c:v>
                </c:pt>
                <c:pt idx="55">
                  <c:v>1568.0648134780186</c:v>
                </c:pt>
                <c:pt idx="56">
                  <c:v>1568.8410678516095</c:v>
                </c:pt>
                <c:pt idx="57">
                  <c:v>1569.5353305004755</c:v>
                </c:pt>
                <c:pt idx="58">
                  <c:v>1570.1843701605567</c:v>
                </c:pt>
                <c:pt idx="59">
                  <c:v>1570.7600788284697</c:v>
                </c:pt>
                <c:pt idx="60">
                  <c:v>1571.2911775934076</c:v>
                </c:pt>
                <c:pt idx="61">
                  <c:v>1571.8625781307419</c:v>
                </c:pt>
                <c:pt idx="62">
                  <c:v>1572.445471616044</c:v>
                </c:pt>
                <c:pt idx="63">
                  <c:v>1573.083576724352</c:v>
                </c:pt>
                <c:pt idx="64">
                  <c:v>1573.7497434799566</c:v>
                </c:pt>
                <c:pt idx="65">
                  <c:v>1574.343392476844</c:v>
                </c:pt>
                <c:pt idx="66">
                  <c:v>1574.8561388289465</c:v>
                </c:pt>
                <c:pt idx="67">
                  <c:v>1575.4027985116213</c:v>
                </c:pt>
                <c:pt idx="68">
                  <c:v>1576.0032844863729</c:v>
                </c:pt>
                <c:pt idx="69">
                  <c:v>1576.5801641407952</c:v>
                </c:pt>
                <c:pt idx="70">
                  <c:v>1577.1522352738152</c:v>
                </c:pt>
                <c:pt idx="71">
                  <c:v>1577.7046954073344</c:v>
                </c:pt>
                <c:pt idx="72">
                  <c:v>1578.2389747086656</c:v>
                </c:pt>
                <c:pt idx="73">
                  <c:v>1578.7893596374217</c:v>
                </c:pt>
                <c:pt idx="74">
                  <c:v>1579.4372752719091</c:v>
                </c:pt>
                <c:pt idx="75">
                  <c:v>1580.2594258997756</c:v>
                </c:pt>
                <c:pt idx="76">
                  <c:v>1581.2233909693146</c:v>
                </c:pt>
                <c:pt idx="77">
                  <c:v>1582.0796303678769</c:v>
                </c:pt>
                <c:pt idx="78">
                  <c:v>1582.6920481852405</c:v>
                </c:pt>
                <c:pt idx="79">
                  <c:v>1583.1982872720002</c:v>
                </c:pt>
                <c:pt idx="80">
                  <c:v>1583.7700257444435</c:v>
                </c:pt>
                <c:pt idx="81">
                  <c:v>1584.3346237631786</c:v>
                </c:pt>
                <c:pt idx="82">
                  <c:v>1584.8817594071793</c:v>
                </c:pt>
                <c:pt idx="83">
                  <c:v>1585.4673275199948</c:v>
                </c:pt>
                <c:pt idx="84">
                  <c:v>1586.0581589732062</c:v>
                </c:pt>
                <c:pt idx="85">
                  <c:v>1586.6561424902543</c:v>
                </c:pt>
                <c:pt idx="86">
                  <c:v>1587.2646573483414</c:v>
                </c:pt>
                <c:pt idx="87">
                  <c:v>1587.8577465128585</c:v>
                </c:pt>
                <c:pt idx="88">
                  <c:v>1588.4083675239035</c:v>
                </c:pt>
                <c:pt idx="89">
                  <c:v>1588.9085788102029</c:v>
                </c:pt>
                <c:pt idx="90">
                  <c:v>1589.3994536019504</c:v>
                </c:pt>
                <c:pt idx="91">
                  <c:v>1589.9238754703456</c:v>
                </c:pt>
                <c:pt idx="92">
                  <c:v>1590.4278339579489</c:v>
                </c:pt>
                <c:pt idx="93">
                  <c:v>1590.92113886109</c:v>
                </c:pt>
                <c:pt idx="94">
                  <c:v>1591.4212299490846</c:v>
                </c:pt>
                <c:pt idx="95">
                  <c:v>1591.9083342388994</c:v>
                </c:pt>
                <c:pt idx="96">
                  <c:v>1592.412038489641</c:v>
                </c:pt>
                <c:pt idx="97">
                  <c:v>1592.9550910323383</c:v>
                </c:pt>
                <c:pt idx="98">
                  <c:v>1593.5119154381268</c:v>
                </c:pt>
                <c:pt idx="99">
                  <c:v>1594.0676980913979</c:v>
                </c:pt>
                <c:pt idx="100">
                  <c:v>1594.6292691060662</c:v>
                </c:pt>
                <c:pt idx="101">
                  <c:v>1595.1806513063211</c:v>
                </c:pt>
                <c:pt idx="102">
                  <c:v>1595.7154908833875</c:v>
                </c:pt>
                <c:pt idx="103">
                  <c:v>1596.2591629162253</c:v>
                </c:pt>
                <c:pt idx="104">
                  <c:v>1596.8088313115964</c:v>
                </c:pt>
                <c:pt idx="105">
                  <c:v>1597.3113394558779</c:v>
                </c:pt>
                <c:pt idx="106">
                  <c:v>1597.7995344523765</c:v>
                </c:pt>
                <c:pt idx="107">
                  <c:v>1598.3043039345225</c:v>
                </c:pt>
                <c:pt idx="108">
                  <c:v>1598.7946470149241</c:v>
                </c:pt>
                <c:pt idx="109">
                  <c:v>1599.2637792724365</c:v>
                </c:pt>
                <c:pt idx="110">
                  <c:v>1599.7516171128714</c:v>
                </c:pt>
                <c:pt idx="111">
                  <c:v>1600.2734434758249</c:v>
                </c:pt>
                <c:pt idx="112">
                  <c:v>1600.8026156378537</c:v>
                </c:pt>
                <c:pt idx="113">
                  <c:v>1601.3878377215597</c:v>
                </c:pt>
                <c:pt idx="114">
                  <c:v>1602.0713989844367</c:v>
                </c:pt>
                <c:pt idx="115">
                  <c:v>1602.7167348433286</c:v>
                </c:pt>
                <c:pt idx="116">
                  <c:v>1603.3368960665796</c:v>
                </c:pt>
                <c:pt idx="117">
                  <c:v>1603.8612812631252</c:v>
                </c:pt>
                <c:pt idx="118">
                  <c:v>1604.3088687118923</c:v>
                </c:pt>
                <c:pt idx="119">
                  <c:v>1604.7381183340715</c:v>
                </c:pt>
                <c:pt idx="120">
                  <c:v>1605.1764297622549</c:v>
                </c:pt>
                <c:pt idx="121">
                  <c:v>1605.6345879174676</c:v>
                </c:pt>
                <c:pt idx="122">
                  <c:v>1606.1022576092582</c:v>
                </c:pt>
                <c:pt idx="123">
                  <c:v>1606.5619465069205</c:v>
                </c:pt>
                <c:pt idx="124">
                  <c:v>1607.0339215123402</c:v>
                </c:pt>
                <c:pt idx="125">
                  <c:v>1607.6124028501956</c:v>
                </c:pt>
                <c:pt idx="126">
                  <c:v>1608.196536398608</c:v>
                </c:pt>
                <c:pt idx="127">
                  <c:v>1608.7068346443887</c:v>
                </c:pt>
                <c:pt idx="128">
                  <c:v>1609.1677640151438</c:v>
                </c:pt>
                <c:pt idx="129">
                  <c:v>1609.6301583501295</c:v>
                </c:pt>
                <c:pt idx="130">
                  <c:v>1610.1243069493844</c:v>
                </c:pt>
                <c:pt idx="131">
                  <c:v>1610.6276121704213</c:v>
                </c:pt>
                <c:pt idx="132">
                  <c:v>1611.1110267838296</c:v>
                </c:pt>
                <c:pt idx="133">
                  <c:v>1611.5987210648448</c:v>
                </c:pt>
                <c:pt idx="134">
                  <c:v>1612.1308479678237</c:v>
                </c:pt>
                <c:pt idx="135">
                  <c:v>1612.698276471046</c:v>
                </c:pt>
                <c:pt idx="136">
                  <c:v>1613.3577977795815</c:v>
                </c:pt>
                <c:pt idx="137">
                  <c:v>1614.0578696524035</c:v>
                </c:pt>
                <c:pt idx="138">
                  <c:v>1614.6669317048145</c:v>
                </c:pt>
                <c:pt idx="139">
                  <c:v>1615.219233672492</c:v>
                </c:pt>
                <c:pt idx="140">
                  <c:v>1615.6873157849568</c:v>
                </c:pt>
                <c:pt idx="141">
                  <c:v>1616.0962040728109</c:v>
                </c:pt>
                <c:pt idx="142">
                  <c:v>1616.4895625405884</c:v>
                </c:pt>
                <c:pt idx="143">
                  <c:v>1616.8863854508472</c:v>
                </c:pt>
                <c:pt idx="144">
                  <c:v>1617.3386910867443</c:v>
                </c:pt>
                <c:pt idx="145">
                  <c:v>1617.9031927370727</c:v>
                </c:pt>
                <c:pt idx="146">
                  <c:v>1618.585944084386</c:v>
                </c:pt>
                <c:pt idx="147">
                  <c:v>1619.2474325411745</c:v>
                </c:pt>
                <c:pt idx="148">
                  <c:v>1619.8537916231849</c:v>
                </c:pt>
                <c:pt idx="149">
                  <c:v>1620.4378520770983</c:v>
                </c:pt>
                <c:pt idx="150">
                  <c:v>1620.9676407600864</c:v>
                </c:pt>
                <c:pt idx="151">
                  <c:v>1621.4428861728502</c:v>
                </c:pt>
                <c:pt idx="152">
                  <c:v>1621.8601494958996</c:v>
                </c:pt>
                <c:pt idx="153">
                  <c:v>1622.341317624577</c:v>
                </c:pt>
                <c:pt idx="154">
                  <c:v>1622.8714953100357</c:v>
                </c:pt>
                <c:pt idx="155">
                  <c:v>1623.3657758001721</c:v>
                </c:pt>
                <c:pt idx="156">
                  <c:v>1623.7994949916372</c:v>
                </c:pt>
                <c:pt idx="157">
                  <c:v>1624.2164241766282</c:v>
                </c:pt>
                <c:pt idx="158">
                  <c:v>1624.6039522598198</c:v>
                </c:pt>
                <c:pt idx="159">
                  <c:v>1624.9739123494944</c:v>
                </c:pt>
                <c:pt idx="160">
                  <c:v>1625.3996115842397</c:v>
                </c:pt>
                <c:pt idx="161">
                  <c:v>1625.8760373674074</c:v>
                </c:pt>
                <c:pt idx="162">
                  <c:v>1626.267659949677</c:v>
                </c:pt>
                <c:pt idx="163">
                  <c:v>1626.6868929281372</c:v>
                </c:pt>
                <c:pt idx="164">
                  <c:v>1627.1499092225379</c:v>
                </c:pt>
                <c:pt idx="165">
                  <c:v>1627.6421460777469</c:v>
                </c:pt>
                <c:pt idx="166">
                  <c:v>1628.1096030109484</c:v>
                </c:pt>
                <c:pt idx="167">
                  <c:v>1628.5262320909728</c:v>
                </c:pt>
                <c:pt idx="168">
                  <c:v>1628.9198112081262</c:v>
                </c:pt>
                <c:pt idx="169">
                  <c:v>1629.3086911927869</c:v>
                </c:pt>
                <c:pt idx="170">
                  <c:v>1629.699279267008</c:v>
                </c:pt>
                <c:pt idx="171">
                  <c:v>1630.0929481710816</c:v>
                </c:pt>
                <c:pt idx="172">
                  <c:v>1630.5183207381174</c:v>
                </c:pt>
                <c:pt idx="173">
                  <c:v>1630.9827988303341</c:v>
                </c:pt>
                <c:pt idx="174">
                  <c:v>1631.4605367834595</c:v>
                </c:pt>
                <c:pt idx="175">
                  <c:v>1631.9599578575801</c:v>
                </c:pt>
                <c:pt idx="176">
                  <c:v>1632.4645039980126</c:v>
                </c:pt>
                <c:pt idx="177">
                  <c:v>1632.945587023773</c:v>
                </c:pt>
                <c:pt idx="178">
                  <c:v>1633.4131189997206</c:v>
                </c:pt>
                <c:pt idx="179">
                  <c:v>1633.915926881599</c:v>
                </c:pt>
                <c:pt idx="180">
                  <c:v>1634.5701230063751</c:v>
                </c:pt>
                <c:pt idx="181">
                  <c:v>1635.3012315685846</c:v>
                </c:pt>
                <c:pt idx="182">
                  <c:v>1635.8272231797512</c:v>
                </c:pt>
                <c:pt idx="183">
                  <c:v>1636.226203860014</c:v>
                </c:pt>
                <c:pt idx="184">
                  <c:v>1636.7499350932912</c:v>
                </c:pt>
                <c:pt idx="185">
                  <c:v>1637.269093309234</c:v>
                </c:pt>
                <c:pt idx="186">
                  <c:v>1637.7058535881702</c:v>
                </c:pt>
                <c:pt idx="187">
                  <c:v>1638.0636624360518</c:v>
                </c:pt>
                <c:pt idx="188">
                  <c:v>1638.4430034603354</c:v>
                </c:pt>
                <c:pt idx="189">
                  <c:v>1638.8810326758498</c:v>
                </c:pt>
                <c:pt idx="190">
                  <c:v>1639.3341986374708</c:v>
                </c:pt>
                <c:pt idx="191">
                  <c:v>1639.7859171624839</c:v>
                </c:pt>
                <c:pt idx="192">
                  <c:v>1640.3209338384181</c:v>
                </c:pt>
                <c:pt idx="193">
                  <c:v>1640.9248541783527</c:v>
                </c:pt>
                <c:pt idx="194">
                  <c:v>1641.4801199833032</c:v>
                </c:pt>
                <c:pt idx="195">
                  <c:v>1641.9526863008118</c:v>
                </c:pt>
                <c:pt idx="196">
                  <c:v>1642.3125797275686</c:v>
                </c:pt>
                <c:pt idx="197">
                  <c:v>1642.6144858249861</c:v>
                </c:pt>
                <c:pt idx="198">
                  <c:v>1642.8937899156858</c:v>
                </c:pt>
                <c:pt idx="199">
                  <c:v>1643.1592582939325</c:v>
                </c:pt>
                <c:pt idx="200">
                  <c:v>1643.4436732004417</c:v>
                </c:pt>
                <c:pt idx="201">
                  <c:v>1643.7649450060378</c:v>
                </c:pt>
                <c:pt idx="202">
                  <c:v>1644.1210322024599</c:v>
                </c:pt>
                <c:pt idx="203">
                  <c:v>1644.4427506245529</c:v>
                </c:pt>
                <c:pt idx="204">
                  <c:v>1644.7036326111997</c:v>
                </c:pt>
                <c:pt idx="205">
                  <c:v>1644.9380376785421</c:v>
                </c:pt>
                <c:pt idx="206">
                  <c:v>1645.1995262247565</c:v>
                </c:pt>
                <c:pt idx="207">
                  <c:v>1645.4933223795474</c:v>
                </c:pt>
                <c:pt idx="208">
                  <c:v>1645.6867452860968</c:v>
                </c:pt>
                <c:pt idx="209">
                  <c:v>1645.9136986564811</c:v>
                </c:pt>
                <c:pt idx="210">
                  <c:v>1646.1459829537896</c:v>
                </c:pt>
                <c:pt idx="211">
                  <c:v>1646.3812677912576</c:v>
                </c:pt>
                <c:pt idx="212">
                  <c:v>1646.6554329690152</c:v>
                </c:pt>
                <c:pt idx="213">
                  <c:v>1646.9225551513864</c:v>
                </c:pt>
                <c:pt idx="214">
                  <c:v>1647.1238655887287</c:v>
                </c:pt>
                <c:pt idx="215">
                  <c:v>1647.3119135634224</c:v>
                </c:pt>
                <c:pt idx="216">
                  <c:v>1647.5217064668195</c:v>
                </c:pt>
                <c:pt idx="217">
                  <c:v>1647.7374333246498</c:v>
                </c:pt>
                <c:pt idx="218">
                  <c:v>1647.9555454675228</c:v>
                </c:pt>
                <c:pt idx="219">
                  <c:v>1648.1699088069834</c:v>
                </c:pt>
                <c:pt idx="220">
                  <c:v>1648.3521215672615</c:v>
                </c:pt>
                <c:pt idx="221">
                  <c:v>1648.51924475141</c:v>
                </c:pt>
                <c:pt idx="222">
                  <c:v>1648.6807014072401</c:v>
                </c:pt>
                <c:pt idx="223">
                  <c:v>1648.838195947139</c:v>
                </c:pt>
                <c:pt idx="224">
                  <c:v>1648.992805573328</c:v>
                </c:pt>
                <c:pt idx="225">
                  <c:v>1649.1411871148487</c:v>
                </c:pt>
                <c:pt idx="226">
                  <c:v>1649.2958353987826</c:v>
                </c:pt>
                <c:pt idx="227">
                  <c:v>1649.4726759143339</c:v>
                </c:pt>
                <c:pt idx="228">
                  <c:v>1649.6641673757738</c:v>
                </c:pt>
                <c:pt idx="229">
                  <c:v>1649.8338919159467</c:v>
                </c:pt>
                <c:pt idx="230">
                  <c:v>1649.9867548471825</c:v>
                </c:pt>
                <c:pt idx="231">
                  <c:v>1650.1491089173742</c:v>
                </c:pt>
                <c:pt idx="232">
                  <c:v>1650.3393034635765</c:v>
                </c:pt>
                <c:pt idx="233">
                  <c:v>1650.520807870852</c:v>
                </c:pt>
                <c:pt idx="234">
                  <c:v>1650.6753271243576</c:v>
                </c:pt>
                <c:pt idx="235">
                  <c:v>1650.8173288397063</c:v>
                </c:pt>
                <c:pt idx="236">
                  <c:v>1650.9832093188413</c:v>
                </c:pt>
                <c:pt idx="237">
                  <c:v>1651.1779545706661</c:v>
                </c:pt>
                <c:pt idx="238">
                  <c:v>1651.4030723774288</c:v>
                </c:pt>
                <c:pt idx="239">
                  <c:v>1651.6435235427225</c:v>
                </c:pt>
                <c:pt idx="240">
                  <c:v>1651.8730911291295</c:v>
                </c:pt>
                <c:pt idx="241">
                  <c:v>1652.0986627360585</c:v>
                </c:pt>
                <c:pt idx="242">
                  <c:v>1652.3369294385191</c:v>
                </c:pt>
                <c:pt idx="243">
                  <c:v>1652.5656216961524</c:v>
                </c:pt>
                <c:pt idx="244">
                  <c:v>1652.7764883119239</c:v>
                </c:pt>
                <c:pt idx="245">
                  <c:v>1653.0034451062584</c:v>
                </c:pt>
                <c:pt idx="246">
                  <c:v>1653.2400099201539</c:v>
                </c:pt>
                <c:pt idx="247">
                  <c:v>1653.483242891338</c:v>
                </c:pt>
                <c:pt idx="248">
                  <c:v>1653.7410904671683</c:v>
                </c:pt>
                <c:pt idx="249">
                  <c:v>1654.0060012891695</c:v>
                </c:pt>
                <c:pt idx="250">
                  <c:v>1654.2888021108515</c:v>
                </c:pt>
                <c:pt idx="251">
                  <c:v>1654.5674044899504</c:v>
                </c:pt>
                <c:pt idx="252">
                  <c:v>1654.7932038544109</c:v>
                </c:pt>
                <c:pt idx="253">
                  <c:v>1654.9809479497644</c:v>
                </c:pt>
                <c:pt idx="254">
                  <c:v>1655.1662835139164</c:v>
                </c:pt>
                <c:pt idx="255">
                  <c:v>1655.3655979248458</c:v>
                </c:pt>
                <c:pt idx="256">
                  <c:v>1655.5642953684835</c:v>
                </c:pt>
                <c:pt idx="257">
                  <c:v>1655.7647373443879</c:v>
                </c:pt>
                <c:pt idx="258">
                  <c:v>1655.9756752680337</c:v>
                </c:pt>
                <c:pt idx="259">
                  <c:v>1656.1897048749097</c:v>
                </c:pt>
                <c:pt idx="260">
                  <c:v>1656.3937797375472</c:v>
                </c:pt>
                <c:pt idx="261">
                  <c:v>1656.5564803850368</c:v>
                </c:pt>
                <c:pt idx="262">
                  <c:v>1656.6826300245516</c:v>
                </c:pt>
                <c:pt idx="263">
                  <c:v>1656.813461372765</c:v>
                </c:pt>
                <c:pt idx="264">
                  <c:v>1656.9548076763538</c:v>
                </c:pt>
                <c:pt idx="265">
                  <c:v>1657.0386853650016</c:v>
                </c:pt>
                <c:pt idx="266">
                  <c:v>1657.1000049507647</c:v>
                </c:pt>
                <c:pt idx="267">
                  <c:v>1657.1397891261472</c:v>
                </c:pt>
                <c:pt idx="268">
                  <c:v>1657.1806154579367</c:v>
                </c:pt>
                <c:pt idx="269">
                  <c:v>1657.2013114816491</c:v>
                </c:pt>
                <c:pt idx="270">
                  <c:v>1657.2235073934519</c:v>
                </c:pt>
                <c:pt idx="271">
                  <c:v>1657.2640121764421</c:v>
                </c:pt>
                <c:pt idx="272">
                  <c:v>1657.3194468566242</c:v>
                </c:pt>
                <c:pt idx="273">
                  <c:v>1657.392994654474</c:v>
                </c:pt>
                <c:pt idx="274">
                  <c:v>1657.4434890622181</c:v>
                </c:pt>
                <c:pt idx="275">
                  <c:v>1657.4696842130979</c:v>
                </c:pt>
                <c:pt idx="276">
                  <c:v>1657.5063183947905</c:v>
                </c:pt>
                <c:pt idx="277">
                  <c:v>1657.5576820619299</c:v>
                </c:pt>
                <c:pt idx="278">
                  <c:v>1657.6070752669812</c:v>
                </c:pt>
                <c:pt idx="279">
                  <c:v>1657.6501011139292</c:v>
                </c:pt>
                <c:pt idx="280">
                  <c:v>1657.6840578452902</c:v>
                </c:pt>
                <c:pt idx="281">
                  <c:v>1657.7063732527661</c:v>
                </c:pt>
                <c:pt idx="282">
                  <c:v>1657.7166079648518</c:v>
                </c:pt>
                <c:pt idx="283">
                  <c:v>1657.7312111926647</c:v>
                </c:pt>
                <c:pt idx="284">
                  <c:v>1657.7622117822418</c:v>
                </c:pt>
                <c:pt idx="285">
                  <c:v>1657.8166403422579</c:v>
                </c:pt>
                <c:pt idx="286">
                  <c:v>1657.8604997751995</c:v>
                </c:pt>
                <c:pt idx="287">
                  <c:v>1657.9055015800918</c:v>
                </c:pt>
                <c:pt idx="288">
                  <c:v>1657.9672382253009</c:v>
                </c:pt>
                <c:pt idx="289">
                  <c:v>1658.01203812632</c:v>
                </c:pt>
                <c:pt idx="290">
                  <c:v>1658.0338631222003</c:v>
                </c:pt>
                <c:pt idx="291">
                  <c:v>1658.0505873063153</c:v>
                </c:pt>
                <c:pt idx="292">
                  <c:v>1658.0736036446688</c:v>
                </c:pt>
                <c:pt idx="293">
                  <c:v>1658.0927562019533</c:v>
                </c:pt>
                <c:pt idx="294">
                  <c:v>1658.111883020551</c:v>
                </c:pt>
                <c:pt idx="295">
                  <c:v>1658.1322720512724</c:v>
                </c:pt>
                <c:pt idx="296">
                  <c:v>1658.1529280217305</c:v>
                </c:pt>
                <c:pt idx="297">
                  <c:v>1658.1714047072878</c:v>
                </c:pt>
                <c:pt idx="298">
                  <c:v>1658.1871335183528</c:v>
                </c:pt>
                <c:pt idx="299">
                  <c:v>1658.205242753229</c:v>
                </c:pt>
                <c:pt idx="300">
                  <c:v>1658.2384208977057</c:v>
                </c:pt>
                <c:pt idx="301">
                  <c:v>1658.2741832053082</c:v>
                </c:pt>
                <c:pt idx="302">
                  <c:v>1658.3057499232712</c:v>
                </c:pt>
                <c:pt idx="303">
                  <c:v>1658.3443052903126</c:v>
                </c:pt>
                <c:pt idx="304">
                  <c:v>1658.3859361074417</c:v>
                </c:pt>
                <c:pt idx="305">
                  <c:v>1658.410977173146</c:v>
                </c:pt>
                <c:pt idx="306">
                  <c:v>1658.4278135254367</c:v>
                </c:pt>
                <c:pt idx="307">
                  <c:v>1658.4473310009926</c:v>
                </c:pt>
                <c:pt idx="308">
                  <c:v>1658.4651713525077</c:v>
                </c:pt>
                <c:pt idx="309">
                  <c:v>1658.4853864708343</c:v>
                </c:pt>
                <c:pt idx="310">
                  <c:v>1658.5141591525055</c:v>
                </c:pt>
                <c:pt idx="311">
                  <c:v>1658.5583083090148</c:v>
                </c:pt>
              </c:numCache>
            </c:numRef>
          </c:yVal>
          <c:smooth val="0"/>
          <c:extLst>
            <c:ext xmlns:c16="http://schemas.microsoft.com/office/drawing/2014/chart" uri="{C3380CC4-5D6E-409C-BE32-E72D297353CC}">
              <c16:uniqueId val="{00000001-09F8-4054-A83F-9250FB6C183B}"/>
            </c:ext>
          </c:extLst>
        </c:ser>
        <c:ser>
          <c:idx val="2"/>
          <c:order val="2"/>
          <c:tx>
            <c:v>lc1.1</c:v>
          </c:tx>
          <c:spPr>
            <a:ln w="19050" cap="rnd">
              <a:solidFill>
                <a:schemeClr val="accent3"/>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'LC1.1'!$E$2:$E$240</c:f>
              <c:numCache>
                <c:formatCode>General</c:formatCode>
                <c:ptCount val="239"/>
                <c:pt idx="0">
                  <c:v>1585.5277391387572</c:v>
                </c:pt>
                <c:pt idx="1">
                  <c:v>1585.2055307323049</c:v>
                </c:pt>
                <c:pt idx="2">
                  <c:v>1584.9500278891464</c:v>
                </c:pt>
                <c:pt idx="3">
                  <c:v>1584.7034079256218</c:v>
                </c:pt>
                <c:pt idx="4">
                  <c:v>1584.4473465844494</c:v>
                </c:pt>
                <c:pt idx="5">
                  <c:v>1584.1984690627116</c:v>
                </c:pt>
                <c:pt idx="6">
                  <c:v>1583.934130323559</c:v>
                </c:pt>
                <c:pt idx="7">
                  <c:v>1583.6555690754687</c:v>
                </c:pt>
                <c:pt idx="8">
                  <c:v>1583.4415881942048</c:v>
                </c:pt>
                <c:pt idx="9">
                  <c:v>1583.3961540330633</c:v>
                </c:pt>
                <c:pt idx="10">
                  <c:v>1583.5275336485438</c:v>
                </c:pt>
                <c:pt idx="11">
                  <c:v>1584.2399244634639</c:v>
                </c:pt>
                <c:pt idx="12">
                  <c:v>1585.4314225558085</c:v>
                </c:pt>
                <c:pt idx="13">
                  <c:v>1586.8285405364213</c:v>
                </c:pt>
                <c:pt idx="14">
                  <c:v>1588.2477355383046</c:v>
                </c:pt>
                <c:pt idx="15">
                  <c:v>1589.4723856240264</c:v>
                </c:pt>
                <c:pt idx="16">
                  <c:v>1590.3864688934293</c:v>
                </c:pt>
                <c:pt idx="17">
                  <c:v>1591.0701761154658</c:v>
                </c:pt>
                <c:pt idx="18">
                  <c:v>1591.6932219957034</c:v>
                </c:pt>
                <c:pt idx="19">
                  <c:v>1592.3633663009277</c:v>
                </c:pt>
                <c:pt idx="20">
                  <c:v>1593.0930179742079</c:v>
                </c:pt>
                <c:pt idx="21">
                  <c:v>1593.7762515284983</c:v>
                </c:pt>
                <c:pt idx="22">
                  <c:v>1594.3931282545045</c:v>
                </c:pt>
                <c:pt idx="23">
                  <c:v>1595.0188865285104</c:v>
                </c:pt>
                <c:pt idx="24">
                  <c:v>1595.7304881902883</c:v>
                </c:pt>
                <c:pt idx="25">
                  <c:v>1596.4771077251103</c:v>
                </c:pt>
                <c:pt idx="26">
                  <c:v>1597.2325591099338</c:v>
                </c:pt>
                <c:pt idx="27">
                  <c:v>1597.9296033175967</c:v>
                </c:pt>
                <c:pt idx="28">
                  <c:v>1598.5634916304803</c:v>
                </c:pt>
                <c:pt idx="29">
                  <c:v>1599.2078532580476</c:v>
                </c:pt>
                <c:pt idx="30">
                  <c:v>1599.9534869778981</c:v>
                </c:pt>
                <c:pt idx="31">
                  <c:v>1600.8025404708876</c:v>
                </c:pt>
                <c:pt idx="32">
                  <c:v>1601.6309108364285</c:v>
                </c:pt>
                <c:pt idx="33">
                  <c:v>1602.3269623837937</c:v>
                </c:pt>
                <c:pt idx="34">
                  <c:v>1602.9374861114884</c:v>
                </c:pt>
                <c:pt idx="35">
                  <c:v>1603.5728636530089</c:v>
                </c:pt>
                <c:pt idx="36">
                  <c:v>1604.2618886716282</c:v>
                </c:pt>
                <c:pt idx="37">
                  <c:v>1605.0322151785006</c:v>
                </c:pt>
                <c:pt idx="38">
                  <c:v>1605.801739308748</c:v>
                </c:pt>
                <c:pt idx="39">
                  <c:v>1606.4549491490416</c:v>
                </c:pt>
                <c:pt idx="40">
                  <c:v>1607.0846218961917</c:v>
                </c:pt>
                <c:pt idx="41">
                  <c:v>1607.7391131597194</c:v>
                </c:pt>
                <c:pt idx="42">
                  <c:v>1608.3892363184814</c:v>
                </c:pt>
                <c:pt idx="43">
                  <c:v>1609.0277521182877</c:v>
                </c:pt>
                <c:pt idx="44">
                  <c:v>1609.6693618525912</c:v>
                </c:pt>
                <c:pt idx="45">
                  <c:v>1610.2965068150079</c:v>
                </c:pt>
                <c:pt idx="46">
                  <c:v>1610.8636759865258</c:v>
                </c:pt>
                <c:pt idx="47">
                  <c:v>1611.4074709528459</c:v>
                </c:pt>
                <c:pt idx="48">
                  <c:v>1612.1115718719843</c:v>
                </c:pt>
                <c:pt idx="49">
                  <c:v>1613.016993889564</c:v>
                </c:pt>
                <c:pt idx="50">
                  <c:v>1613.9566796891907</c:v>
                </c:pt>
                <c:pt idx="51">
                  <c:v>1614.7662024034466</c:v>
                </c:pt>
                <c:pt idx="52">
                  <c:v>1615.3880346167487</c:v>
                </c:pt>
                <c:pt idx="53">
                  <c:v>1615.9691399423632</c:v>
                </c:pt>
                <c:pt idx="54">
                  <c:v>1616.7064223730245</c:v>
                </c:pt>
                <c:pt idx="55">
                  <c:v>1617.5592896193925</c:v>
                </c:pt>
                <c:pt idx="56">
                  <c:v>1618.401220988409</c:v>
                </c:pt>
                <c:pt idx="57">
                  <c:v>1619.2278662714932</c:v>
                </c:pt>
                <c:pt idx="58">
                  <c:v>1620.1256266915216</c:v>
                </c:pt>
                <c:pt idx="59">
                  <c:v>1621.2410414745905</c:v>
                </c:pt>
                <c:pt idx="60">
                  <c:v>1622.4464732533818</c:v>
                </c:pt>
                <c:pt idx="61">
                  <c:v>1623.4022956012529</c:v>
                </c:pt>
                <c:pt idx="62">
                  <c:v>1624.1122821316685</c:v>
                </c:pt>
                <c:pt idx="63">
                  <c:v>1624.7465370222676</c:v>
                </c:pt>
                <c:pt idx="64">
                  <c:v>1625.3982372262678</c:v>
                </c:pt>
                <c:pt idx="65">
                  <c:v>1626.1190859955641</c:v>
                </c:pt>
                <c:pt idx="66">
                  <c:v>1626.8708427692059</c:v>
                </c:pt>
                <c:pt idx="67">
                  <c:v>1627.514445368746</c:v>
                </c:pt>
                <c:pt idx="68">
                  <c:v>1628.2399626257293</c:v>
                </c:pt>
                <c:pt idx="69">
                  <c:v>1629.0675334582684</c:v>
                </c:pt>
                <c:pt idx="70">
                  <c:v>1629.7289676493162</c:v>
                </c:pt>
                <c:pt idx="71">
                  <c:v>1630.2330730617471</c:v>
                </c:pt>
                <c:pt idx="72">
                  <c:v>1630.8594793418345</c:v>
                </c:pt>
                <c:pt idx="73">
                  <c:v>1631.8355985569153</c:v>
                </c:pt>
                <c:pt idx="74">
                  <c:v>1632.9729465712098</c:v>
                </c:pt>
                <c:pt idx="75">
                  <c:v>1633.9879266175958</c:v>
                </c:pt>
                <c:pt idx="76">
                  <c:v>1634.851591742</c:v>
                </c:pt>
                <c:pt idx="77">
                  <c:v>1635.7594716837502</c:v>
                </c:pt>
                <c:pt idx="78">
                  <c:v>1636.7760173654842</c:v>
                </c:pt>
                <c:pt idx="79">
                  <c:v>1637.7607334568727</c:v>
                </c:pt>
                <c:pt idx="80">
                  <c:v>1638.670753821616</c:v>
                </c:pt>
                <c:pt idx="81">
                  <c:v>1639.6483117471892</c:v>
                </c:pt>
                <c:pt idx="82">
                  <c:v>1640.904805361884</c:v>
                </c:pt>
                <c:pt idx="83">
                  <c:v>1642.2554076972792</c:v>
                </c:pt>
                <c:pt idx="84">
                  <c:v>1643.2083889163011</c:v>
                </c:pt>
                <c:pt idx="85">
                  <c:v>1643.8505020988694</c:v>
                </c:pt>
                <c:pt idx="86">
                  <c:v>1644.4663593699684</c:v>
                </c:pt>
                <c:pt idx="87">
                  <c:v>1645.1926387098499</c:v>
                </c:pt>
                <c:pt idx="88">
                  <c:v>1646.0541993809125</c:v>
                </c:pt>
                <c:pt idx="89">
                  <c:v>1646.7959949057581</c:v>
                </c:pt>
                <c:pt idx="90">
                  <c:v>1647.3072349372317</c:v>
                </c:pt>
                <c:pt idx="91">
                  <c:v>1647.7165718338831</c:v>
                </c:pt>
                <c:pt idx="92">
                  <c:v>1648.1173688654726</c:v>
                </c:pt>
                <c:pt idx="93">
                  <c:v>1648.4829934963423</c:v>
                </c:pt>
                <c:pt idx="94">
                  <c:v>1648.8012939132184</c:v>
                </c:pt>
                <c:pt idx="95">
                  <c:v>1649.1626008209366</c:v>
                </c:pt>
                <c:pt idx="96">
                  <c:v>1649.6164032538691</c:v>
                </c:pt>
                <c:pt idx="97">
                  <c:v>1650.0944215232362</c:v>
                </c:pt>
                <c:pt idx="98">
                  <c:v>1650.5222984250645</c:v>
                </c:pt>
                <c:pt idx="99">
                  <c:v>1650.8856483194018</c:v>
                </c:pt>
                <c:pt idx="100">
                  <c:v>1651.2368337518863</c:v>
                </c:pt>
                <c:pt idx="101">
                  <c:v>1651.6478039430222</c:v>
                </c:pt>
                <c:pt idx="102">
                  <c:v>1652.0816038821117</c:v>
                </c:pt>
                <c:pt idx="103">
                  <c:v>1652.5068469291898</c:v>
                </c:pt>
                <c:pt idx="104">
                  <c:v>1652.9338319168803</c:v>
                </c:pt>
                <c:pt idx="105">
                  <c:v>1653.3556074194482</c:v>
                </c:pt>
                <c:pt idx="106">
                  <c:v>1653.7554991225065</c:v>
                </c:pt>
                <c:pt idx="107">
                  <c:v>1654.1594478621898</c:v>
                </c:pt>
                <c:pt idx="108">
                  <c:v>1654.5839610480198</c:v>
                </c:pt>
                <c:pt idx="109">
                  <c:v>1654.9957119561923</c:v>
                </c:pt>
                <c:pt idx="110">
                  <c:v>1655.3740294989907</c:v>
                </c:pt>
                <c:pt idx="111">
                  <c:v>1655.7252472938612</c:v>
                </c:pt>
                <c:pt idx="112">
                  <c:v>1656.0579367085693</c:v>
                </c:pt>
                <c:pt idx="113">
                  <c:v>1656.3860442052228</c:v>
                </c:pt>
                <c:pt idx="114">
                  <c:v>1656.704292648775</c:v>
                </c:pt>
                <c:pt idx="115">
                  <c:v>1657.0172033407387</c:v>
                </c:pt>
                <c:pt idx="116">
                  <c:v>1657.3519981650359</c:v>
                </c:pt>
                <c:pt idx="117">
                  <c:v>1657.6826098803788</c:v>
                </c:pt>
                <c:pt idx="118">
                  <c:v>1658.0098768849198</c:v>
                </c:pt>
                <c:pt idx="119">
                  <c:v>1658.3009426891481</c:v>
                </c:pt>
                <c:pt idx="120">
                  <c:v>1658.5311893961805</c:v>
                </c:pt>
                <c:pt idx="121">
                  <c:v>1658.7513859311521</c:v>
                </c:pt>
                <c:pt idx="122">
                  <c:v>1658.9977637475795</c:v>
                </c:pt>
                <c:pt idx="123">
                  <c:v>1659.2950360638665</c:v>
                </c:pt>
                <c:pt idx="124">
                  <c:v>1659.6266597042934</c:v>
                </c:pt>
                <c:pt idx="125">
                  <c:v>1659.9608819470939</c:v>
                </c:pt>
                <c:pt idx="126">
                  <c:v>1660.2700661126007</c:v>
                </c:pt>
                <c:pt idx="127">
                  <c:v>1660.5439396865381</c:v>
                </c:pt>
                <c:pt idx="128">
                  <c:v>1660.8190481769195</c:v>
                </c:pt>
                <c:pt idx="129">
                  <c:v>1661.1025770744213</c:v>
                </c:pt>
                <c:pt idx="130">
                  <c:v>1661.3581384816071</c:v>
                </c:pt>
                <c:pt idx="131">
                  <c:v>1661.5969543008687</c:v>
                </c:pt>
                <c:pt idx="132">
                  <c:v>1661.8357032793381</c:v>
                </c:pt>
                <c:pt idx="133">
                  <c:v>1662.0725656425993</c:v>
                </c:pt>
                <c:pt idx="134">
                  <c:v>1662.2876487683739</c:v>
                </c:pt>
                <c:pt idx="135">
                  <c:v>1662.4584262857188</c:v>
                </c:pt>
                <c:pt idx="136">
                  <c:v>1662.6114731284679</c:v>
                </c:pt>
                <c:pt idx="137">
                  <c:v>1662.7426104054709</c:v>
                </c:pt>
                <c:pt idx="138">
                  <c:v>1662.8563415115987</c:v>
                </c:pt>
                <c:pt idx="139">
                  <c:v>1662.9711195235172</c:v>
                </c:pt>
                <c:pt idx="140">
                  <c:v>1663.0821937104201</c:v>
                </c:pt>
                <c:pt idx="141">
                  <c:v>1663.1642148197329</c:v>
                </c:pt>
                <c:pt idx="142">
                  <c:v>1663.2214536858737</c:v>
                </c:pt>
                <c:pt idx="143">
                  <c:v>1663.2827243993484</c:v>
                </c:pt>
                <c:pt idx="144">
                  <c:v>1663.352026225137</c:v>
                </c:pt>
                <c:pt idx="145">
                  <c:v>1663.4099002562643</c:v>
                </c:pt>
                <c:pt idx="146">
                  <c:v>1663.4519165107754</c:v>
                </c:pt>
                <c:pt idx="147">
                  <c:v>1663.4860271287328</c:v>
                </c:pt>
                <c:pt idx="148">
                  <c:v>1663.5364968403571</c:v>
                </c:pt>
                <c:pt idx="149">
                  <c:v>1663.6195738295953</c:v>
                </c:pt>
                <c:pt idx="150">
                  <c:v>1663.7102576717546</c:v>
                </c:pt>
                <c:pt idx="151">
                  <c:v>1663.7733985889327</c:v>
                </c:pt>
                <c:pt idx="152">
                  <c:v>1663.8097978321048</c:v>
                </c:pt>
                <c:pt idx="153">
                  <c:v>1663.8410155214988</c:v>
                </c:pt>
                <c:pt idx="154">
                  <c:v>1663.8515941641144</c:v>
                </c:pt>
                <c:pt idx="155">
                  <c:v>1663.8553398103841</c:v>
                </c:pt>
                <c:pt idx="156">
                  <c:v>1663.8757402889223</c:v>
                </c:pt>
                <c:pt idx="157">
                  <c:v>1663.91408769844</c:v>
                </c:pt>
                <c:pt idx="158">
                  <c:v>1663.9729491663979</c:v>
                </c:pt>
                <c:pt idx="159">
                  <c:v>1664.0450882898419</c:v>
                </c:pt>
                <c:pt idx="160">
                  <c:v>1664.0876685732856</c:v>
                </c:pt>
                <c:pt idx="161">
                  <c:v>1664.0743269627956</c:v>
                </c:pt>
                <c:pt idx="162">
                  <c:v>1664.0789921490189</c:v>
                </c:pt>
                <c:pt idx="163">
                  <c:v>1664.1116900440466</c:v>
                </c:pt>
                <c:pt idx="164">
                  <c:v>1664.1356101797821</c:v>
                </c:pt>
                <c:pt idx="165">
                  <c:v>1664.1628193824263</c:v>
                </c:pt>
                <c:pt idx="166">
                  <c:v>1664.1980434597726</c:v>
                </c:pt>
                <c:pt idx="167">
                  <c:v>1664.2333710740586</c:v>
                </c:pt>
                <c:pt idx="168">
                  <c:v>1664.2792350925572</c:v>
                </c:pt>
                <c:pt idx="169">
                  <c:v>1664.3495284097971</c:v>
                </c:pt>
                <c:pt idx="170">
                  <c:v>1664.4036677972797</c:v>
                </c:pt>
                <c:pt idx="171">
                  <c:v>1664.3959382400053</c:v>
                </c:pt>
                <c:pt idx="172">
                  <c:v>1664.3708822831018</c:v>
                </c:pt>
                <c:pt idx="173">
                  <c:v>1664.3667566179292</c:v>
                </c:pt>
                <c:pt idx="174">
                  <c:v>1664.3866711166602</c:v>
                </c:pt>
                <c:pt idx="175">
                  <c:v>1664.4183328759514</c:v>
                </c:pt>
                <c:pt idx="176">
                  <c:v>1664.444694159612</c:v>
                </c:pt>
                <c:pt idx="177">
                  <c:v>1664.450432260546</c:v>
                </c:pt>
                <c:pt idx="178">
                  <c:v>1664.4481180172324</c:v>
                </c:pt>
                <c:pt idx="179">
                  <c:v>1664.4543003638432</c:v>
                </c:pt>
                <c:pt idx="180">
                  <c:v>1664.4742434483244</c:v>
                </c:pt>
                <c:pt idx="181">
                  <c:v>1664.5078129696105</c:v>
                </c:pt>
                <c:pt idx="182">
                  <c:v>1664.5249888827029</c:v>
                </c:pt>
                <c:pt idx="183">
                  <c:v>1664.5215386983041</c:v>
                </c:pt>
                <c:pt idx="184">
                  <c:v>1664.5017342798576</c:v>
                </c:pt>
                <c:pt idx="185">
                  <c:v>1664.4948706157425</c:v>
                </c:pt>
                <c:pt idx="186">
                  <c:v>1664.5055484393961</c:v>
                </c:pt>
                <c:pt idx="187">
                  <c:v>1664.5254287825837</c:v>
                </c:pt>
                <c:pt idx="188">
                  <c:v>1664.5439555416824</c:v>
                </c:pt>
                <c:pt idx="189">
                  <c:v>1664.5639215832837</c:v>
                </c:pt>
                <c:pt idx="190">
                  <c:v>1664.592723562118</c:v>
                </c:pt>
                <c:pt idx="191">
                  <c:v>1664.6224403726392</c:v>
                </c:pt>
                <c:pt idx="192">
                  <c:v>1664.6391657692568</c:v>
                </c:pt>
                <c:pt idx="193">
                  <c:v>1664.6359511464182</c:v>
                </c:pt>
                <c:pt idx="194">
                  <c:v>1664.6162223765959</c:v>
                </c:pt>
                <c:pt idx="195">
                  <c:v>1664.5982126542121</c:v>
                </c:pt>
                <c:pt idx="196">
                  <c:v>1664.5851303020172</c:v>
                </c:pt>
                <c:pt idx="197">
                  <c:v>1664.593023949117</c:v>
                </c:pt>
                <c:pt idx="198">
                  <c:v>1664.6082198782956</c:v>
                </c:pt>
                <c:pt idx="199">
                  <c:v>1664.6221896160764</c:v>
                </c:pt>
                <c:pt idx="200">
                  <c:v>1664.6253942497233</c:v>
                </c:pt>
                <c:pt idx="201">
                  <c:v>1664.6485488845426</c:v>
                </c:pt>
                <c:pt idx="202">
                  <c:v>1664.6778675830781</c:v>
                </c:pt>
                <c:pt idx="203">
                  <c:v>1664.6945827568472</c:v>
                </c:pt>
                <c:pt idx="204">
                  <c:v>1664.7041835057928</c:v>
                </c:pt>
                <c:pt idx="205">
                  <c:v>1664.7091519204162</c:v>
                </c:pt>
                <c:pt idx="206">
                  <c:v>1664.6951862566875</c:v>
                </c:pt>
                <c:pt idx="207">
                  <c:v>1664.6782972146368</c:v>
                </c:pt>
                <c:pt idx="208">
                  <c:v>1664.6894848041356</c:v>
                </c:pt>
                <c:pt idx="209">
                  <c:v>1664.7226897959399</c:v>
                </c:pt>
                <c:pt idx="210">
                  <c:v>1664.7519540150943</c:v>
                </c:pt>
                <c:pt idx="211">
                  <c:v>1664.7851289273524</c:v>
                </c:pt>
                <c:pt idx="212">
                  <c:v>1664.808838034161</c:v>
                </c:pt>
                <c:pt idx="213">
                  <c:v>1664.8363202811349</c:v>
                </c:pt>
                <c:pt idx="214">
                  <c:v>1664.8477987509596</c:v>
                </c:pt>
                <c:pt idx="215">
                  <c:v>1664.8497305937033</c:v>
                </c:pt>
                <c:pt idx="216">
                  <c:v>1664.8726876777168</c:v>
                </c:pt>
                <c:pt idx="217">
                  <c:v>1664.9080306648032</c:v>
                </c:pt>
                <c:pt idx="218">
                  <c:v>1664.9390144771442</c:v>
                </c:pt>
                <c:pt idx="219">
                  <c:v>1664.9484750329821</c:v>
                </c:pt>
                <c:pt idx="220">
                  <c:v>1664.953107316119</c:v>
                </c:pt>
                <c:pt idx="221">
                  <c:v>1664.9604402384011</c:v>
                </c:pt>
                <c:pt idx="222">
                  <c:v>1664.9703448498499</c:v>
                </c:pt>
                <c:pt idx="223">
                  <c:v>1664.9928274391048</c:v>
                </c:pt>
                <c:pt idx="224">
                  <c:v>1665.0341297729135</c:v>
                </c:pt>
                <c:pt idx="225">
                  <c:v>1665.0815434990343</c:v>
                </c:pt>
                <c:pt idx="226">
                  <c:v>1665.1361244506859</c:v>
                </c:pt>
                <c:pt idx="227">
                  <c:v>1665.1580328987543</c:v>
                </c:pt>
                <c:pt idx="228">
                  <c:v>1665.1506252419422</c:v>
                </c:pt>
                <c:pt idx="229">
                  <c:v>1665.1242006875837</c:v>
                </c:pt>
                <c:pt idx="230">
                  <c:v>1665.0772124432276</c:v>
                </c:pt>
                <c:pt idx="231">
                  <c:v>1665.0381677371292</c:v>
                </c:pt>
                <c:pt idx="232">
                  <c:v>1665.0227878249789</c:v>
                </c:pt>
                <c:pt idx="233">
                  <c:v>1665.020751953125</c:v>
                </c:pt>
                <c:pt idx="234">
                  <c:v>1665.0214525033675</c:v>
                </c:pt>
                <c:pt idx="235">
                  <c:v>1665.0266801938938</c:v>
                </c:pt>
                <c:pt idx="236">
                  <c:v>1665.0300338779737</c:v>
                </c:pt>
                <c:pt idx="237">
                  <c:v>1665.0345822741674</c:v>
                </c:pt>
                <c:pt idx="238">
                  <c:v>1665.044061077683</c:v>
                </c:pt>
              </c:numCache>
            </c:numRef>
          </c:yVal>
          <c:smooth val="0"/>
          <c:extLst>
            <c:ext xmlns:c16="http://schemas.microsoft.com/office/drawing/2014/chart" uri="{C3380CC4-5D6E-409C-BE32-E72D297353CC}">
              <c16:uniqueId val="{00000002-09F8-4054-A83F-9250FB6C183B}"/>
            </c:ext>
          </c:extLst>
        </c:ser>
        <c:dLbls>
          <c:showLegendKey val="0"/>
          <c:showVal val="0"/>
          <c:showCatName val="0"/>
          <c:showSerName val="0"/>
          <c:showPercent val="0"/>
          <c:showBubbleSize val="0"/>
        </c:dLbls>
        <c:axId val="896677472"/>
        <c:axId val="918940544"/>
      </c:scatterChart>
      <c:valAx>
        <c:axId val="896677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8940544"/>
        <c:crosses val="autoZero"/>
        <c:crossBetween val="midCat"/>
      </c:valAx>
      <c:valAx>
        <c:axId val="918940544"/>
        <c:scaling>
          <c:orientation val="minMax"/>
          <c:max val="1670"/>
          <c:min val="15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6677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-13.006761307718937</c:v>
                </c:pt>
                <c:pt idx="1">
                  <c:v>-12.261222639911484</c:v>
                </c:pt>
                <c:pt idx="2">
                  <c:v>-9.5495918455240769</c:v>
                </c:pt>
                <c:pt idx="3">
                  <c:v>0.8845041217204197</c:v>
                </c:pt>
                <c:pt idx="4">
                  <c:v>3.3073403149638048</c:v>
                </c:pt>
                <c:pt idx="5">
                  <c:v>3.652507660462847</c:v>
                </c:pt>
                <c:pt idx="6">
                  <c:v>-23.821070428895034</c:v>
                </c:pt>
                <c:pt idx="7">
                  <c:v>-28.059010531400592</c:v>
                </c:pt>
                <c:pt idx="8">
                  <c:v>1.4848646269901355</c:v>
                </c:pt>
                <c:pt idx="9">
                  <c:v>17.684093809968889</c:v>
                </c:pt>
                <c:pt idx="10">
                  <c:v>9.6994280117703031</c:v>
                </c:pt>
                <c:pt idx="11">
                  <c:v>0.96461614734572954</c:v>
                </c:pt>
                <c:pt idx="12">
                  <c:v>4.9442827815953301</c:v>
                </c:pt>
                <c:pt idx="13">
                  <c:v>4.0889110524032226</c:v>
                </c:pt>
                <c:pt idx="14">
                  <c:v>-3.3921895153523733</c:v>
                </c:pt>
                <c:pt idx="15">
                  <c:v>-7.9583649017606009</c:v>
                </c:pt>
                <c:pt idx="16">
                  <c:v>-8.852690584205094</c:v>
                </c:pt>
                <c:pt idx="17">
                  <c:v>-15.876222688705118</c:v>
                </c:pt>
                <c:pt idx="18">
                  <c:v>15.024650474869972</c:v>
                </c:pt>
                <c:pt idx="19">
                  <c:v>16.771195109646449</c:v>
                </c:pt>
                <c:pt idx="20">
                  <c:v>-0.88411629428820604</c:v>
                </c:pt>
                <c:pt idx="21">
                  <c:v>4.5034557245671616</c:v>
                </c:pt>
                <c:pt idx="22">
                  <c:v>2.790473560098004</c:v>
                </c:pt>
                <c:pt idx="23">
                  <c:v>-0.3824312507697295</c:v>
                </c:pt>
                <c:pt idx="24">
                  <c:v>-7.5155605772275036E-2</c:v>
                </c:pt>
                <c:pt idx="25">
                  <c:v>0.82928193748402246</c:v>
                </c:pt>
                <c:pt idx="26">
                  <c:v>-0.27132590766310472</c:v>
                </c:pt>
                <c:pt idx="27">
                  <c:v>-3.7867199718359674</c:v>
                </c:pt>
                <c:pt idx="28">
                  <c:v>-4.6295868175111208</c:v>
                </c:pt>
                <c:pt idx="29">
                  <c:v>-3.5015593652989403</c:v>
                </c:pt>
                <c:pt idx="30">
                  <c:v>-2.6975676592674089</c:v>
                </c:pt>
                <c:pt idx="31">
                  <c:v>-1.8891849951440398</c:v>
                </c:pt>
                <c:pt idx="32">
                  <c:v>0.4175521737017015</c:v>
                </c:pt>
                <c:pt idx="33">
                  <c:v>1.6011344012378166</c:v>
                </c:pt>
                <c:pt idx="34">
                  <c:v>-8.348379934589035</c:v>
                </c:pt>
                <c:pt idx="35">
                  <c:v>-5.1900513859398201</c:v>
                </c:pt>
                <c:pt idx="36">
                  <c:v>-5.0774777528403092</c:v>
                </c:pt>
                <c:pt idx="37">
                  <c:v>-4.8206056054013491</c:v>
                </c:pt>
                <c:pt idx="38">
                  <c:v>8.8088100973216044</c:v>
                </c:pt>
                <c:pt idx="39">
                  <c:v>17.860556853868395</c:v>
                </c:pt>
                <c:pt idx="40">
                  <c:v>7.7610104643790896</c:v>
                </c:pt>
                <c:pt idx="41">
                  <c:v>-0.27845447094405407</c:v>
                </c:pt>
                <c:pt idx="42">
                  <c:v>-0.97860311095187402</c:v>
                </c:pt>
                <c:pt idx="43">
                  <c:v>-5.9944359785792649</c:v>
                </c:pt>
                <c:pt idx="44">
                  <c:v>-13.033964705596002</c:v>
                </c:pt>
                <c:pt idx="45">
                  <c:v>-4.2238685741603641</c:v>
                </c:pt>
                <c:pt idx="46">
                  <c:v>14.767342787045909</c:v>
                </c:pt>
                <c:pt idx="47">
                  <c:v>8.6733193087241727</c:v>
                </c:pt>
                <c:pt idx="48">
                  <c:v>-4.5084864008963592</c:v>
                </c:pt>
                <c:pt idx="49">
                  <c:v>-3.1172469013791195</c:v>
                </c:pt>
                <c:pt idx="50">
                  <c:v>6.5155197707907195</c:v>
                </c:pt>
                <c:pt idx="51">
                  <c:v>0.10300889096198131</c:v>
                </c:pt>
                <c:pt idx="52">
                  <c:v>0.88814278569393612</c:v>
                </c:pt>
                <c:pt idx="53">
                  <c:v>0.81394609937287121</c:v>
                </c:pt>
                <c:pt idx="54">
                  <c:v>-3.336191255908048</c:v>
                </c:pt>
                <c:pt idx="55">
                  <c:v>-1.0693884684743853</c:v>
                </c:pt>
                <c:pt idx="56">
                  <c:v>1.8628883306327815</c:v>
                </c:pt>
                <c:pt idx="57">
                  <c:v>-1.7447188847118178</c:v>
                </c:pt>
                <c:pt idx="58">
                  <c:v>-1.8244074036407398</c:v>
                </c:pt>
                <c:pt idx="59">
                  <c:v>-1.0620596445299155</c:v>
                </c:pt>
                <c:pt idx="60">
                  <c:v>-9.0711298791844897</c:v>
                </c:pt>
                <c:pt idx="61">
                  <c:v>-11.801751774063316</c:v>
                </c:pt>
                <c:pt idx="62">
                  <c:v>15.99758375873537</c:v>
                </c:pt>
                <c:pt idx="63">
                  <c:v>17.605332286425018</c:v>
                </c:pt>
                <c:pt idx="64">
                  <c:v>4.3945888944922951</c:v>
                </c:pt>
                <c:pt idx="65">
                  <c:v>-4.669938571810067</c:v>
                </c:pt>
                <c:pt idx="66">
                  <c:v>0.25902205940293532</c:v>
                </c:pt>
                <c:pt idx="67">
                  <c:v>5.8767521752098073</c:v>
                </c:pt>
                <c:pt idx="68">
                  <c:v>2.1782542634154125</c:v>
                </c:pt>
                <c:pt idx="69">
                  <c:v>5.836572509182929</c:v>
                </c:pt>
                <c:pt idx="70">
                  <c:v>0.37225826214128444</c:v>
                </c:pt>
                <c:pt idx="71">
                  <c:v>-0.23556621574730863</c:v>
                </c:pt>
                <c:pt idx="72">
                  <c:v>3.6999338765471705</c:v>
                </c:pt>
                <c:pt idx="73">
                  <c:v>4.0904299684840142</c:v>
                </c:pt>
                <c:pt idx="74">
                  <c:v>0.33722452309997047</c:v>
                </c:pt>
                <c:pt idx="75">
                  <c:v>-10.196882512454753</c:v>
                </c:pt>
                <c:pt idx="76">
                  <c:v>-2.2061405386712214</c:v>
                </c:pt>
                <c:pt idx="77">
                  <c:v>5.0176774649485534</c:v>
                </c:pt>
                <c:pt idx="78">
                  <c:v>1.587756444035674</c:v>
                </c:pt>
                <c:pt idx="79">
                  <c:v>-0.51648858331920766</c:v>
                </c:pt>
                <c:pt idx="80">
                  <c:v>1.5675309314781103</c:v>
                </c:pt>
                <c:pt idx="81">
                  <c:v>2.0633437056531663</c:v>
                </c:pt>
                <c:pt idx="82">
                  <c:v>0.74455023283821964</c:v>
                </c:pt>
                <c:pt idx="83">
                  <c:v>-0.82088362967233719</c:v>
                </c:pt>
                <c:pt idx="84">
                  <c:v>0.38448910340140796</c:v>
                </c:pt>
                <c:pt idx="85">
                  <c:v>0.18763342111248982</c:v>
                </c:pt>
                <c:pt idx="86">
                  <c:v>-1.5700488423866765</c:v>
                </c:pt>
                <c:pt idx="87">
                  <c:v>-6.3701457242804311</c:v>
                </c:pt>
                <c:pt idx="88">
                  <c:v>1.8199417163448426</c:v>
                </c:pt>
                <c:pt idx="89">
                  <c:v>3.4644761448686561</c:v>
                </c:pt>
                <c:pt idx="90">
                  <c:v>1.120225170960137</c:v>
                </c:pt>
                <c:pt idx="91">
                  <c:v>-2.0212482986606575</c:v>
                </c:pt>
                <c:pt idx="92">
                  <c:v>-0.95359249593694373</c:v>
                </c:pt>
                <c:pt idx="93">
                  <c:v>1.2667062969093796</c:v>
                </c:pt>
                <c:pt idx="94">
                  <c:v>-1.3476353223807638</c:v>
                </c:pt>
                <c:pt idx="95">
                  <c:v>-0.92549202898995175</c:v>
                </c:pt>
                <c:pt idx="96">
                  <c:v>-1.4160488978020118</c:v>
                </c:pt>
                <c:pt idx="97">
                  <c:v>2.6154306974203365</c:v>
                </c:pt>
                <c:pt idx="98">
                  <c:v>1.1514630014409364</c:v>
                </c:pt>
                <c:pt idx="99">
                  <c:v>-0.31630261132400811</c:v>
                </c:pt>
                <c:pt idx="100">
                  <c:v>0.74908921254505256</c:v>
                </c:pt>
                <c:pt idx="101">
                  <c:v>-3.7012490026350409</c:v>
                </c:pt>
                <c:pt idx="102">
                  <c:v>2.2763784649990937</c:v>
                </c:pt>
                <c:pt idx="103">
                  <c:v>1.2425837677641458</c:v>
                </c:pt>
                <c:pt idx="104">
                  <c:v>1.9845638141036144</c:v>
                </c:pt>
                <c:pt idx="105">
                  <c:v>1.8487780351043597</c:v>
                </c:pt>
                <c:pt idx="106">
                  <c:v>1.5183030864332312</c:v>
                </c:pt>
                <c:pt idx="107">
                  <c:v>1.4205458515861002</c:v>
                </c:pt>
                <c:pt idx="108">
                  <c:v>-0.60160095927190926</c:v>
                </c:pt>
                <c:pt idx="109">
                  <c:v>-1.0813964377850811</c:v>
                </c:pt>
                <c:pt idx="110">
                  <c:v>-0.22926782313963512</c:v>
                </c:pt>
                <c:pt idx="111">
                  <c:v>0.26625311990351208</c:v>
                </c:pt>
                <c:pt idx="112">
                  <c:v>-0.66824889536056131</c:v>
                </c:pt>
                <c:pt idx="113">
                  <c:v>1.1908192978430248</c:v>
                </c:pt>
                <c:pt idx="114">
                  <c:v>5.5289051399126246</c:v>
                </c:pt>
                <c:pt idx="115">
                  <c:v>0.62499485125435572</c:v>
                </c:pt>
                <c:pt idx="116">
                  <c:v>-0.74923438184931712</c:v>
                </c:pt>
                <c:pt idx="117">
                  <c:v>-1.0385108970551211</c:v>
                </c:pt>
                <c:pt idx="118">
                  <c:v>1.2637434868021744</c:v>
                </c:pt>
                <c:pt idx="119">
                  <c:v>2.8839497107207501</c:v>
                </c:pt>
                <c:pt idx="120">
                  <c:v>2.201860570250656</c:v>
                </c:pt>
                <c:pt idx="121">
                  <c:v>-0.88827584404886295</c:v>
                </c:pt>
                <c:pt idx="122">
                  <c:v>-3.2696843930258606</c:v>
                </c:pt>
                <c:pt idx="123">
                  <c:v>-2.5912762118544057</c:v>
                </c:pt>
                <c:pt idx="124">
                  <c:v>2.0516713841652301</c:v>
                </c:pt>
                <c:pt idx="125">
                  <c:v>1.4172430850889883</c:v>
                </c:pt>
                <c:pt idx="126">
                  <c:v>-0.73707321966140393</c:v>
                </c:pt>
                <c:pt idx="127">
                  <c:v>1.2418853735049222</c:v>
                </c:pt>
                <c:pt idx="128">
                  <c:v>2.2795290157819315</c:v>
                </c:pt>
                <c:pt idx="129">
                  <c:v>0.58622936630688072</c:v>
                </c:pt>
                <c:pt idx="130">
                  <c:v>1.7072079701664127</c:v>
                </c:pt>
                <c:pt idx="131">
                  <c:v>-6.0856316774596717</c:v>
                </c:pt>
                <c:pt idx="132">
                  <c:v>-13.556592098515262</c:v>
                </c:pt>
                <c:pt idx="133">
                  <c:v>-7.6852128964234634</c:v>
                </c:pt>
                <c:pt idx="134">
                  <c:v>0.98599073963075534</c:v>
                </c:pt>
                <c:pt idx="135">
                  <c:v>2.7607422225722487</c:v>
                </c:pt>
                <c:pt idx="136">
                  <c:v>2.4933455457609486</c:v>
                </c:pt>
                <c:pt idx="137">
                  <c:v>3.0836946190190075</c:v>
                </c:pt>
                <c:pt idx="138">
                  <c:v>3.021878646444494</c:v>
                </c:pt>
                <c:pt idx="139">
                  <c:v>0.97498153187336023</c:v>
                </c:pt>
                <c:pt idx="140">
                  <c:v>1.6516264134451735</c:v>
                </c:pt>
                <c:pt idx="141">
                  <c:v>3.2023003716320435</c:v>
                </c:pt>
                <c:pt idx="142">
                  <c:v>0.54759239877068921</c:v>
                </c:pt>
                <c:pt idx="143">
                  <c:v>-0.59116087380080917</c:v>
                </c:pt>
                <c:pt idx="144">
                  <c:v>2.0732756566781765</c:v>
                </c:pt>
                <c:pt idx="145">
                  <c:v>-0.32244483213116881</c:v>
                </c:pt>
                <c:pt idx="146">
                  <c:v>-1.7360327791259325</c:v>
                </c:pt>
                <c:pt idx="147">
                  <c:v>-1.432037252516418</c:v>
                </c:pt>
                <c:pt idx="148">
                  <c:v>-2.8209427537388954</c:v>
                </c:pt>
                <c:pt idx="149">
                  <c:v>-3.2903841011263233</c:v>
                </c:pt>
                <c:pt idx="150">
                  <c:v>-0.35724597964222937</c:v>
                </c:pt>
                <c:pt idx="151">
                  <c:v>1.840908352733996</c:v>
                </c:pt>
                <c:pt idx="152">
                  <c:v>0.23640031098819497</c:v>
                </c:pt>
                <c:pt idx="153">
                  <c:v>-0.46109106146053841</c:v>
                </c:pt>
                <c:pt idx="154">
                  <c:v>3.7569377649880176</c:v>
                </c:pt>
                <c:pt idx="155">
                  <c:v>2.4509733099825359</c:v>
                </c:pt>
                <c:pt idx="156">
                  <c:v>-0.45692405448791101</c:v>
                </c:pt>
                <c:pt idx="157">
                  <c:v>4.7139377916596965</c:v>
                </c:pt>
                <c:pt idx="158">
                  <c:v>5.2136639211036702</c:v>
                </c:pt>
              </c:numCache>
            </c:numRef>
          </c:yVal>
          <c:smooth val="1"/>
          <c:extLst>
            <c:ext xmlns:c16="http://schemas.microsoft.com/office/drawing/2014/chart" uri="{C3380CC4-5D6E-409C-BE32-E72D297353CC}">
              <c16:uniqueId val="{00000000-4B41-47EC-BFC6-AB6C9AD8F8AF}"/>
            </c:ext>
          </c:extLst>
        </c:ser>
        <c:ser>
          <c:idx val="1"/>
          <c:order val="1"/>
          <c:tx>
            <c:v>3.3</c:v>
          </c:tx>
          <c:spPr>
            <a:ln w="19050" cap="rnd">
              <a:solidFill>
                <a:schemeClr val="accent2"/>
              </a:solidFill>
              <a:round/>
            </a:ln>
            <a:effectLst/>
          </c:spPr>
          <c:marker>
            <c:symbol val="none"/>
          </c:marker>
          <c:xVal>
            <c:strRef>
              <c:f>'LC3.3'!$D:$D</c:f>
              <c:strCache>
                <c:ptCount val="331"/>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'LC3.3'!$J:$J</c:f>
              <c:numCache>
                <c:formatCode>General</c:formatCode>
                <c:ptCount val="1048576"/>
                <c:pt idx="0">
                  <c:v>0</c:v>
                </c:pt>
                <c:pt idx="1">
                  <c:v>-37.582774822597962</c:v>
                </c:pt>
                <c:pt idx="2">
                  <c:v>-42.725341500512812</c:v>
                </c:pt>
                <c:pt idx="3">
                  <c:v>-34.253722957175881</c:v>
                </c:pt>
                <c:pt idx="4">
                  <c:v>-63.766184040309028</c:v>
                </c:pt>
                <c:pt idx="5">
                  <c:v>-32.345318888265282</c:v>
                </c:pt>
                <c:pt idx="6">
                  <c:v>1.3437552421505501</c:v>
                </c:pt>
                <c:pt idx="7">
                  <c:v>21.024897870949548</c:v>
                </c:pt>
                <c:pt idx="8">
                  <c:v>29.389234352581781</c:v>
                </c:pt>
                <c:pt idx="9">
                  <c:v>18.719047002225025</c:v>
                </c:pt>
                <c:pt idx="10">
                  <c:v>6.4503964151012418</c:v>
                </c:pt>
                <c:pt idx="11">
                  <c:v>-7.7203383792948239</c:v>
                </c:pt>
                <c:pt idx="12">
                  <c:v>-31.194881299984168</c:v>
                </c:pt>
                <c:pt idx="13">
                  <c:v>-46.745219420710868</c:v>
                </c:pt>
                <c:pt idx="14">
                  <c:v>-23.082734610618434</c:v>
                </c:pt>
                <c:pt idx="15">
                  <c:v>3.4226228166140888</c:v>
                </c:pt>
                <c:pt idx="16">
                  <c:v>2.8829308563941547</c:v>
                </c:pt>
                <c:pt idx="17">
                  <c:v>-17.697798196331455</c:v>
                </c:pt>
                <c:pt idx="18">
                  <c:v>-0.87885962473927914</c:v>
                </c:pt>
                <c:pt idx="19">
                  <c:v>22.99345478736538</c:v>
                </c:pt>
                <c:pt idx="20">
                  <c:v>28.009118255562981</c:v>
                </c:pt>
                <c:pt idx="21">
                  <c:v>23.252148699354553</c:v>
                </c:pt>
                <c:pt idx="22">
                  <c:v>25.156774543446115</c:v>
                </c:pt>
                <c:pt idx="23">
                  <c:v>16.457323587523703</c:v>
                </c:pt>
                <c:pt idx="24">
                  <c:v>7.8351372655057139</c:v>
                </c:pt>
                <c:pt idx="25">
                  <c:v>25.067875515434949</c:v>
                </c:pt>
                <c:pt idx="26">
                  <c:v>33.809157252618398</c:v>
                </c:pt>
                <c:pt idx="27">
                  <c:v>22.086374111007412</c:v>
                </c:pt>
                <c:pt idx="28">
                  <c:v>12.980238649633403</c:v>
                </c:pt>
                <c:pt idx="29">
                  <c:v>5.1677782557931389</c:v>
                </c:pt>
                <c:pt idx="30">
                  <c:v>0.92800270296308041</c:v>
                </c:pt>
                <c:pt idx="31">
                  <c:v>1.3247667508426313</c:v>
                </c:pt>
                <c:pt idx="32">
                  <c:v>9.2984308529198714</c:v>
                </c:pt>
                <c:pt idx="33">
                  <c:v>14.63031376048913</c:v>
                </c:pt>
                <c:pt idx="34">
                  <c:v>0.70851504219391215</c:v>
                </c:pt>
                <c:pt idx="35">
                  <c:v>-1.112685713632166</c:v>
                </c:pt>
                <c:pt idx="36">
                  <c:v>7.2881528914393057</c:v>
                </c:pt>
                <c:pt idx="37">
                  <c:v>11.624916784624476</c:v>
                </c:pt>
                <c:pt idx="38">
                  <c:v>11.341587754245914</c:v>
                </c:pt>
                <c:pt idx="39">
                  <c:v>7.4301632748459507</c:v>
                </c:pt>
                <c:pt idx="40">
                  <c:v>2.2196737566444567</c:v>
                </c:pt>
                <c:pt idx="41">
                  <c:v>-2.6706568652089171</c:v>
                </c:pt>
                <c:pt idx="42">
                  <c:v>-5.30693733923958</c:v>
                </c:pt>
                <c:pt idx="43">
                  <c:v>-7.6051939411266067</c:v>
                </c:pt>
                <c:pt idx="44">
                  <c:v>-5.5720017609385675</c:v>
                </c:pt>
                <c:pt idx="45">
                  <c:v>5.067466424449381</c:v>
                </c:pt>
                <c:pt idx="46">
                  <c:v>7.2491228463257187</c:v>
                </c:pt>
                <c:pt idx="47">
                  <c:v>-7.1809995033544132</c:v>
                </c:pt>
                <c:pt idx="48">
                  <c:v>-5.1817279896236395</c:v>
                </c:pt>
                <c:pt idx="49">
                  <c:v>-2.4733556226150153</c:v>
                </c:pt>
                <c:pt idx="50">
                  <c:v>-8.2182591208472697</c:v>
                </c:pt>
                <c:pt idx="51">
                  <c:v>-8.1618577253546203</c:v>
                </c:pt>
                <c:pt idx="52">
                  <c:v>-0.18268458395262677</c:v>
                </c:pt>
                <c:pt idx="53">
                  <c:v>16.579059185940828</c:v>
                </c:pt>
                <c:pt idx="54">
                  <c:v>-3.3966215230282537</c:v>
                </c:pt>
                <c:pt idx="55">
                  <c:v>3.7847999111168327</c:v>
                </c:pt>
                <c:pt idx="56">
                  <c:v>11.960379413645136</c:v>
                </c:pt>
                <c:pt idx="57">
                  <c:v>13.033084304260477</c:v>
                </c:pt>
                <c:pt idx="58">
                  <c:v>8.7715891176834475</c:v>
                </c:pt>
                <c:pt idx="59">
                  <c:v>-0.33319619288528363</c:v>
                </c:pt>
                <c:pt idx="60">
                  <c:v>6.6092854205963958</c:v>
                </c:pt>
                <c:pt idx="61">
                  <c:v>7.2213426060202854</c:v>
                </c:pt>
                <c:pt idx="62">
                  <c:v>-5.5011234906295892E-2</c:v>
                </c:pt>
                <c:pt idx="63">
                  <c:v>12.082788228060634</c:v>
                </c:pt>
                <c:pt idx="64">
                  <c:v>11.827257609917408</c:v>
                </c:pt>
                <c:pt idx="65">
                  <c:v>8.4680230398103706</c:v>
                </c:pt>
                <c:pt idx="66">
                  <c:v>5.0325419565254421</c:v>
                </c:pt>
                <c:pt idx="67">
                  <c:v>9.3070785971704559</c:v>
                </c:pt>
                <c:pt idx="68">
                  <c:v>8.6252651365209836</c:v>
                </c:pt>
                <c:pt idx="69">
                  <c:v>-9.4741202818948764</c:v>
                </c:pt>
                <c:pt idx="70">
                  <c:v>-3.2056793101017051</c:v>
                </c:pt>
                <c:pt idx="71">
                  <c:v>24.774481598796307</c:v>
                </c:pt>
                <c:pt idx="72">
                  <c:v>-3.2086922944759801</c:v>
                </c:pt>
                <c:pt idx="73">
                  <c:v>-16.718825263658015</c:v>
                </c:pt>
                <c:pt idx="74">
                  <c:v>11.904011213420613</c:v>
                </c:pt>
                <c:pt idx="75">
                  <c:v>11.687059711464324</c:v>
                </c:pt>
                <c:pt idx="76">
                  <c:v>-5.8289123431779721</c:v>
                </c:pt>
                <c:pt idx="77">
                  <c:v>1.8151416465925436</c:v>
                </c:pt>
                <c:pt idx="78">
                  <c:v>3.7090003005920429</c:v>
                </c:pt>
                <c:pt idx="79">
                  <c:v>-5.800851285440598</c:v>
                </c:pt>
                <c:pt idx="80">
                  <c:v>-14.216410032015393</c:v>
                </c:pt>
                <c:pt idx="81">
                  <c:v>-5.4442994425533477</c:v>
                </c:pt>
                <c:pt idx="82">
                  <c:v>5.0797956867230036</c:v>
                </c:pt>
                <c:pt idx="83">
                  <c:v>-10.006757940142336</c:v>
                </c:pt>
                <c:pt idx="84">
                  <c:v>-40.336822910296398</c:v>
                </c:pt>
                <c:pt idx="85">
                  <c:v>-5.6857343047203059</c:v>
                </c:pt>
                <c:pt idx="86">
                  <c:v>25.215752934760729</c:v>
                </c:pt>
                <c:pt idx="87">
                  <c:v>15.328866525751003</c:v>
                </c:pt>
                <c:pt idx="88">
                  <c:v>-14.781558552804547</c:v>
                </c:pt>
                <c:pt idx="89">
                  <c:v>-24.188218136069104</c:v>
                </c:pt>
                <c:pt idx="90">
                  <c:v>-24.804283389693019</c:v>
                </c:pt>
                <c:pt idx="91">
                  <c:v>-34.364840371269992</c:v>
                </c:pt>
                <c:pt idx="92">
                  <c:v>-18.024998778093028</c:v>
                </c:pt>
                <c:pt idx="93">
                  <c:v>9.8648629390036771</c:v>
                </c:pt>
                <c:pt idx="94">
                  <c:v>37.516724230158339</c:v>
                </c:pt>
                <c:pt idx="95">
                  <c:v>55.493496683088168</c:v>
                </c:pt>
                <c:pt idx="96">
                  <c:v>25.569703002530783</c:v>
                </c:pt>
                <c:pt idx="97">
                  <c:v>12.584329726549797</c:v>
                </c:pt>
                <c:pt idx="98">
                  <c:v>36.750602403586441</c:v>
                </c:pt>
                <c:pt idx="99">
                  <c:v>40.542084964767952</c:v>
                </c:pt>
                <c:pt idx="100">
                  <c:v>7.4401760299007869</c:v>
                </c:pt>
                <c:pt idx="101">
                  <c:v>9.9095602716287861</c:v>
                </c:pt>
                <c:pt idx="102">
                  <c:v>-1.9911779733755486</c:v>
                </c:pt>
                <c:pt idx="103">
                  <c:v>14.310957485400527</c:v>
                </c:pt>
                <c:pt idx="104">
                  <c:v>17.225348726974211</c:v>
                </c:pt>
                <c:pt idx="105">
                  <c:v>13.114979268466207</c:v>
                </c:pt>
                <c:pt idx="106">
                  <c:v>3.0317581737556534</c:v>
                </c:pt>
                <c:pt idx="107">
                  <c:v>-5.1115441960882277</c:v>
                </c:pt>
                <c:pt idx="108">
                  <c:v>6.9241782050463607E-2</c:v>
                </c:pt>
                <c:pt idx="109">
                  <c:v>6.1608719130272407</c:v>
                </c:pt>
                <c:pt idx="110">
                  <c:v>-7.806407757565037E-2</c:v>
                </c:pt>
                <c:pt idx="111">
                  <c:v>-3.3703824595903624</c:v>
                </c:pt>
                <c:pt idx="112">
                  <c:v>-0.69803592446324725</c:v>
                </c:pt>
                <c:pt idx="113">
                  <c:v>2.162540169901729</c:v>
                </c:pt>
                <c:pt idx="114">
                  <c:v>0.56372662918685434</c:v>
                </c:pt>
                <c:pt idx="115">
                  <c:v>-1.8330933933051388</c:v>
                </c:pt>
                <c:pt idx="116">
                  <c:v>1.2198411509734535</c:v>
                </c:pt>
                <c:pt idx="117">
                  <c:v>3.3669480822868745</c:v>
                </c:pt>
                <c:pt idx="118">
                  <c:v>5.4766380027017458</c:v>
                </c:pt>
                <c:pt idx="119">
                  <c:v>4.0831673968366191</c:v>
                </c:pt>
                <c:pt idx="120">
                  <c:v>-1.1341650791186548</c:v>
                </c:pt>
                <c:pt idx="121">
                  <c:v>0.61674574784294733</c:v>
                </c:pt>
                <c:pt idx="122">
                  <c:v>-0.83026359325536025</c:v>
                </c:pt>
                <c:pt idx="123">
                  <c:v>-5.5245424797130367</c:v>
                </c:pt>
                <c:pt idx="124">
                  <c:v>-6.1061596149215145</c:v>
                </c:pt>
                <c:pt idx="125">
                  <c:v>-0.7155134264962153</c:v>
                </c:pt>
                <c:pt idx="126">
                  <c:v>-0.95646163545051299</c:v>
                </c:pt>
                <c:pt idx="127">
                  <c:v>3.559910127709971</c:v>
                </c:pt>
                <c:pt idx="128">
                  <c:v>15.104083039760397</c:v>
                </c:pt>
                <c:pt idx="129">
                  <c:v>-2.8669365446715305</c:v>
                </c:pt>
                <c:pt idx="130">
                  <c:v>-3.2961392090366473</c:v>
                </c:pt>
                <c:pt idx="131">
                  <c:v>3.8238076081521539</c:v>
                </c:pt>
                <c:pt idx="132">
                  <c:v>1.6444988968802325</c:v>
                </c:pt>
                <c:pt idx="133">
                  <c:v>2.8716965690100182</c:v>
                </c:pt>
                <c:pt idx="134">
                  <c:v>-0.8153013632316618</c:v>
                </c:pt>
                <c:pt idx="135">
                  <c:v>-2.8500170707351442</c:v>
                </c:pt>
                <c:pt idx="136">
                  <c:v>-8.5810465246828524</c:v>
                </c:pt>
                <c:pt idx="137">
                  <c:v>-2.3883685177160405</c:v>
                </c:pt>
                <c:pt idx="138">
                  <c:v>3.1581833023785166</c:v>
                </c:pt>
                <c:pt idx="139">
                  <c:v>-7.6079015002983992</c:v>
                </c:pt>
                <c:pt idx="140">
                  <c:v>-4.350306405345246</c:v>
                </c:pt>
                <c:pt idx="141">
                  <c:v>16.432294255949117</c:v>
                </c:pt>
                <c:pt idx="142">
                  <c:v>10.497043635438052</c:v>
                </c:pt>
                <c:pt idx="143">
                  <c:v>3.378152347898622</c:v>
                </c:pt>
                <c:pt idx="144">
                  <c:v>-3.2531640945786942</c:v>
                </c:pt>
                <c:pt idx="145">
                  <c:v>-10.920045089896316</c:v>
                </c:pt>
                <c:pt idx="146">
                  <c:v>-7.2056528332278447</c:v>
                </c:pt>
                <c:pt idx="147">
                  <c:v>0.87725647603278933</c:v>
                </c:pt>
                <c:pt idx="148">
                  <c:v>1.623207979188025</c:v>
                </c:pt>
                <c:pt idx="149">
                  <c:v>14.72764001207408</c:v>
                </c:pt>
                <c:pt idx="150">
                  <c:v>7.762340288582541</c:v>
                </c:pt>
                <c:pt idx="151">
                  <c:v>-3.7850063386735835</c:v>
                </c:pt>
                <c:pt idx="152">
                  <c:v>-5.7357411335803974</c:v>
                </c:pt>
                <c:pt idx="153">
                  <c:v>-3.3914517745340547</c:v>
                </c:pt>
                <c:pt idx="154">
                  <c:v>-3.4375659685607376</c:v>
                </c:pt>
                <c:pt idx="155">
                  <c:v>-1.1301809937113851</c:v>
                </c:pt>
                <c:pt idx="156">
                  <c:v>-0.31767379469113821</c:v>
                </c:pt>
                <c:pt idx="157">
                  <c:v>-1.7260545779632732</c:v>
                </c:pt>
                <c:pt idx="158">
                  <c:v>-1.9707034437888442</c:v>
                </c:pt>
                <c:pt idx="159">
                  <c:v>1.3302799779714352</c:v>
                </c:pt>
                <c:pt idx="160">
                  <c:v>3.3110402615481487</c:v>
                </c:pt>
                <c:pt idx="161">
                  <c:v>-3.5701800592482833</c:v>
                </c:pt>
                <c:pt idx="162">
                  <c:v>-12.32210951818552</c:v>
                </c:pt>
                <c:pt idx="163">
                  <c:v>-3.0377383072651387</c:v>
                </c:pt>
                <c:pt idx="164">
                  <c:v>4.5996763134463956</c:v>
                </c:pt>
                <c:pt idx="165">
                  <c:v>2.1494492856228904</c:v>
                </c:pt>
                <c:pt idx="166">
                  <c:v>-1.5874002519307318</c:v>
                </c:pt>
                <c:pt idx="167">
                  <c:v>-1.422380760734872</c:v>
                </c:pt>
                <c:pt idx="168">
                  <c:v>1.0779471585033193</c:v>
                </c:pt>
                <c:pt idx="169">
                  <c:v>1.8438922957580286</c:v>
                </c:pt>
                <c:pt idx="170">
                  <c:v>2.2252327129127574</c:v>
                </c:pt>
                <c:pt idx="171">
                  <c:v>-3.315927991666066</c:v>
                </c:pt>
                <c:pt idx="172">
                  <c:v>-15.795797993549252</c:v>
                </c:pt>
                <c:pt idx="173">
                  <c:v>-1.0748717712012472</c:v>
                </c:pt>
                <c:pt idx="174">
                  <c:v>14.196990298613519</c:v>
                </c:pt>
                <c:pt idx="175">
                  <c:v>-9.2710748693084124</c:v>
                </c:pt>
                <c:pt idx="176">
                  <c:v>23.209245272433943</c:v>
                </c:pt>
                <c:pt idx="177">
                  <c:v>6.1041798143755184</c:v>
                </c:pt>
                <c:pt idx="178">
                  <c:v>3.2832670193843407</c:v>
                </c:pt>
                <c:pt idx="179">
                  <c:v>1.2973593198481363</c:v>
                </c:pt>
                <c:pt idx="180">
                  <c:v>-9.8942692749880887</c:v>
                </c:pt>
                <c:pt idx="181">
                  <c:v>-9.3202883799815464</c:v>
                </c:pt>
                <c:pt idx="182">
                  <c:v>-7.8123326428767896</c:v>
                </c:pt>
                <c:pt idx="183">
                  <c:v>-5.3889726150557635</c:v>
                </c:pt>
                <c:pt idx="184">
                  <c:v>8.5822050106724994</c:v>
                </c:pt>
                <c:pt idx="185">
                  <c:v>8.575089592995786</c:v>
                </c:pt>
                <c:pt idx="186">
                  <c:v>-2.8752240339643809</c:v>
                </c:pt>
                <c:pt idx="187">
                  <c:v>-5.9456170648162381</c:v>
                </c:pt>
                <c:pt idx="188">
                  <c:v>2.0281327978469434</c:v>
                </c:pt>
                <c:pt idx="189">
                  <c:v>1.3379646213116589</c:v>
                </c:pt>
                <c:pt idx="190">
                  <c:v>-5.346716764992669</c:v>
                </c:pt>
                <c:pt idx="191">
                  <c:v>-9.4643336758271168</c:v>
                </c:pt>
                <c:pt idx="192">
                  <c:v>0.91622491308058951</c:v>
                </c:pt>
                <c:pt idx="193">
                  <c:v>17.148924749390829</c:v>
                </c:pt>
                <c:pt idx="194">
                  <c:v>10.609490163463526</c:v>
                </c:pt>
                <c:pt idx="195">
                  <c:v>-1.8183727133787142</c:v>
                </c:pt>
                <c:pt idx="196">
                  <c:v>-6.7888368423376271</c:v>
                </c:pt>
                <c:pt idx="197">
                  <c:v>-7.8849554286322858</c:v>
                </c:pt>
                <c:pt idx="198">
                  <c:v>-7.9502567712032217</c:v>
                </c:pt>
                <c:pt idx="199">
                  <c:v>-2.6647851782917171</c:v>
                </c:pt>
                <c:pt idx="200">
                  <c:v>4.5263429334800751</c:v>
                </c:pt>
                <c:pt idx="201">
                  <c:v>8.4036043788275823</c:v>
                </c:pt>
                <c:pt idx="202">
                  <c:v>-0.36880680928594622</c:v>
                </c:pt>
                <c:pt idx="203">
                  <c:v>-9.6555633212280547</c:v>
                </c:pt>
                <c:pt idx="204">
                  <c:v>-1.3590533005012695</c:v>
                </c:pt>
                <c:pt idx="205">
                  <c:v>6.6609045023777025</c:v>
                </c:pt>
                <c:pt idx="206">
                  <c:v>7.318973556482157</c:v>
                </c:pt>
                <c:pt idx="207">
                  <c:v>4.2187873297217759</c:v>
                </c:pt>
                <c:pt idx="208">
                  <c:v>4.6209558083093798</c:v>
                </c:pt>
                <c:pt idx="209">
                  <c:v>3.8645170370596129</c:v>
                </c:pt>
                <c:pt idx="210">
                  <c:v>2.5212628399197112</c:v>
                </c:pt>
                <c:pt idx="211">
                  <c:v>-5.6749932689124885</c:v>
                </c:pt>
                <c:pt idx="212">
                  <c:v>-7.4504936336235499</c:v>
                </c:pt>
                <c:pt idx="213">
                  <c:v>-10.831857340450073</c:v>
                </c:pt>
                <c:pt idx="214">
                  <c:v>-11.020072823762334</c:v>
                </c:pt>
                <c:pt idx="215">
                  <c:v>2.5192232231393321</c:v>
                </c:pt>
                <c:pt idx="216">
                  <c:v>6.1108833429106308</c:v>
                </c:pt>
                <c:pt idx="217">
                  <c:v>-2.5018798073985247</c:v>
                </c:pt>
                <c:pt idx="218">
                  <c:v>-7.6331702731878499</c:v>
                </c:pt>
                <c:pt idx="219">
                  <c:v>-5.1570945214629029</c:v>
                </c:pt>
                <c:pt idx="220">
                  <c:v>-3.641315734432081</c:v>
                </c:pt>
                <c:pt idx="221">
                  <c:v>1.5422706261123043</c:v>
                </c:pt>
                <c:pt idx="222">
                  <c:v>7.4112187927367694</c:v>
                </c:pt>
                <c:pt idx="223">
                  <c:v>4.2860585958783606</c:v>
                </c:pt>
                <c:pt idx="224">
                  <c:v>9.0839350953060921E-2</c:v>
                </c:pt>
                <c:pt idx="225">
                  <c:v>-1.4720046312519726</c:v>
                </c:pt>
                <c:pt idx="226">
                  <c:v>0.58511021215347192</c:v>
                </c:pt>
                <c:pt idx="227">
                  <c:v>6.0407343983697057</c:v>
                </c:pt>
                <c:pt idx="228">
                  <c:v>8.5774929788496674</c:v>
                </c:pt>
                <c:pt idx="229">
                  <c:v>1.0551164449595252</c:v>
                </c:pt>
                <c:pt idx="230">
                  <c:v>-2.402496827849725</c:v>
                </c:pt>
                <c:pt idx="231">
                  <c:v>-2.7001132554320488</c:v>
                </c:pt>
                <c:pt idx="232">
                  <c:v>-2.6708837283077482</c:v>
                </c:pt>
                <c:pt idx="233">
                  <c:v>-0.64914337960517365</c:v>
                </c:pt>
                <c:pt idx="234">
                  <c:v>0.4573248951853699</c:v>
                </c:pt>
                <c:pt idx="235">
                  <c:v>-1.738646295220406</c:v>
                </c:pt>
                <c:pt idx="236">
                  <c:v>-4.6562770532005704</c:v>
                </c:pt>
                <c:pt idx="237">
                  <c:v>-3.2548024216376366</c:v>
                </c:pt>
                <c:pt idx="238">
                  <c:v>0.35814004919340758</c:v>
                </c:pt>
                <c:pt idx="239">
                  <c:v>-1.2937373352138111</c:v>
                </c:pt>
                <c:pt idx="240">
                  <c:v>0.6375280625600368</c:v>
                </c:pt>
                <c:pt idx="241">
                  <c:v>-3.2761342012468004</c:v>
                </c:pt>
                <c:pt idx="242">
                  <c:v>-3.5475341355643084</c:v>
                </c:pt>
                <c:pt idx="243">
                  <c:v>7.4297090220163833</c:v>
                </c:pt>
                <c:pt idx="244">
                  <c:v>9.194239787070094</c:v>
                </c:pt>
                <c:pt idx="245">
                  <c:v>-2.169608391795105</c:v>
                </c:pt>
                <c:pt idx="246">
                  <c:v>-6.843610726779696</c:v>
                </c:pt>
                <c:pt idx="247">
                  <c:v>-3.1944980613063776</c:v>
                </c:pt>
                <c:pt idx="248">
                  <c:v>-2.6467951666071672</c:v>
                </c:pt>
                <c:pt idx="249">
                  <c:v>-2.011570237257406</c:v>
                </c:pt>
                <c:pt idx="250">
                  <c:v>1.4530671338101853</c:v>
                </c:pt>
                <c:pt idx="251">
                  <c:v>0.99907273622538928</c:v>
                </c:pt>
                <c:pt idx="252">
                  <c:v>-3.4467873838185263</c:v>
                </c:pt>
                <c:pt idx="253">
                  <c:v>-4.7082400732538838</c:v>
                </c:pt>
                <c:pt idx="254">
                  <c:v>0.11000266683868265</c:v>
                </c:pt>
                <c:pt idx="255">
                  <c:v>5.3536389375746687</c:v>
                </c:pt>
                <c:pt idx="256">
                  <c:v>1.9029812842284151</c:v>
                </c:pt>
                <c:pt idx="257">
                  <c:v>-6.1285628006070407</c:v>
                </c:pt>
                <c:pt idx="258">
                  <c:v>-3.8702153659267258</c:v>
                </c:pt>
                <c:pt idx="259">
                  <c:v>0.98084493195923106</c:v>
                </c:pt>
                <c:pt idx="260">
                  <c:v>2.5597110753042922</c:v>
                </c:pt>
                <c:pt idx="261">
                  <c:v>3.1932194386896624</c:v>
                </c:pt>
                <c:pt idx="262">
                  <c:v>3.9073122731047083</c:v>
                </c:pt>
                <c:pt idx="263">
                  <c:v>0.97690991112033898</c:v>
                </c:pt>
                <c:pt idx="264">
                  <c:v>1.8486793949888289</c:v>
                </c:pt>
                <c:pt idx="265">
                  <c:v>5.0863364922935812</c:v>
                </c:pt>
                <c:pt idx="266">
                  <c:v>1.0208452500263143</c:v>
                </c:pt>
                <c:pt idx="267">
                  <c:v>-5.7405170169755992</c:v>
                </c:pt>
                <c:pt idx="268">
                  <c:v>-3.8301931334416142</c:v>
                </c:pt>
                <c:pt idx="269">
                  <c:v>6.3264834396876495</c:v>
                </c:pt>
                <c:pt idx="270">
                  <c:v>7.7237577700027717</c:v>
                </c:pt>
                <c:pt idx="271">
                  <c:v>-0.9537859223136993</c:v>
                </c:pt>
                <c:pt idx="272">
                  <c:v>-1.6010489885509287</c:v>
                </c:pt>
                <c:pt idx="273">
                  <c:v>4.7596476064171078</c:v>
                </c:pt>
                <c:pt idx="274">
                  <c:v>4.7086550238296221</c:v>
                </c:pt>
                <c:pt idx="275">
                  <c:v>3.233578873654495</c:v>
                </c:pt>
                <c:pt idx="276">
                  <c:v>-0.76716884080804715</c:v>
                </c:pt>
                <c:pt idx="277">
                  <c:v>-4.5691364263825243</c:v>
                </c:pt>
                <c:pt idx="278">
                  <c:v>-3.2231357817593569</c:v>
                </c:pt>
                <c:pt idx="279">
                  <c:v>-0.62344775401820696</c:v>
                </c:pt>
                <c:pt idx="280">
                  <c:v>-3.0101046610837998</c:v>
                </c:pt>
                <c:pt idx="281">
                  <c:v>-1.8302983440450562</c:v>
                </c:pt>
                <c:pt idx="282">
                  <c:v>2.438231899205511</c:v>
                </c:pt>
                <c:pt idx="283">
                  <c:v>6.4053802201524346E-2</c:v>
                </c:pt>
                <c:pt idx="284">
                  <c:v>1.7013955955538345</c:v>
                </c:pt>
                <c:pt idx="285">
                  <c:v>4.5335259931031011</c:v>
                </c:pt>
                <c:pt idx="286">
                  <c:v>0.27728803490880827</c:v>
                </c:pt>
                <c:pt idx="287">
                  <c:v>-3.634145457228767</c:v>
                </c:pt>
                <c:pt idx="288">
                  <c:v>1.9122379980309827</c:v>
                </c:pt>
                <c:pt idx="289">
                  <c:v>3.0953844659264971</c:v>
                </c:pt>
                <c:pt idx="290">
                  <c:v>-0.40857428495002135</c:v>
                </c:pt>
                <c:pt idx="291">
                  <c:v>4.0194089165627362</c:v>
                </c:pt>
                <c:pt idx="292">
                  <c:v>5.0382759736639224</c:v>
                </c:pt>
                <c:pt idx="293">
                  <c:v>-2.4347453518859221</c:v>
                </c:pt>
                <c:pt idx="294">
                  <c:v>-5.5757722580051459</c:v>
                </c:pt>
                <c:pt idx="295">
                  <c:v>-0.78391949073453748</c:v>
                </c:pt>
                <c:pt idx="296">
                  <c:v>0.19305673488415603</c:v>
                </c:pt>
                <c:pt idx="297">
                  <c:v>-4.3905640514127517</c:v>
                </c:pt>
                <c:pt idx="298">
                  <c:v>-6.8238055761282377</c:v>
                </c:pt>
                <c:pt idx="299">
                  <c:v>-4.4376318664625112</c:v>
                </c:pt>
                <c:pt idx="300">
                  <c:v>-2.4639715028315674</c:v>
                </c:pt>
                <c:pt idx="301">
                  <c:v>-3.4477236823245816</c:v>
                </c:pt>
                <c:pt idx="302">
                  <c:v>-1.6106376775897882</c:v>
                </c:pt>
                <c:pt idx="303">
                  <c:v>3.53182758195083</c:v>
                </c:pt>
                <c:pt idx="304">
                  <c:v>1.681654691109558</c:v>
                </c:pt>
                <c:pt idx="305">
                  <c:v>-2.8269304020641859</c:v>
                </c:pt>
                <c:pt idx="306">
                  <c:v>-2.9708818528545526</c:v>
                </c:pt>
                <c:pt idx="307">
                  <c:v>-5.7074066551398595</c:v>
                </c:pt>
                <c:pt idx="308">
                  <c:v>-3.5275053803819452</c:v>
                </c:pt>
                <c:pt idx="309">
                  <c:v>6.8763848207522962</c:v>
                </c:pt>
                <c:pt idx="310">
                  <c:v>9.7401342027126958</c:v>
                </c:pt>
                <c:pt idx="311">
                  <c:v>3.7845380720287718</c:v>
                </c:pt>
                <c:pt idx="312">
                  <c:v>-0.21954612821882652</c:v>
                </c:pt>
                <c:pt idx="313">
                  <c:v>-1.4919455049919934</c:v>
                </c:pt>
                <c:pt idx="314">
                  <c:v>-6.1718938708711475</c:v>
                </c:pt>
                <c:pt idx="315">
                  <c:v>-7.8259275089502038</c:v>
                </c:pt>
                <c:pt idx="316">
                  <c:v>-4.1286547586802419E-2</c:v>
                </c:pt>
                <c:pt idx="317">
                  <c:v>4.8848491477965386</c:v>
                </c:pt>
                <c:pt idx="318">
                  <c:v>3.4951197902190057</c:v>
                </c:pt>
                <c:pt idx="319">
                  <c:v>2.9642954755046755</c:v>
                </c:pt>
                <c:pt idx="320">
                  <c:v>-0.61928976206498298</c:v>
                </c:pt>
                <c:pt idx="321">
                  <c:v>-4.9122239634196738</c:v>
                </c:pt>
                <c:pt idx="322">
                  <c:v>1.8116387141050017E-3</c:v>
                </c:pt>
                <c:pt idx="323">
                  <c:v>5.4689701290639485</c:v>
                </c:pt>
                <c:pt idx="324">
                  <c:v>7.5034904321080189</c:v>
                </c:pt>
                <c:pt idx="325">
                  <c:v>5.4560943146064851</c:v>
                </c:pt>
                <c:pt idx="326">
                  <c:v>3.7045452790503988</c:v>
                </c:pt>
                <c:pt idx="327">
                  <c:v>3.1930635495616162</c:v>
                </c:pt>
                <c:pt idx="328">
                  <c:v>-0.36097773578673792</c:v>
                </c:pt>
                <c:pt idx="329">
                  <c:v>-0.81081345055953957</c:v>
                </c:pt>
                <c:pt idx="330">
                  <c:v>2.2539344330971391</c:v>
                </c:pt>
              </c:numCache>
            </c:numRef>
          </c:yVal>
          <c:smooth val="1"/>
          <c:extLst>
            <c:ext xmlns:c16="http://schemas.microsoft.com/office/drawing/2014/chart" uri="{C3380CC4-5D6E-409C-BE32-E72D297353CC}">
              <c16:uniqueId val="{00000001-4B41-47EC-BFC6-AB6C9AD8F8AF}"/>
            </c:ext>
          </c:extLst>
        </c:ser>
        <c:ser>
          <c:idx val="2"/>
          <c:order val="2"/>
          <c:tx>
            <c:v>3.2</c:v>
          </c:tx>
          <c:spPr>
            <a:ln w="19050" cap="rnd">
              <a:solidFill>
                <a:schemeClr val="accent3"/>
              </a:solidFill>
              <a:round/>
            </a:ln>
            <a:effectLst/>
          </c:spPr>
          <c:marker>
            <c:symbol val="none"/>
          </c:marker>
          <c:xVal>
            <c:strRef>
              <c:f>'LC3.2'!$D:$D</c:f>
              <c:strCache>
                <c:ptCount val="459"/>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3.9316979505933052</c:v>
                </c:pt>
                <c:pt idx="2">
                  <c:v>11.596203665950569</c:v>
                </c:pt>
                <c:pt idx="3">
                  <c:v>1.4308881063555168</c:v>
                </c:pt>
                <c:pt idx="4">
                  <c:v>-7.4447619707030093</c:v>
                </c:pt>
                <c:pt idx="5">
                  <c:v>-10.455631109242113</c:v>
                </c:pt>
                <c:pt idx="6">
                  <c:v>-8.1192372836289977</c:v>
                </c:pt>
                <c:pt idx="7">
                  <c:v>-4.2809918631323081</c:v>
                </c:pt>
                <c:pt idx="8">
                  <c:v>-4.4050783433508371</c:v>
                </c:pt>
                <c:pt idx="9">
                  <c:v>-7.9638683329317193</c:v>
                </c:pt>
                <c:pt idx="10">
                  <c:v>-11.444331391545845</c:v>
                </c:pt>
                <c:pt idx="11">
                  <c:v>-13.955941015884431</c:v>
                </c:pt>
                <c:pt idx="12">
                  <c:v>-8.2021598390820412</c:v>
                </c:pt>
                <c:pt idx="13">
                  <c:v>-4.0754063910065703</c:v>
                </c:pt>
                <c:pt idx="14">
                  <c:v>-5.9958493987661123</c:v>
                </c:pt>
                <c:pt idx="15">
                  <c:v>-3.9066537771112664</c:v>
                </c:pt>
                <c:pt idx="16">
                  <c:v>0.18232351392892565</c:v>
                </c:pt>
                <c:pt idx="17">
                  <c:v>3.7336537840025605</c:v>
                </c:pt>
                <c:pt idx="18">
                  <c:v>5.8170521802490445</c:v>
                </c:pt>
                <c:pt idx="19">
                  <c:v>0.58954504352437853</c:v>
                </c:pt>
                <c:pt idx="20">
                  <c:v>-11.813620902685734</c:v>
                </c:pt>
                <c:pt idx="21">
                  <c:v>-22.55023924490434</c:v>
                </c:pt>
                <c:pt idx="22">
                  <c:v>-21.709008445130088</c:v>
                </c:pt>
                <c:pt idx="23">
                  <c:v>14.054645896293678</c:v>
                </c:pt>
                <c:pt idx="24">
                  <c:v>37.419430250557724</c:v>
                </c:pt>
                <c:pt idx="25">
                  <c:v>17.945814845829172</c:v>
                </c:pt>
                <c:pt idx="26">
                  <c:v>5.7165539323465824</c:v>
                </c:pt>
                <c:pt idx="27">
                  <c:v>7.9702355230350825</c:v>
                </c:pt>
                <c:pt idx="28">
                  <c:v>6.0179870747385058</c:v>
                </c:pt>
                <c:pt idx="29">
                  <c:v>-3.4685325143768511</c:v>
                </c:pt>
                <c:pt idx="30">
                  <c:v>1.0269878741443916</c:v>
                </c:pt>
                <c:pt idx="31">
                  <c:v>14.622699206486656</c:v>
                </c:pt>
                <c:pt idx="32">
                  <c:v>1.5903261468952814</c:v>
                </c:pt>
                <c:pt idx="33">
                  <c:v>-8.6997108487865251</c:v>
                </c:pt>
                <c:pt idx="34">
                  <c:v>-4.9169559312512385</c:v>
                </c:pt>
                <c:pt idx="35">
                  <c:v>-17.836668186987357</c:v>
                </c:pt>
                <c:pt idx="36">
                  <c:v>7.8121725519462411</c:v>
                </c:pt>
                <c:pt idx="37">
                  <c:v>21.495503567704358</c:v>
                </c:pt>
                <c:pt idx="38">
                  <c:v>16.312704152792087</c:v>
                </c:pt>
                <c:pt idx="39">
                  <c:v>4.2318869989985499</c:v>
                </c:pt>
                <c:pt idx="40">
                  <c:v>-2.5582142579828018</c:v>
                </c:pt>
                <c:pt idx="41">
                  <c:v>-3.5318677540691703</c:v>
                </c:pt>
                <c:pt idx="42">
                  <c:v>9.3463655187428465</c:v>
                </c:pt>
                <c:pt idx="43">
                  <c:v>3.7544306551347004</c:v>
                </c:pt>
                <c:pt idx="44">
                  <c:v>-10.598348500644869</c:v>
                </c:pt>
                <c:pt idx="45">
                  <c:v>-9.2338482809917366</c:v>
                </c:pt>
                <c:pt idx="46">
                  <c:v>10.958688412558008</c:v>
                </c:pt>
                <c:pt idx="47">
                  <c:v>23.905052873337688</c:v>
                </c:pt>
                <c:pt idx="48">
                  <c:v>15.701793672538061</c:v>
                </c:pt>
                <c:pt idx="49">
                  <c:v>0.16395994487183918</c:v>
                </c:pt>
                <c:pt idx="50">
                  <c:v>-7.9195708335995185</c:v>
                </c:pt>
                <c:pt idx="51">
                  <c:v>-4.3037453723675441</c:v>
                </c:pt>
                <c:pt idx="52">
                  <c:v>4.6690049455746729</c:v>
                </c:pt>
                <c:pt idx="53">
                  <c:v>4.084490493479751</c:v>
                </c:pt>
                <c:pt idx="54">
                  <c:v>0.55546526020829601</c:v>
                </c:pt>
                <c:pt idx="55">
                  <c:v>-2.7519295912666526</c:v>
                </c:pt>
                <c:pt idx="56">
                  <c:v>-15.383696852334456</c:v>
                </c:pt>
                <c:pt idx="57">
                  <c:v>-14.20829215699613</c:v>
                </c:pt>
                <c:pt idx="58">
                  <c:v>11.189910012080025</c:v>
                </c:pt>
                <c:pt idx="59">
                  <c:v>31.945132382828817</c:v>
                </c:pt>
                <c:pt idx="60">
                  <c:v>29.107577678937169</c:v>
                </c:pt>
                <c:pt idx="61">
                  <c:v>11.171740007221825</c:v>
                </c:pt>
                <c:pt idx="62">
                  <c:v>-0.5365256227671007</c:v>
                </c:pt>
                <c:pt idx="63">
                  <c:v>0.19272871957824123</c:v>
                </c:pt>
                <c:pt idx="64">
                  <c:v>-1.5173089602266703</c:v>
                </c:pt>
                <c:pt idx="65">
                  <c:v>-3.4345987948445673</c:v>
                </c:pt>
                <c:pt idx="66">
                  <c:v>-5.5640948327703832</c:v>
                </c:pt>
                <c:pt idx="67">
                  <c:v>-9.2108194707439672</c:v>
                </c:pt>
                <c:pt idx="68">
                  <c:v>-2.7964073730665593</c:v>
                </c:pt>
                <c:pt idx="69">
                  <c:v>6.6723585164583206</c:v>
                </c:pt>
                <c:pt idx="70">
                  <c:v>6.9296560095401603</c:v>
                </c:pt>
                <c:pt idx="71">
                  <c:v>4.0723222368626137</c:v>
                </c:pt>
                <c:pt idx="72">
                  <c:v>3.0312936370778698</c:v>
                </c:pt>
                <c:pt idx="73">
                  <c:v>2.8477353126081311</c:v>
                </c:pt>
                <c:pt idx="74">
                  <c:v>6.6456085886702789</c:v>
                </c:pt>
                <c:pt idx="75">
                  <c:v>12.069806697980468</c:v>
                </c:pt>
                <c:pt idx="76">
                  <c:v>7.7397523050051973</c:v>
                </c:pt>
                <c:pt idx="77">
                  <c:v>10.651690103485526</c:v>
                </c:pt>
                <c:pt idx="78">
                  <c:v>2.6527169993389892</c:v>
                </c:pt>
                <c:pt idx="79">
                  <c:v>-1.0535946276183898</c:v>
                </c:pt>
                <c:pt idx="80">
                  <c:v>-0.68508928803570091</c:v>
                </c:pt>
                <c:pt idx="81">
                  <c:v>-3.4399157499282884</c:v>
                </c:pt>
                <c:pt idx="82">
                  <c:v>0.74071290990894023</c:v>
                </c:pt>
                <c:pt idx="83">
                  <c:v>6.3972490706751897</c:v>
                </c:pt>
                <c:pt idx="84">
                  <c:v>5.981677999104722</c:v>
                </c:pt>
                <c:pt idx="85">
                  <c:v>3.9941904918859334</c:v>
                </c:pt>
                <c:pt idx="86">
                  <c:v>3.3363962678077144</c:v>
                </c:pt>
                <c:pt idx="87">
                  <c:v>1.562082242257131</c:v>
                </c:pt>
                <c:pt idx="88">
                  <c:v>-0.18382560243506915</c:v>
                </c:pt>
                <c:pt idx="89">
                  <c:v>1.5310842906088764</c:v>
                </c:pt>
                <c:pt idx="90">
                  <c:v>1.0892713513891568</c:v>
                </c:pt>
                <c:pt idx="91">
                  <c:v>-3.390759299611271</c:v>
                </c:pt>
                <c:pt idx="92">
                  <c:v>-6.441025812889829</c:v>
                </c:pt>
                <c:pt idx="93">
                  <c:v>-5.3842923690083904</c:v>
                </c:pt>
                <c:pt idx="94">
                  <c:v>-1.7716774832755933</c:v>
                </c:pt>
                <c:pt idx="95">
                  <c:v>-1.8505162070375936</c:v>
                </c:pt>
                <c:pt idx="96">
                  <c:v>-0.1697554869832576</c:v>
                </c:pt>
                <c:pt idx="97">
                  <c:v>5.840867077140369</c:v>
                </c:pt>
                <c:pt idx="98">
                  <c:v>6.149682238644397</c:v>
                </c:pt>
                <c:pt idx="99">
                  <c:v>3.8648506212607785</c:v>
                </c:pt>
                <c:pt idx="100">
                  <c:v>-1.2947027768433625</c:v>
                </c:pt>
                <c:pt idx="101">
                  <c:v>-4.9183510438731002</c:v>
                </c:pt>
                <c:pt idx="102">
                  <c:v>-0.88107993044641031</c:v>
                </c:pt>
                <c:pt idx="103">
                  <c:v>-0.68465552907579097</c:v>
                </c:pt>
                <c:pt idx="104">
                  <c:v>-6.3013942195585217</c:v>
                </c:pt>
                <c:pt idx="105">
                  <c:v>2.9271082341452752</c:v>
                </c:pt>
                <c:pt idx="106">
                  <c:v>19.234979434279371</c:v>
                </c:pt>
                <c:pt idx="107">
                  <c:v>15.551789908830823</c:v>
                </c:pt>
                <c:pt idx="108">
                  <c:v>9.222821859493969</c:v>
                </c:pt>
                <c:pt idx="109">
                  <c:v>10.153200625980947</c:v>
                </c:pt>
                <c:pt idx="110">
                  <c:v>11.339723083057974</c:v>
                </c:pt>
                <c:pt idx="111">
                  <c:v>1.6573503300757966</c:v>
                </c:pt>
                <c:pt idx="112">
                  <c:v>-2.676352424496824</c:v>
                </c:pt>
                <c:pt idx="113">
                  <c:v>0.86100994547593834</c:v>
                </c:pt>
                <c:pt idx="114">
                  <c:v>-1.6015984204113352</c:v>
                </c:pt>
                <c:pt idx="115">
                  <c:v>-0.72596225581819407</c:v>
                </c:pt>
                <c:pt idx="116">
                  <c:v>3.3284166544067078</c:v>
                </c:pt>
                <c:pt idx="117">
                  <c:v>3.3768626245592723</c:v>
                </c:pt>
                <c:pt idx="118">
                  <c:v>1.2884544826580582</c:v>
                </c:pt>
                <c:pt idx="119">
                  <c:v>-1.5335687297648048</c:v>
                </c:pt>
                <c:pt idx="120">
                  <c:v>-5.6013697467757684</c:v>
                </c:pt>
                <c:pt idx="121">
                  <c:v>-6.7481995820504581</c:v>
                </c:pt>
                <c:pt idx="122">
                  <c:v>-1.7060653747616241</c:v>
                </c:pt>
                <c:pt idx="123">
                  <c:v>-0.55273888912992741</c:v>
                </c:pt>
                <c:pt idx="124">
                  <c:v>-2.0761878367787086</c:v>
                </c:pt>
                <c:pt idx="125">
                  <c:v>-4.2452157948774989</c:v>
                </c:pt>
                <c:pt idx="126">
                  <c:v>-3.2057123596786985</c:v>
                </c:pt>
                <c:pt idx="127">
                  <c:v>9.5116399048786811</c:v>
                </c:pt>
                <c:pt idx="128">
                  <c:v>5.8081128601639813</c:v>
                </c:pt>
                <c:pt idx="129">
                  <c:v>0.52231942954796162</c:v>
                </c:pt>
                <c:pt idx="130">
                  <c:v>-4.3577552323954896</c:v>
                </c:pt>
                <c:pt idx="131">
                  <c:v>-2.1198781799102226</c:v>
                </c:pt>
                <c:pt idx="132">
                  <c:v>-2.1232698910963244</c:v>
                </c:pt>
                <c:pt idx="133">
                  <c:v>-2.2353855860030021</c:v>
                </c:pt>
                <c:pt idx="134">
                  <c:v>-2.0924908607761568</c:v>
                </c:pt>
                <c:pt idx="135">
                  <c:v>-0.56992019695060536</c:v>
                </c:pt>
                <c:pt idx="136">
                  <c:v>2.996440381509665</c:v>
                </c:pt>
                <c:pt idx="137">
                  <c:v>6.53858160579653</c:v>
                </c:pt>
                <c:pt idx="138">
                  <c:v>11.328499882980008</c:v>
                </c:pt>
                <c:pt idx="139">
                  <c:v>5.6537589588585186</c:v>
                </c:pt>
                <c:pt idx="140">
                  <c:v>-7.7215504056811568</c:v>
                </c:pt>
                <c:pt idx="141">
                  <c:v>-6.5554665761000788</c:v>
                </c:pt>
                <c:pt idx="142">
                  <c:v>3.8583160252126891</c:v>
                </c:pt>
                <c:pt idx="143">
                  <c:v>1.9150498056078833</c:v>
                </c:pt>
                <c:pt idx="144">
                  <c:v>-8.056170197633481</c:v>
                </c:pt>
                <c:pt idx="145">
                  <c:v>-3.5115671980868299</c:v>
                </c:pt>
                <c:pt idx="146">
                  <c:v>7.7438360837269462</c:v>
                </c:pt>
                <c:pt idx="147">
                  <c:v>6.4654896506728488</c:v>
                </c:pt>
                <c:pt idx="148">
                  <c:v>2.8641669682989708</c:v>
                </c:pt>
                <c:pt idx="149">
                  <c:v>1.2138207021197249</c:v>
                </c:pt>
                <c:pt idx="150">
                  <c:v>1.0375421769433923</c:v>
                </c:pt>
                <c:pt idx="151">
                  <c:v>-0.60782218956014811</c:v>
                </c:pt>
                <c:pt idx="152">
                  <c:v>-2.529296960798125</c:v>
                </c:pt>
                <c:pt idx="153">
                  <c:v>-0.92896371965484814</c:v>
                </c:pt>
                <c:pt idx="154">
                  <c:v>1.0605193141370126</c:v>
                </c:pt>
                <c:pt idx="155">
                  <c:v>1.0487520958877417</c:v>
                </c:pt>
                <c:pt idx="156">
                  <c:v>1.6250911551050771</c:v>
                </c:pt>
                <c:pt idx="157">
                  <c:v>2.5389102896708282</c:v>
                </c:pt>
                <c:pt idx="158">
                  <c:v>0.23534109612984289</c:v>
                </c:pt>
                <c:pt idx="159">
                  <c:v>-0.97883261703792301</c:v>
                </c:pt>
                <c:pt idx="160">
                  <c:v>1.3719016496092873</c:v>
                </c:pt>
                <c:pt idx="161">
                  <c:v>0.25188586109627403</c:v>
                </c:pt>
                <c:pt idx="162">
                  <c:v>-1.5147537555524864</c:v>
                </c:pt>
                <c:pt idx="163">
                  <c:v>3.3607449147683006</c:v>
                </c:pt>
                <c:pt idx="164">
                  <c:v>3.3646619711481827</c:v>
                </c:pt>
                <c:pt idx="165">
                  <c:v>-0.44256246948213468</c:v>
                </c:pt>
                <c:pt idx="166">
                  <c:v>-1.4623955781540885</c:v>
                </c:pt>
                <c:pt idx="167">
                  <c:v>3.3743693296822898E-2</c:v>
                </c:pt>
                <c:pt idx="168">
                  <c:v>1.1953863795969628</c:v>
                </c:pt>
                <c:pt idx="169">
                  <c:v>2.1022817490967656</c:v>
                </c:pt>
                <c:pt idx="170">
                  <c:v>0.59509829044320794</c:v>
                </c:pt>
                <c:pt idx="171">
                  <c:v>-2.7006325267345832</c:v>
                </c:pt>
                <c:pt idx="172">
                  <c:v>-2.0024617808221539</c:v>
                </c:pt>
                <c:pt idx="173">
                  <c:v>1.7234836487116691</c:v>
                </c:pt>
                <c:pt idx="174">
                  <c:v>0.82440377484963845</c:v>
                </c:pt>
                <c:pt idx="175">
                  <c:v>0.13419281547215794</c:v>
                </c:pt>
                <c:pt idx="176">
                  <c:v>-0.84630240865022655</c:v>
                </c:pt>
                <c:pt idx="177">
                  <c:v>-0.59601665284106531</c:v>
                </c:pt>
                <c:pt idx="178">
                  <c:v>2.3259374318844879</c:v>
                </c:pt>
                <c:pt idx="179">
                  <c:v>1.8419457479743293</c:v>
                </c:pt>
                <c:pt idx="180">
                  <c:v>1.2867997881682562</c:v>
                </c:pt>
                <c:pt idx="181">
                  <c:v>1.2767860760463721</c:v>
                </c:pt>
                <c:pt idx="182">
                  <c:v>0.60238195053525445</c:v>
                </c:pt>
                <c:pt idx="183">
                  <c:v>1.5811585676100295</c:v>
                </c:pt>
                <c:pt idx="184">
                  <c:v>1.238620058784536</c:v>
                </c:pt>
                <c:pt idx="185">
                  <c:v>-0.21380044448096408</c:v>
                </c:pt>
                <c:pt idx="186">
                  <c:v>-3.552024955822958</c:v>
                </c:pt>
                <c:pt idx="187">
                  <c:v>-6.8159404845880234E-2</c:v>
                </c:pt>
                <c:pt idx="188">
                  <c:v>5.4706454149754125</c:v>
                </c:pt>
                <c:pt idx="189">
                  <c:v>1.98732648950367</c:v>
                </c:pt>
                <c:pt idx="190">
                  <c:v>-0.4866471424825467</c:v>
                </c:pt>
                <c:pt idx="191">
                  <c:v>-1.6092354457183977</c:v>
                </c:pt>
                <c:pt idx="192">
                  <c:v>-1.9726031025360351</c:v>
                </c:pt>
                <c:pt idx="193">
                  <c:v>-1.1640733773803924</c:v>
                </c:pt>
                <c:pt idx="194">
                  <c:v>-0.12128184983728302</c:v>
                </c:pt>
                <c:pt idx="195">
                  <c:v>2.5030375167956476</c:v>
                </c:pt>
                <c:pt idx="196">
                  <c:v>1.4608283340669985</c:v>
                </c:pt>
                <c:pt idx="197">
                  <c:v>2.0780977073085793</c:v>
                </c:pt>
                <c:pt idx="198">
                  <c:v>1.8380435339449008</c:v>
                </c:pt>
                <c:pt idx="199">
                  <c:v>-1.7853468147107845</c:v>
                </c:pt>
                <c:pt idx="200">
                  <c:v>-2.7214157165000357</c:v>
                </c:pt>
                <c:pt idx="201">
                  <c:v>5.8192407471649096E-2</c:v>
                </c:pt>
                <c:pt idx="202">
                  <c:v>3.2670918695781395</c:v>
                </c:pt>
                <c:pt idx="203">
                  <c:v>-2.550567546048859</c:v>
                </c:pt>
                <c:pt idx="204">
                  <c:v>-4.8886477624618108</c:v>
                </c:pt>
                <c:pt idx="205">
                  <c:v>-3.9136591771706009</c:v>
                </c:pt>
                <c:pt idx="206">
                  <c:v>4.1943885734596602</c:v>
                </c:pt>
                <c:pt idx="207">
                  <c:v>3.8685461515562602</c:v>
                </c:pt>
                <c:pt idx="208">
                  <c:v>-2.6857574695065218</c:v>
                </c:pt>
                <c:pt idx="209">
                  <c:v>-1.807849225030516</c:v>
                </c:pt>
                <c:pt idx="210">
                  <c:v>0.53223442479591931</c:v>
                </c:pt>
                <c:pt idx="211">
                  <c:v>-2.3434847130707261</c:v>
                </c:pt>
                <c:pt idx="212">
                  <c:v>-0.62618232562105081</c:v>
                </c:pt>
                <c:pt idx="213">
                  <c:v>1.0422750925032662</c:v>
                </c:pt>
                <c:pt idx="214">
                  <c:v>2.8673915058206001</c:v>
                </c:pt>
                <c:pt idx="215">
                  <c:v>2.5696310779793112</c:v>
                </c:pt>
                <c:pt idx="216">
                  <c:v>-0.9957667580288927</c:v>
                </c:pt>
                <c:pt idx="217">
                  <c:v>0.64618373611172242</c:v>
                </c:pt>
                <c:pt idx="218">
                  <c:v>2.3010640444163388</c:v>
                </c:pt>
                <c:pt idx="219">
                  <c:v>0.58878772110998212</c:v>
                </c:pt>
                <c:pt idx="220">
                  <c:v>-0.63318892334759169</c:v>
                </c:pt>
                <c:pt idx="221">
                  <c:v>-5.9644831912640432</c:v>
                </c:pt>
                <c:pt idx="222">
                  <c:v>-5.9212979310930152</c:v>
                </c:pt>
                <c:pt idx="223">
                  <c:v>-2.6862479294317225</c:v>
                </c:pt>
                <c:pt idx="224">
                  <c:v>-1.4052802191474338</c:v>
                </c:pt>
                <c:pt idx="225">
                  <c:v>-2.3991414732532998</c:v>
                </c:pt>
                <c:pt idx="226">
                  <c:v>-3.3391229960855568</c:v>
                </c:pt>
                <c:pt idx="227">
                  <c:v>-2.2741536999943737</c:v>
                </c:pt>
                <c:pt idx="228">
                  <c:v>4.5311031925847329</c:v>
                </c:pt>
                <c:pt idx="229">
                  <c:v>8.431432191815464</c:v>
                </c:pt>
                <c:pt idx="230">
                  <c:v>4.8895338479522046</c:v>
                </c:pt>
                <c:pt idx="231">
                  <c:v>2.3334315416744911</c:v>
                </c:pt>
                <c:pt idx="232">
                  <c:v>1.2600949685581972</c:v>
                </c:pt>
                <c:pt idx="233">
                  <c:v>1.4828073544932594</c:v>
                </c:pt>
                <c:pt idx="234">
                  <c:v>-5.4386293737104605</c:v>
                </c:pt>
                <c:pt idx="235">
                  <c:v>-7.9250354562097458</c:v>
                </c:pt>
                <c:pt idx="236">
                  <c:v>-5.5193838205048742</c:v>
                </c:pt>
                <c:pt idx="237">
                  <c:v>-2.4519421185763042</c:v>
                </c:pt>
                <c:pt idx="238">
                  <c:v>6.5386039648563914</c:v>
                </c:pt>
                <c:pt idx="239">
                  <c:v>5.6221736849411013</c:v>
                </c:pt>
                <c:pt idx="240">
                  <c:v>-0.52256239146871508</c:v>
                </c:pt>
                <c:pt idx="241">
                  <c:v>2.1583824789251729</c:v>
                </c:pt>
                <c:pt idx="242">
                  <c:v>6.050587668888447</c:v>
                </c:pt>
                <c:pt idx="243">
                  <c:v>2.6950101322785205</c:v>
                </c:pt>
                <c:pt idx="244">
                  <c:v>-2.6542445178337237</c:v>
                </c:pt>
                <c:pt idx="245">
                  <c:v>-4.5154035190150053</c:v>
                </c:pt>
                <c:pt idx="246">
                  <c:v>-5.2406877596035217</c:v>
                </c:pt>
                <c:pt idx="247">
                  <c:v>-3.2100696087663154</c:v>
                </c:pt>
                <c:pt idx="248">
                  <c:v>3.3312925559158</c:v>
                </c:pt>
                <c:pt idx="249">
                  <c:v>4.8398381918358755</c:v>
                </c:pt>
                <c:pt idx="250">
                  <c:v>3.4228500532657127</c:v>
                </c:pt>
                <c:pt idx="251">
                  <c:v>-2.8701683103094311</c:v>
                </c:pt>
                <c:pt idx="252">
                  <c:v>1.6546520441883084</c:v>
                </c:pt>
                <c:pt idx="253">
                  <c:v>-1.2234880650981494</c:v>
                </c:pt>
                <c:pt idx="254">
                  <c:v>-0.45615422826105889</c:v>
                </c:pt>
                <c:pt idx="255">
                  <c:v>1.5839811253032696</c:v>
                </c:pt>
                <c:pt idx="256">
                  <c:v>1.9272781026900097</c:v>
                </c:pt>
                <c:pt idx="257">
                  <c:v>0.62903865626429434</c:v>
                </c:pt>
                <c:pt idx="258">
                  <c:v>-2.0048572252626995</c:v>
                </c:pt>
                <c:pt idx="259">
                  <c:v>-5.4119405803137131</c:v>
                </c:pt>
                <c:pt idx="260">
                  <c:v>-5.3973497073789529</c:v>
                </c:pt>
                <c:pt idx="261">
                  <c:v>-3.0724142501587965</c:v>
                </c:pt>
                <c:pt idx="262">
                  <c:v>0.97603711466152487</c:v>
                </c:pt>
                <c:pt idx="263">
                  <c:v>4.6626805431492571</c:v>
                </c:pt>
                <c:pt idx="264">
                  <c:v>4.1087536699889906</c:v>
                </c:pt>
                <c:pt idx="265">
                  <c:v>2.5539829326858632</c:v>
                </c:pt>
                <c:pt idx="266">
                  <c:v>-0.21324013660835886</c:v>
                </c:pt>
                <c:pt idx="267">
                  <c:v>-1.1036159555338714</c:v>
                </c:pt>
                <c:pt idx="268">
                  <c:v>1.4838039089754325</c:v>
                </c:pt>
                <c:pt idx="269">
                  <c:v>-3.0867191204986426</c:v>
                </c:pt>
                <c:pt idx="270">
                  <c:v>-2.4188992017953974</c:v>
                </c:pt>
                <c:pt idx="271">
                  <c:v>-3.7947065788753367</c:v>
                </c:pt>
                <c:pt idx="272">
                  <c:v>-1.1179144173022237</c:v>
                </c:pt>
                <c:pt idx="273">
                  <c:v>0.90801329784234142</c:v>
                </c:pt>
                <c:pt idx="274">
                  <c:v>-7.6199610318851668E-2</c:v>
                </c:pt>
                <c:pt idx="275">
                  <c:v>0.78649226320271604</c:v>
                </c:pt>
                <c:pt idx="276">
                  <c:v>2.4844964029807524</c:v>
                </c:pt>
                <c:pt idx="277">
                  <c:v>4.0162827426652896</c:v>
                </c:pt>
                <c:pt idx="278">
                  <c:v>5.3917609329999596</c:v>
                </c:pt>
                <c:pt idx="279">
                  <c:v>4.4260478576910112</c:v>
                </c:pt>
                <c:pt idx="280">
                  <c:v>2.709582035473014</c:v>
                </c:pt>
                <c:pt idx="281">
                  <c:v>0.54007096086153572</c:v>
                </c:pt>
                <c:pt idx="282">
                  <c:v>-4.1714810649122391</c:v>
                </c:pt>
                <c:pt idx="283">
                  <c:v>-7.9201281197954732</c:v>
                </c:pt>
                <c:pt idx="284">
                  <c:v>-0.42942130636754172</c:v>
                </c:pt>
                <c:pt idx="285">
                  <c:v>10.319678796424515</c:v>
                </c:pt>
                <c:pt idx="286">
                  <c:v>7.6935514233714057</c:v>
                </c:pt>
                <c:pt idx="287">
                  <c:v>5.3942202395268177</c:v>
                </c:pt>
                <c:pt idx="288">
                  <c:v>0.58446476690758509</c:v>
                </c:pt>
                <c:pt idx="289">
                  <c:v>-6.0657172266035753</c:v>
                </c:pt>
                <c:pt idx="290">
                  <c:v>-10.250416189093386</c:v>
                </c:pt>
                <c:pt idx="291">
                  <c:v>-7.6260610496634111</c:v>
                </c:pt>
                <c:pt idx="292">
                  <c:v>-3.3371856599613547</c:v>
                </c:pt>
                <c:pt idx="293">
                  <c:v>1.1481619032058676</c:v>
                </c:pt>
                <c:pt idx="294">
                  <c:v>1.6901578435272286</c:v>
                </c:pt>
                <c:pt idx="295">
                  <c:v>2.8294126252414271</c:v>
                </c:pt>
                <c:pt idx="296">
                  <c:v>3.1709977291147022</c:v>
                </c:pt>
                <c:pt idx="297">
                  <c:v>-2.3663838638778523</c:v>
                </c:pt>
                <c:pt idx="298">
                  <c:v>-8.4551097765080794</c:v>
                </c:pt>
                <c:pt idx="299">
                  <c:v>-7.2464460900733147</c:v>
                </c:pt>
                <c:pt idx="300">
                  <c:v>-14.958681282987545</c:v>
                </c:pt>
                <c:pt idx="301">
                  <c:v>-10.704959852754735</c:v>
                </c:pt>
                <c:pt idx="302">
                  <c:v>9.4923004161243725</c:v>
                </c:pt>
                <c:pt idx="303">
                  <c:v>14.210009481117092</c:v>
                </c:pt>
                <c:pt idx="304">
                  <c:v>12.554388247232678</c:v>
                </c:pt>
                <c:pt idx="305">
                  <c:v>4.0290477192432794</c:v>
                </c:pt>
                <c:pt idx="306">
                  <c:v>1.9031382790987008</c:v>
                </c:pt>
                <c:pt idx="307">
                  <c:v>0.54387231349922749</c:v>
                </c:pt>
                <c:pt idx="308">
                  <c:v>-3.0616208062558403</c:v>
                </c:pt>
                <c:pt idx="309">
                  <c:v>-4.0211102510812262</c:v>
                </c:pt>
                <c:pt idx="310">
                  <c:v>-0.60909587552391287</c:v>
                </c:pt>
                <c:pt idx="311">
                  <c:v>1.070400282933367</c:v>
                </c:pt>
                <c:pt idx="312">
                  <c:v>0.54663196294810079</c:v>
                </c:pt>
                <c:pt idx="313">
                  <c:v>0.86358405538361593</c:v>
                </c:pt>
                <c:pt idx="314">
                  <c:v>-0.57334729232139314</c:v>
                </c:pt>
                <c:pt idx="315">
                  <c:v>-2.0664840995124436</c:v>
                </c:pt>
                <c:pt idx="316">
                  <c:v>-7.9858051194781243</c:v>
                </c:pt>
                <c:pt idx="317">
                  <c:v>-11.45753141414529</c:v>
                </c:pt>
                <c:pt idx="318">
                  <c:v>-3.6560764686313512</c:v>
                </c:pt>
                <c:pt idx="319">
                  <c:v>-6.1361973952510986</c:v>
                </c:pt>
                <c:pt idx="320">
                  <c:v>2.3128389582578959</c:v>
                </c:pt>
                <c:pt idx="321">
                  <c:v>5.9776938130369022</c:v>
                </c:pt>
                <c:pt idx="322">
                  <c:v>1.0055759426906297</c:v>
                </c:pt>
                <c:pt idx="323">
                  <c:v>1.0075193100794047</c:v>
                </c:pt>
                <c:pt idx="324">
                  <c:v>5.0435833363303511</c:v>
                </c:pt>
                <c:pt idx="325">
                  <c:v>5.6105633574985188</c:v>
                </c:pt>
                <c:pt idx="326">
                  <c:v>4.205167469591844</c:v>
                </c:pt>
                <c:pt idx="327">
                  <c:v>1.2391274079919787</c:v>
                </c:pt>
                <c:pt idx="328">
                  <c:v>-2.7994104747504451</c:v>
                </c:pt>
                <c:pt idx="329">
                  <c:v>-4.7621005079774781</c:v>
                </c:pt>
                <c:pt idx="330">
                  <c:v>-3.9293539195219784</c:v>
                </c:pt>
                <c:pt idx="331">
                  <c:v>0.20368505592479211</c:v>
                </c:pt>
                <c:pt idx="332">
                  <c:v>5.3512934266499048</c:v>
                </c:pt>
                <c:pt idx="333">
                  <c:v>-3.9661955134281976</c:v>
                </c:pt>
                <c:pt idx="334">
                  <c:v>-3.9874481740073113</c:v>
                </c:pt>
                <c:pt idx="335">
                  <c:v>7.6704437773541274</c:v>
                </c:pt>
                <c:pt idx="336">
                  <c:v>3.7465175255398697</c:v>
                </c:pt>
                <c:pt idx="337">
                  <c:v>-2.0431193051407304</c:v>
                </c:pt>
                <c:pt idx="338">
                  <c:v>-2.4946178184073147</c:v>
                </c:pt>
                <c:pt idx="339">
                  <c:v>-2.4662547691582746</c:v>
                </c:pt>
                <c:pt idx="340">
                  <c:v>-0.60909540415860153</c:v>
                </c:pt>
                <c:pt idx="341">
                  <c:v>5.8587689383542134</c:v>
                </c:pt>
                <c:pt idx="342">
                  <c:v>11.501167896913707</c:v>
                </c:pt>
                <c:pt idx="343">
                  <c:v>9.2058969983524488</c:v>
                </c:pt>
                <c:pt idx="344">
                  <c:v>2.8318989357106781</c:v>
                </c:pt>
                <c:pt idx="345">
                  <c:v>2.6491666327441479</c:v>
                </c:pt>
                <c:pt idx="346">
                  <c:v>5.4132044479342998</c:v>
                </c:pt>
                <c:pt idx="347">
                  <c:v>0.47190518624829847</c:v>
                </c:pt>
                <c:pt idx="348">
                  <c:v>-6.1055788906564539</c:v>
                </c:pt>
                <c:pt idx="349">
                  <c:v>-4.6589126535448155</c:v>
                </c:pt>
                <c:pt idx="350">
                  <c:v>-7.1354168309330346</c:v>
                </c:pt>
                <c:pt idx="351">
                  <c:v>-14.480842918149941</c:v>
                </c:pt>
                <c:pt idx="352">
                  <c:v>-1.6726601896034397</c:v>
                </c:pt>
                <c:pt idx="353">
                  <c:v>13.879070533575238</c:v>
                </c:pt>
                <c:pt idx="354">
                  <c:v>8.7424913926766088</c:v>
                </c:pt>
                <c:pt idx="355">
                  <c:v>0.78272916240195867</c:v>
                </c:pt>
                <c:pt idx="356">
                  <c:v>-1.8045156864362975</c:v>
                </c:pt>
                <c:pt idx="357">
                  <c:v>8.0203904420556804E-2</c:v>
                </c:pt>
                <c:pt idx="358">
                  <c:v>0.95218161366679333</c:v>
                </c:pt>
                <c:pt idx="359">
                  <c:v>-1.284160051908827</c:v>
                </c:pt>
                <c:pt idx="360">
                  <c:v>-1.8120334625006465</c:v>
                </c:pt>
                <c:pt idx="361">
                  <c:v>-1.502700768076745</c:v>
                </c:pt>
                <c:pt idx="362">
                  <c:v>-2.8260252927766345</c:v>
                </c:pt>
                <c:pt idx="363">
                  <c:v>-1.1920230801339624</c:v>
                </c:pt>
                <c:pt idx="364">
                  <c:v>-3.3611552629430608E-3</c:v>
                </c:pt>
                <c:pt idx="365">
                  <c:v>0.66194708896978671</c:v>
                </c:pt>
                <c:pt idx="366">
                  <c:v>0.71226167822551567</c:v>
                </c:pt>
                <c:pt idx="367">
                  <c:v>-0.2076475244089806</c:v>
                </c:pt>
                <c:pt idx="368">
                  <c:v>-4.1688541960183372</c:v>
                </c:pt>
                <c:pt idx="369">
                  <c:v>3.5906144342458841</c:v>
                </c:pt>
                <c:pt idx="370">
                  <c:v>6.2277807606473559</c:v>
                </c:pt>
                <c:pt idx="371">
                  <c:v>-1.0402439069366118</c:v>
                </c:pt>
                <c:pt idx="372">
                  <c:v>-7.7123217962366377</c:v>
                </c:pt>
                <c:pt idx="373">
                  <c:v>-7.7990656412778261</c:v>
                </c:pt>
                <c:pt idx="374">
                  <c:v>-4.1995311741414882</c:v>
                </c:pt>
                <c:pt idx="375">
                  <c:v>6.8455943876211238</c:v>
                </c:pt>
                <c:pt idx="376">
                  <c:v>11.972643995127648</c:v>
                </c:pt>
                <c:pt idx="377">
                  <c:v>9.7620106394457871</c:v>
                </c:pt>
                <c:pt idx="378">
                  <c:v>3.8621846692053685</c:v>
                </c:pt>
                <c:pt idx="379">
                  <c:v>0.69431709890887738</c:v>
                </c:pt>
                <c:pt idx="380">
                  <c:v>-0.68731749076709314</c:v>
                </c:pt>
                <c:pt idx="381">
                  <c:v>-4.3146581764223075</c:v>
                </c:pt>
                <c:pt idx="382">
                  <c:v>-1.7303363715132574</c:v>
                </c:pt>
                <c:pt idx="383">
                  <c:v>-1.4088304780704146</c:v>
                </c:pt>
                <c:pt idx="384">
                  <c:v>-2.7718492860830475</c:v>
                </c:pt>
                <c:pt idx="385">
                  <c:v>-4.2476539535460267</c:v>
                </c:pt>
                <c:pt idx="386">
                  <c:v>-4.5502046577111903</c:v>
                </c:pt>
                <c:pt idx="387">
                  <c:v>-4.9651811118448554</c:v>
                </c:pt>
                <c:pt idx="388">
                  <c:v>-1.0823923627193306</c:v>
                </c:pt>
                <c:pt idx="389">
                  <c:v>3.796773971766684</c:v>
                </c:pt>
                <c:pt idx="390">
                  <c:v>1.537366639407147</c:v>
                </c:pt>
                <c:pt idx="391">
                  <c:v>-3.8238027499727156</c:v>
                </c:pt>
                <c:pt idx="392">
                  <c:v>3.9690777436738589</c:v>
                </c:pt>
                <c:pt idx="393">
                  <c:v>9.0378819642077541</c:v>
                </c:pt>
                <c:pt idx="394">
                  <c:v>-0.16983412562041211</c:v>
                </c:pt>
                <c:pt idx="395">
                  <c:v>-8.0340603698113213</c:v>
                </c:pt>
                <c:pt idx="396">
                  <c:v>-3.2358730937736597</c:v>
                </c:pt>
                <c:pt idx="397">
                  <c:v>4.048405256106947</c:v>
                </c:pt>
                <c:pt idx="398">
                  <c:v>5.0246592589401562</c:v>
                </c:pt>
                <c:pt idx="399">
                  <c:v>-0.42496023410365125</c:v>
                </c:pt>
                <c:pt idx="400">
                  <c:v>-5.1451659407097168</c:v>
                </c:pt>
                <c:pt idx="401">
                  <c:v>-2.1815562822986414</c:v>
                </c:pt>
                <c:pt idx="402">
                  <c:v>3.9747919221329777</c:v>
                </c:pt>
                <c:pt idx="403">
                  <c:v>4.1234758019947053</c:v>
                </c:pt>
                <c:pt idx="404">
                  <c:v>1.2314639958203344</c:v>
                </c:pt>
                <c:pt idx="405">
                  <c:v>-0.37481902905248599</c:v>
                </c:pt>
                <c:pt idx="406">
                  <c:v>-4.3253877373627431E-2</c:v>
                </c:pt>
                <c:pt idx="407">
                  <c:v>0.31221610665659966</c:v>
                </c:pt>
                <c:pt idx="408">
                  <c:v>1.8694763630337188</c:v>
                </c:pt>
                <c:pt idx="409">
                  <c:v>0.2832178423456132</c:v>
                </c:pt>
                <c:pt idx="410">
                  <c:v>-1.2370861550862824</c:v>
                </c:pt>
                <c:pt idx="411">
                  <c:v>-0.64611271269587922</c:v>
                </c:pt>
                <c:pt idx="412">
                  <c:v>-1.1031299391483693</c:v>
                </c:pt>
                <c:pt idx="413">
                  <c:v>-0.94153988245496945</c:v>
                </c:pt>
                <c:pt idx="414">
                  <c:v>-0.97857325832967823</c:v>
                </c:pt>
                <c:pt idx="415">
                  <c:v>-2.9354051760288851</c:v>
                </c:pt>
                <c:pt idx="416">
                  <c:v>-1.0717339407756077</c:v>
                </c:pt>
                <c:pt idx="417">
                  <c:v>2.4075714780927737</c:v>
                </c:pt>
                <c:pt idx="418">
                  <c:v>2.458930897865609</c:v>
                </c:pt>
                <c:pt idx="419">
                  <c:v>3.0055311108185427</c:v>
                </c:pt>
                <c:pt idx="420">
                  <c:v>5.3836933694888867</c:v>
                </c:pt>
                <c:pt idx="421">
                  <c:v>5.7746853588888136</c:v>
                </c:pt>
                <c:pt idx="422">
                  <c:v>6.9777170183275823</c:v>
                </c:pt>
                <c:pt idx="423">
                  <c:v>7.5751752960952832</c:v>
                </c:pt>
                <c:pt idx="424">
                  <c:v>-5.2610336921320444E-3</c:v>
                </c:pt>
                <c:pt idx="425">
                  <c:v>-0.80922522454971446</c:v>
                </c:pt>
                <c:pt idx="426">
                  <c:v>-0.45603167878954065</c:v>
                </c:pt>
                <c:pt idx="427">
                  <c:v>2.0052602174202545</c:v>
                </c:pt>
                <c:pt idx="428">
                  <c:v>3.0007425320824854</c:v>
                </c:pt>
                <c:pt idx="429">
                  <c:v>-0.79232400467375319</c:v>
                </c:pt>
                <c:pt idx="430">
                  <c:v>-2.0442773343990153</c:v>
                </c:pt>
                <c:pt idx="431">
                  <c:v>-0.44615640520483524</c:v>
                </c:pt>
                <c:pt idx="432">
                  <c:v>0.6694708645009525</c:v>
                </c:pt>
                <c:pt idx="433">
                  <c:v>0.29060269218497975</c:v>
                </c:pt>
                <c:pt idx="434">
                  <c:v>-0.70997423940914561</c:v>
                </c:pt>
                <c:pt idx="435">
                  <c:v>-1.0829994120399338</c:v>
                </c:pt>
                <c:pt idx="436">
                  <c:v>-0.5622302552796935</c:v>
                </c:pt>
                <c:pt idx="437">
                  <c:v>0.42642809173920415</c:v>
                </c:pt>
                <c:pt idx="438">
                  <c:v>1.7650354613405568</c:v>
                </c:pt>
                <c:pt idx="439">
                  <c:v>-0.1421755512441617</c:v>
                </c:pt>
                <c:pt idx="440">
                  <c:v>-0.81610447636814487</c:v>
                </c:pt>
                <c:pt idx="441">
                  <c:v>2.1267119779461399</c:v>
                </c:pt>
                <c:pt idx="442">
                  <c:v>4.5327586135409936E-2</c:v>
                </c:pt>
                <c:pt idx="443">
                  <c:v>1.9175132383565066</c:v>
                </c:pt>
                <c:pt idx="444">
                  <c:v>-1.1734318909332802</c:v>
                </c:pt>
                <c:pt idx="445">
                  <c:v>-3.3950820892216385</c:v>
                </c:pt>
                <c:pt idx="446">
                  <c:v>-2.8267069224089885</c:v>
                </c:pt>
                <c:pt idx="447">
                  <c:v>0.11223556164933246</c:v>
                </c:pt>
                <c:pt idx="448">
                  <c:v>1.5049925115875606</c:v>
                </c:pt>
                <c:pt idx="449">
                  <c:v>1.7931926479417466</c:v>
                </c:pt>
                <c:pt idx="450">
                  <c:v>1.1040601933284304</c:v>
                </c:pt>
                <c:pt idx="451">
                  <c:v>0.5616158732543346</c:v>
                </c:pt>
                <c:pt idx="452">
                  <c:v>3.6792632896297757E-2</c:v>
                </c:pt>
                <c:pt idx="453">
                  <c:v>-8.0057531211431443E-2</c:v>
                </c:pt>
                <c:pt idx="454">
                  <c:v>1.5153985425043774</c:v>
                </c:pt>
                <c:pt idx="455">
                  <c:v>-0.30397039062431358</c:v>
                </c:pt>
                <c:pt idx="456">
                  <c:v>-0.15901064499746853</c:v>
                </c:pt>
                <c:pt idx="457">
                  <c:v>-1.3614334759732609</c:v>
                </c:pt>
                <c:pt idx="458">
                  <c:v>-1.1627008487196977</c:v>
                </c:pt>
              </c:numCache>
            </c:numRef>
          </c:yVal>
          <c:smooth val="1"/>
          <c:extLst>
            <c:ext xmlns:c16="http://schemas.microsoft.com/office/drawing/2014/chart" uri="{C3380CC4-5D6E-409C-BE32-E72D297353CC}">
              <c16:uniqueId val="{00000002-4B41-47EC-BFC6-AB6C9AD8F8AF}"/>
            </c:ext>
          </c:extLst>
        </c:ser>
        <c:ser>
          <c:idx val="3"/>
          <c:order val="3"/>
          <c:tx>
            <c:v>3.1</c:v>
          </c:tx>
          <c:spPr>
            <a:ln w="19050" cap="rnd">
              <a:solidFill>
                <a:schemeClr val="accent4"/>
              </a:solidFill>
              <a:round/>
            </a:ln>
            <a:effectLst/>
          </c:spPr>
          <c:marker>
            <c:symbol val="none"/>
          </c:marker>
          <c:xVal>
            <c:strRef>
              <c:f>'LC3.1'!$D:$D</c:f>
              <c:strCache>
                <c:ptCount val="1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-0.56116007811570323</c:v>
                </c:pt>
                <c:pt idx="2">
                  <c:v>1.7044902292128747</c:v>
                </c:pt>
                <c:pt idx="3">
                  <c:v>10.540998492725512</c:v>
                </c:pt>
                <c:pt idx="4">
                  <c:v>14.690132028205605</c:v>
                </c:pt>
                <c:pt idx="5">
                  <c:v>-7.3955794715718728</c:v>
                </c:pt>
                <c:pt idx="6">
                  <c:v>-6.1829495047399003</c:v>
                </c:pt>
                <c:pt idx="7">
                  <c:v>-1.7316302345844214</c:v>
                </c:pt>
                <c:pt idx="8">
                  <c:v>-1.648744798076706</c:v>
                </c:pt>
                <c:pt idx="9">
                  <c:v>-7.9255453249271426</c:v>
                </c:pt>
                <c:pt idx="10">
                  <c:v>-9.3194850247630487</c:v>
                </c:pt>
                <c:pt idx="11">
                  <c:v>-4.3790578135169191</c:v>
                </c:pt>
                <c:pt idx="12">
                  <c:v>3.188533987343839E-3</c:v>
                </c:pt>
                <c:pt idx="13">
                  <c:v>-1.8246951002648506</c:v>
                </c:pt>
                <c:pt idx="14">
                  <c:v>-8.3023666686033444</c:v>
                </c:pt>
                <c:pt idx="15">
                  <c:v>-7.7146937378573508</c:v>
                </c:pt>
                <c:pt idx="16">
                  <c:v>-4.4328937639581856</c:v>
                </c:pt>
                <c:pt idx="17">
                  <c:v>-3.5495490372005998</c:v>
                </c:pt>
                <c:pt idx="18">
                  <c:v>-11.115195457200691</c:v>
                </c:pt>
                <c:pt idx="19">
                  <c:v>-15.29456848368029</c:v>
                </c:pt>
                <c:pt idx="20">
                  <c:v>-3.6914607457536062</c:v>
                </c:pt>
                <c:pt idx="21">
                  <c:v>-3.5301180613751546</c:v>
                </c:pt>
                <c:pt idx="22">
                  <c:v>-4.7373196919238758</c:v>
                </c:pt>
                <c:pt idx="23">
                  <c:v>-4.7797967410503954</c:v>
                </c:pt>
                <c:pt idx="24">
                  <c:v>-0.58294183221080376</c:v>
                </c:pt>
                <c:pt idx="25">
                  <c:v>1.1916462127472434</c:v>
                </c:pt>
                <c:pt idx="26">
                  <c:v>-0.85747003323310145</c:v>
                </c:pt>
                <c:pt idx="27">
                  <c:v>-3.591906153970009</c:v>
                </c:pt>
                <c:pt idx="28">
                  <c:v>-5.7243559674012268</c:v>
                </c:pt>
                <c:pt idx="29">
                  <c:v>3.5816926872123247</c:v>
                </c:pt>
                <c:pt idx="30">
                  <c:v>11.638698538847754</c:v>
                </c:pt>
                <c:pt idx="31">
                  <c:v>5.8719626915445415</c:v>
                </c:pt>
                <c:pt idx="32">
                  <c:v>7.7368823683819921</c:v>
                </c:pt>
                <c:pt idx="33">
                  <c:v>14.005932090931349</c:v>
                </c:pt>
                <c:pt idx="34">
                  <c:v>5.7412013556639643</c:v>
                </c:pt>
                <c:pt idx="35">
                  <c:v>-4.8652266107300584</c:v>
                </c:pt>
                <c:pt idx="36">
                  <c:v>-5.073813171594443</c:v>
                </c:pt>
                <c:pt idx="37">
                  <c:v>-1.653163795751365</c:v>
                </c:pt>
                <c:pt idx="38">
                  <c:v>-1.7214966193238754</c:v>
                </c:pt>
                <c:pt idx="39">
                  <c:v>-2.0526446902780955</c:v>
                </c:pt>
                <c:pt idx="40">
                  <c:v>-0.61113058524969155</c:v>
                </c:pt>
                <c:pt idx="41">
                  <c:v>2.4518256979470276</c:v>
                </c:pt>
                <c:pt idx="42">
                  <c:v>7.9878057048061528</c:v>
                </c:pt>
                <c:pt idx="43">
                  <c:v>2.6272863530034618</c:v>
                </c:pt>
                <c:pt idx="44">
                  <c:v>-8.020261359106664</c:v>
                </c:pt>
                <c:pt idx="45">
                  <c:v>-12.607751230055863</c:v>
                </c:pt>
                <c:pt idx="46">
                  <c:v>-16.466011454033222</c:v>
                </c:pt>
                <c:pt idx="47">
                  <c:v>-7.9265586144062361</c:v>
                </c:pt>
                <c:pt idx="48">
                  <c:v>2.0780044386203973</c:v>
                </c:pt>
                <c:pt idx="49">
                  <c:v>4.2359093471460039</c:v>
                </c:pt>
                <c:pt idx="50">
                  <c:v>3.9326434506576842</c:v>
                </c:pt>
                <c:pt idx="51">
                  <c:v>-4.5956976841209194</c:v>
                </c:pt>
                <c:pt idx="52">
                  <c:v>-1.3886208647578191</c:v>
                </c:pt>
                <c:pt idx="53">
                  <c:v>-5.1876301032443415</c:v>
                </c:pt>
                <c:pt idx="54">
                  <c:v>-4.6754637948950704</c:v>
                </c:pt>
                <c:pt idx="55">
                  <c:v>5.0582776095813928</c:v>
                </c:pt>
                <c:pt idx="56">
                  <c:v>0.926609481676967</c:v>
                </c:pt>
                <c:pt idx="57">
                  <c:v>-12.346464859923046</c:v>
                </c:pt>
                <c:pt idx="58">
                  <c:v>0.91676582344336488</c:v>
                </c:pt>
                <c:pt idx="59">
                  <c:v>22.370431925748509</c:v>
                </c:pt>
                <c:pt idx="60">
                  <c:v>7.571731262312591</c:v>
                </c:pt>
                <c:pt idx="61">
                  <c:v>3.3557777203683767</c:v>
                </c:pt>
                <c:pt idx="62">
                  <c:v>-1.3470307321601185</c:v>
                </c:pt>
                <c:pt idx="63">
                  <c:v>-1.5202005092532893</c:v>
                </c:pt>
                <c:pt idx="64">
                  <c:v>-0.58015943009927851</c:v>
                </c:pt>
                <c:pt idx="65">
                  <c:v>2.0571687460386108</c:v>
                </c:pt>
                <c:pt idx="66">
                  <c:v>3.4286554641437048</c:v>
                </c:pt>
                <c:pt idx="67">
                  <c:v>-0.71009017041779421</c:v>
                </c:pt>
                <c:pt idx="68">
                  <c:v>-9.5675379286438957</c:v>
                </c:pt>
                <c:pt idx="69">
                  <c:v>-1.747851040521613</c:v>
                </c:pt>
                <c:pt idx="70">
                  <c:v>11.779943028259513</c:v>
                </c:pt>
                <c:pt idx="71">
                  <c:v>10.602982052186045</c:v>
                </c:pt>
                <c:pt idx="72">
                  <c:v>3.6631471530951196</c:v>
                </c:pt>
                <c:pt idx="73">
                  <c:v>-6.9686049619732788</c:v>
                </c:pt>
                <c:pt idx="74">
                  <c:v>-3.682587515618299</c:v>
                </c:pt>
                <c:pt idx="75">
                  <c:v>-4.0216131340957899</c:v>
                </c:pt>
                <c:pt idx="76">
                  <c:v>-8.1218160064190918</c:v>
                </c:pt>
                <c:pt idx="77">
                  <c:v>3.6142136478850535</c:v>
                </c:pt>
                <c:pt idx="78">
                  <c:v>-0.66303588672979508</c:v>
                </c:pt>
                <c:pt idx="79">
                  <c:v>-4.5791083008614661</c:v>
                </c:pt>
                <c:pt idx="80">
                  <c:v>-7.8836976472183407E-2</c:v>
                </c:pt>
                <c:pt idx="81">
                  <c:v>4.3446970152972009</c:v>
                </c:pt>
                <c:pt idx="82">
                  <c:v>-1.3826798331714993</c:v>
                </c:pt>
                <c:pt idx="83">
                  <c:v>-4.5329947174140912</c:v>
                </c:pt>
                <c:pt idx="84">
                  <c:v>-1.9136717355268329</c:v>
                </c:pt>
                <c:pt idx="85">
                  <c:v>7.1817563140321838E-2</c:v>
                </c:pt>
                <c:pt idx="86">
                  <c:v>-2.7876488392644588E-2</c:v>
                </c:pt>
                <c:pt idx="87">
                  <c:v>3.8171356043674693</c:v>
                </c:pt>
                <c:pt idx="88">
                  <c:v>4.7071659995495567</c:v>
                </c:pt>
                <c:pt idx="89">
                  <c:v>-1.826726696484106</c:v>
                </c:pt>
                <c:pt idx="90">
                  <c:v>-4.1462488674443234</c:v>
                </c:pt>
                <c:pt idx="91">
                  <c:v>-0.4843109545444183</c:v>
                </c:pt>
                <c:pt idx="92">
                  <c:v>1.3569789531001597</c:v>
                </c:pt>
                <c:pt idx="93">
                  <c:v>0.65581630016574566</c:v>
                </c:pt>
                <c:pt idx="94">
                  <c:v>-0.2575211678309014</c:v>
                </c:pt>
                <c:pt idx="95">
                  <c:v>-1.7093723340176856</c:v>
                </c:pt>
                <c:pt idx="96">
                  <c:v>1.1293114406319293</c:v>
                </c:pt>
                <c:pt idx="97">
                  <c:v>-0.31535914152959327</c:v>
                </c:pt>
                <c:pt idx="98">
                  <c:v>-2.9781667210795857</c:v>
                </c:pt>
                <c:pt idx="99">
                  <c:v>-4.854202107437585</c:v>
                </c:pt>
                <c:pt idx="100">
                  <c:v>-0.45337591728652571</c:v>
                </c:pt>
                <c:pt idx="101">
                  <c:v>6.304629861169766</c:v>
                </c:pt>
                <c:pt idx="102">
                  <c:v>1.759737921574583</c:v>
                </c:pt>
                <c:pt idx="103">
                  <c:v>0.10439798897970845</c:v>
                </c:pt>
                <c:pt idx="104">
                  <c:v>-2.1473438144832993</c:v>
                </c:pt>
                <c:pt idx="105">
                  <c:v>-3.5544231437392968</c:v>
                </c:pt>
                <c:pt idx="106">
                  <c:v>-3.3796028772581304</c:v>
                </c:pt>
                <c:pt idx="107">
                  <c:v>7.42828364042379</c:v>
                </c:pt>
                <c:pt idx="108">
                  <c:v>9.3078990580713103</c:v>
                </c:pt>
                <c:pt idx="109">
                  <c:v>1.7268501305904338</c:v>
                </c:pt>
                <c:pt idx="110">
                  <c:v>-3.5413130537681519</c:v>
                </c:pt>
                <c:pt idx="111">
                  <c:v>-4.9662800281588755</c:v>
                </c:pt>
                <c:pt idx="112">
                  <c:v>-3.0227857361004085</c:v>
                </c:pt>
                <c:pt idx="113">
                  <c:v>-2.5749876203742761</c:v>
                </c:pt>
                <c:pt idx="114">
                  <c:v>-2.9931056388055786</c:v>
                </c:pt>
                <c:pt idx="115">
                  <c:v>3.3490338822902244</c:v>
                </c:pt>
                <c:pt idx="116">
                  <c:v>0.85757481456820972</c:v>
                </c:pt>
                <c:pt idx="117">
                  <c:v>-3.5052305808007316</c:v>
                </c:pt>
                <c:pt idx="118">
                  <c:v>-1.7847066352978853</c:v>
                </c:pt>
                <c:pt idx="119">
                  <c:v>5.3779398230909869</c:v>
                </c:pt>
                <c:pt idx="120">
                  <c:v>4.7638626004399143</c:v>
                </c:pt>
                <c:pt idx="121">
                  <c:v>-0.61595094981747001</c:v>
                </c:pt>
                <c:pt idx="122">
                  <c:v>-2.1562876188486069</c:v>
                </c:pt>
                <c:pt idx="123">
                  <c:v>-2.8034654448255689</c:v>
                </c:pt>
                <c:pt idx="124">
                  <c:v>2.9046545896352107</c:v>
                </c:pt>
                <c:pt idx="125">
                  <c:v>4.0642464106270157</c:v>
                </c:pt>
                <c:pt idx="126">
                  <c:v>-1.240349942339672</c:v>
                </c:pt>
                <c:pt idx="127">
                  <c:v>-2.5325905287083845</c:v>
                </c:pt>
                <c:pt idx="128">
                  <c:v>0.80540189688223007</c:v>
                </c:pt>
                <c:pt idx="129">
                  <c:v>6.3266186399011213</c:v>
                </c:pt>
                <c:pt idx="130">
                  <c:v>5.3410344807728247</c:v>
                </c:pt>
                <c:pt idx="131">
                  <c:v>-3.3257464740548688</c:v>
                </c:pt>
                <c:pt idx="132">
                  <c:v>-4.327626845526817</c:v>
                </c:pt>
                <c:pt idx="133">
                  <c:v>-0.92119834810760071</c:v>
                </c:pt>
                <c:pt idx="134">
                  <c:v>0.10023815311877907</c:v>
                </c:pt>
                <c:pt idx="135">
                  <c:v>0.88081149748896914</c:v>
                </c:pt>
                <c:pt idx="136">
                  <c:v>2.6674896136066439</c:v>
                </c:pt>
                <c:pt idx="137">
                  <c:v>2.3759636283225944</c:v>
                </c:pt>
                <c:pt idx="138">
                  <c:v>-0.46181157335089218</c:v>
                </c:pt>
                <c:pt idx="139">
                  <c:v>-2.2066117537253365</c:v>
                </c:pt>
              </c:numCache>
            </c:numRef>
          </c:yVal>
          <c:smooth val="1"/>
          <c:extLst>
            <c:ext xmlns:c16="http://schemas.microsoft.com/office/drawing/2014/chart" uri="{C3380CC4-5D6E-409C-BE32-E72D297353CC}">
              <c16:uniqueId val="{00000003-4B41-47EC-BFC6-AB6C9AD8F8AF}"/>
            </c:ext>
          </c:extLst>
        </c:ser>
        <c:dLbls>
          <c:showLegendKey val="0"/>
          <c:showVal val="0"/>
          <c:showCatName val="0"/>
          <c:showSerName val="0"/>
          <c:showPercent val="0"/>
          <c:showBubbleSize val="0"/>
        </c:dLbls>
        <c:axId val="1023416704"/>
        <c:axId val="909637584"/>
      </c:scatterChart>
      <c:valAx>
        <c:axId val="102341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9637584"/>
        <c:crosses val="autoZero"/>
        <c:crossBetween val="midCat"/>
      </c:valAx>
      <c:valAx>
        <c:axId val="909637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4167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-18.390727408885923</c:v>
                </c:pt>
                <c:pt idx="1">
                  <c:v>-44.668360083564608</c:v>
                </c:pt>
                <c:pt idx="2">
                  <c:v>-29.179541178899019</c:v>
                </c:pt>
                <c:pt idx="3">
                  <c:v>4.7105542346593614</c:v>
                </c:pt>
                <c:pt idx="4">
                  <c:v>4.3888484530799694</c:v>
                </c:pt>
                <c:pt idx="5">
                  <c:v>-2.2837407303798996</c:v>
                </c:pt>
                <c:pt idx="6">
                  <c:v>-1.3477221618385185</c:v>
                </c:pt>
                <c:pt idx="7">
                  <c:v>4.1623490206207139</c:v>
                </c:pt>
                <c:pt idx="8">
                  <c:v>1.5284345639548051</c:v>
                </c:pt>
                <c:pt idx="9">
                  <c:v>-4.674804402116659</c:v>
                </c:pt>
                <c:pt idx="10">
                  <c:v>-10.565907363413368</c:v>
                </c:pt>
                <c:pt idx="11">
                  <c:v>-6.5091385945578519</c:v>
                </c:pt>
                <c:pt idx="12">
                  <c:v>2.7650128115023649</c:v>
                </c:pt>
                <c:pt idx="13">
                  <c:v>-9.5903831695046833</c:v>
                </c:pt>
                <c:pt idx="14">
                  <c:v>-6.580653552176984</c:v>
                </c:pt>
                <c:pt idx="15">
                  <c:v>8.4405740082998069</c:v>
                </c:pt>
                <c:pt idx="16">
                  <c:v>8.5181147833795663</c:v>
                </c:pt>
                <c:pt idx="17">
                  <c:v>9.5045626114629549</c:v>
                </c:pt>
                <c:pt idx="18">
                  <c:v>1.7216620147092763</c:v>
                </c:pt>
                <c:pt idx="19">
                  <c:v>-5.3389895544708423</c:v>
                </c:pt>
                <c:pt idx="20">
                  <c:v>-6.0868542719313457</c:v>
                </c:pt>
                <c:pt idx="21">
                  <c:v>1.0833578940672322</c:v>
                </c:pt>
                <c:pt idx="22">
                  <c:v>4.1775732822766223</c:v>
                </c:pt>
                <c:pt idx="23">
                  <c:v>-17.23304073009534</c:v>
                </c:pt>
                <c:pt idx="24">
                  <c:v>-3.2063319436474398</c:v>
                </c:pt>
                <c:pt idx="25">
                  <c:v>27.603422888046182</c:v>
                </c:pt>
                <c:pt idx="26">
                  <c:v>12.284462562033674</c:v>
                </c:pt>
                <c:pt idx="27">
                  <c:v>-11.895199447807041</c:v>
                </c:pt>
                <c:pt idx="28">
                  <c:v>2.2075844317621529</c:v>
                </c:pt>
                <c:pt idx="29">
                  <c:v>15.088583968901869</c:v>
                </c:pt>
                <c:pt idx="30">
                  <c:v>-1.3967598280363893</c:v>
                </c:pt>
                <c:pt idx="31">
                  <c:v>9.82294844950267</c:v>
                </c:pt>
                <c:pt idx="32">
                  <c:v>2.7909868395423141</c:v>
                </c:pt>
                <c:pt idx="33">
                  <c:v>-3.2275339208238325</c:v>
                </c:pt>
                <c:pt idx="34">
                  <c:v>-7.975959783138217</c:v>
                </c:pt>
                <c:pt idx="35">
                  <c:v>-5.8715039619966634</c:v>
                </c:pt>
                <c:pt idx="36">
                  <c:v>1.4968499356749829</c:v>
                </c:pt>
                <c:pt idx="37">
                  <c:v>-1.6725169313944743</c:v>
                </c:pt>
                <c:pt idx="38">
                  <c:v>-20.601593113435776</c:v>
                </c:pt>
                <c:pt idx="39">
                  <c:v>-27.64620091999431</c:v>
                </c:pt>
                <c:pt idx="40">
                  <c:v>-10.538556974438185</c:v>
                </c:pt>
                <c:pt idx="41">
                  <c:v>13.625076734938308</c:v>
                </c:pt>
                <c:pt idx="42">
                  <c:v>22.223173432780907</c:v>
                </c:pt>
                <c:pt idx="43">
                  <c:v>6.2459745185414377</c:v>
                </c:pt>
                <c:pt idx="44">
                  <c:v>6.4640039088966628</c:v>
                </c:pt>
                <c:pt idx="45">
                  <c:v>3.7261939151045342</c:v>
                </c:pt>
                <c:pt idx="46">
                  <c:v>1.8427974076575253</c:v>
                </c:pt>
                <c:pt idx="47">
                  <c:v>-10.989853479880654</c:v>
                </c:pt>
                <c:pt idx="48">
                  <c:v>-2.0554806612933856</c:v>
                </c:pt>
                <c:pt idx="49">
                  <c:v>8.2192337476852533</c:v>
                </c:pt>
                <c:pt idx="50">
                  <c:v>8.6160193376899734</c:v>
                </c:pt>
                <c:pt idx="51">
                  <c:v>-1.910033852645048</c:v>
                </c:pt>
                <c:pt idx="52">
                  <c:v>-7.6225636669567036</c:v>
                </c:pt>
                <c:pt idx="53">
                  <c:v>1.4370363272806095</c:v>
                </c:pt>
                <c:pt idx="54">
                  <c:v>4.2130701384401181</c:v>
                </c:pt>
                <c:pt idx="55">
                  <c:v>0.71524270051327909</c:v>
                </c:pt>
                <c:pt idx="56">
                  <c:v>-0.50908421807296134</c:v>
                </c:pt>
                <c:pt idx="57">
                  <c:v>5.6983353187155332</c:v>
                </c:pt>
                <c:pt idx="58">
                  <c:v>8.6857002222787898</c:v>
                </c:pt>
                <c:pt idx="59">
                  <c:v>-1.0679284795847304</c:v>
                </c:pt>
                <c:pt idx="60">
                  <c:v>0.72357728065196991</c:v>
                </c:pt>
                <c:pt idx="61">
                  <c:v>7.5769805257056788</c:v>
                </c:pt>
                <c:pt idx="62">
                  <c:v>4.7511519220971206</c:v>
                </c:pt>
                <c:pt idx="63">
                  <c:v>-3.9241311107641258E-2</c:v>
                </c:pt>
                <c:pt idx="64">
                  <c:v>-0.65297452702634506</c:v>
                </c:pt>
                <c:pt idx="65">
                  <c:v>3.764223300070471</c:v>
                </c:pt>
                <c:pt idx="66">
                  <c:v>-0.64639363202358668</c:v>
                </c:pt>
                <c:pt idx="67">
                  <c:v>-3.0748581635830887</c:v>
                </c:pt>
                <c:pt idx="68">
                  <c:v>1.3105494568536418</c:v>
                </c:pt>
                <c:pt idx="69">
                  <c:v>12.213178796170164</c:v>
                </c:pt>
                <c:pt idx="70">
                  <c:v>8.656600320312517</c:v>
                </c:pt>
                <c:pt idx="71">
                  <c:v>7.6001461100025729</c:v>
                </c:pt>
                <c:pt idx="72">
                  <c:v>4.5868433282513408</c:v>
                </c:pt>
                <c:pt idx="73">
                  <c:v>-15.437924844065716</c:v>
                </c:pt>
                <c:pt idx="74">
                  <c:v>-12.078872106623509</c:v>
                </c:pt>
                <c:pt idx="75">
                  <c:v>1.9634439498155447</c:v>
                </c:pt>
                <c:pt idx="76">
                  <c:v>1.6509104582096226</c:v>
                </c:pt>
                <c:pt idx="77">
                  <c:v>4.194916061071198</c:v>
                </c:pt>
                <c:pt idx="78">
                  <c:v>9.388381960287596</c:v>
                </c:pt>
                <c:pt idx="79">
                  <c:v>6.3791430675911771</c:v>
                </c:pt>
                <c:pt idx="80">
                  <c:v>-4.3590965818109</c:v>
                </c:pt>
                <c:pt idx="81">
                  <c:v>-9.2516262691019175</c:v>
                </c:pt>
                <c:pt idx="82">
                  <c:v>-2.2231823173123209</c:v>
                </c:pt>
                <c:pt idx="83">
                  <c:v>9.0230662852924706</c:v>
                </c:pt>
                <c:pt idx="84">
                  <c:v>4.7113932023947704</c:v>
                </c:pt>
                <c:pt idx="85">
                  <c:v>-3.4890569713605619</c:v>
                </c:pt>
                <c:pt idx="86">
                  <c:v>-3.4152161021304663</c:v>
                </c:pt>
                <c:pt idx="87">
                  <c:v>-5.1494660184875567</c:v>
                </c:pt>
                <c:pt idx="88">
                  <c:v>8.0889637544924238</c:v>
                </c:pt>
                <c:pt idx="89">
                  <c:v>22.841164210018363</c:v>
                </c:pt>
                <c:pt idx="90">
                  <c:v>6.6166390004584148</c:v>
                </c:pt>
                <c:pt idx="91">
                  <c:v>-5.674566349657046</c:v>
                </c:pt>
                <c:pt idx="92">
                  <c:v>7.9134887153253981</c:v>
                </c:pt>
                <c:pt idx="93">
                  <c:v>1.616216966589539</c:v>
                </c:pt>
                <c:pt idx="94">
                  <c:v>-1.1974428858763777</c:v>
                </c:pt>
                <c:pt idx="95">
                  <c:v>5.6117858883677174</c:v>
                </c:pt>
                <c:pt idx="96">
                  <c:v>7.7902827005075714</c:v>
                </c:pt>
                <c:pt idx="97">
                  <c:v>-5.8964392467949951</c:v>
                </c:pt>
                <c:pt idx="98">
                  <c:v>-6.9960394925519864</c:v>
                </c:pt>
                <c:pt idx="99">
                  <c:v>0.86548502185815301</c:v>
                </c:pt>
                <c:pt idx="100">
                  <c:v>1.5790141488627523</c:v>
                </c:pt>
                <c:pt idx="101">
                  <c:v>0.28200381142907471</c:v>
                </c:pt>
                <c:pt idx="102">
                  <c:v>-6.300005174630793</c:v>
                </c:pt>
                <c:pt idx="103">
                  <c:v>-10.18899522373429</c:v>
                </c:pt>
                <c:pt idx="104">
                  <c:v>8.1565792405140254</c:v>
                </c:pt>
                <c:pt idx="105">
                  <c:v>15.669086749451651</c:v>
                </c:pt>
                <c:pt idx="106">
                  <c:v>9.7250233793818275</c:v>
                </c:pt>
                <c:pt idx="107">
                  <c:v>9.2561266142433034</c:v>
                </c:pt>
                <c:pt idx="108">
                  <c:v>2.6853821457490121</c:v>
                </c:pt>
                <c:pt idx="109">
                  <c:v>-3.911236926253145</c:v>
                </c:pt>
                <c:pt idx="110">
                  <c:v>-47.771585856829795</c:v>
                </c:pt>
                <c:pt idx="111">
                  <c:v>-155.1036429456436</c:v>
                </c:pt>
                <c:pt idx="112">
                  <c:v>-100.2702604033704</c:v>
                </c:pt>
                <c:pt idx="113">
                  <c:v>44.085905377933457</c:v>
                </c:pt>
                <c:pt idx="114">
                  <c:v>72.155189230973235</c:v>
                </c:pt>
                <c:pt idx="115">
                  <c:v>12.539054657692391</c:v>
                </c:pt>
                <c:pt idx="116">
                  <c:v>-6.824670560133983</c:v>
                </c:pt>
                <c:pt idx="117">
                  <c:v>16.147288139560292</c:v>
                </c:pt>
                <c:pt idx="118">
                  <c:v>2.372236392285902</c:v>
                </c:pt>
                <c:pt idx="119">
                  <c:v>-13.794913784219407</c:v>
                </c:pt>
                <c:pt idx="120">
                  <c:v>1.7846877411345825</c:v>
                </c:pt>
                <c:pt idx="121">
                  <c:v>12.330169274498106</c:v>
                </c:pt>
                <c:pt idx="122">
                  <c:v>3.238539266850049</c:v>
                </c:pt>
                <c:pt idx="123">
                  <c:v>-8.7615439527655301</c:v>
                </c:pt>
                <c:pt idx="124">
                  <c:v>-3.7400622078317332</c:v>
                </c:pt>
                <c:pt idx="125">
                  <c:v>12.133472510691005</c:v>
                </c:pt>
                <c:pt idx="126">
                  <c:v>17.305288298554593</c:v>
                </c:pt>
                <c:pt idx="127">
                  <c:v>15.09426471762492</c:v>
                </c:pt>
                <c:pt idx="128">
                  <c:v>-9.7961818025838259</c:v>
                </c:pt>
                <c:pt idx="129">
                  <c:v>-42.307363720986885</c:v>
                </c:pt>
                <c:pt idx="130">
                  <c:v>-101.2283598739905</c:v>
                </c:pt>
                <c:pt idx="131">
                  <c:v>0.46766757769292644</c:v>
                </c:pt>
                <c:pt idx="132">
                  <c:v>81.845313673003574</c:v>
                </c:pt>
                <c:pt idx="133">
                  <c:v>59.133986946934378</c:v>
                </c:pt>
                <c:pt idx="134">
                  <c:v>12.690463423397865</c:v>
                </c:pt>
                <c:pt idx="135">
                  <c:v>7.8948659483294037</c:v>
                </c:pt>
                <c:pt idx="136">
                  <c:v>3.5687002989041283</c:v>
                </c:pt>
                <c:pt idx="137">
                  <c:v>-4.1382943850178382</c:v>
                </c:pt>
                <c:pt idx="138">
                  <c:v>-3.3571997954421535</c:v>
                </c:pt>
                <c:pt idx="139">
                  <c:v>-1.8178942124128687</c:v>
                </c:pt>
                <c:pt idx="140">
                  <c:v>-4.5513091109726682</c:v>
                </c:pt>
                <c:pt idx="141">
                  <c:v>7.1258572828159528</c:v>
                </c:pt>
                <c:pt idx="142">
                  <c:v>11.553817323247529</c:v>
                </c:pt>
                <c:pt idx="143">
                  <c:v>3.3043321796956797</c:v>
                </c:pt>
                <c:pt idx="144">
                  <c:v>14.907809184440611</c:v>
                </c:pt>
                <c:pt idx="145">
                  <c:v>23.801359869180864</c:v>
                </c:pt>
                <c:pt idx="146">
                  <c:v>16.944985483371344</c:v>
                </c:pt>
                <c:pt idx="147">
                  <c:v>16.465264096550797</c:v>
                </c:pt>
                <c:pt idx="148">
                  <c:v>10.345947285015487</c:v>
                </c:pt>
                <c:pt idx="149">
                  <c:v>-6.8272804355647008</c:v>
                </c:pt>
                <c:pt idx="150">
                  <c:v>-0.20533041300864419</c:v>
                </c:pt>
                <c:pt idx="151">
                  <c:v>12.730293668197946</c:v>
                </c:pt>
                <c:pt idx="152">
                  <c:v>-2.9005023499324629</c:v>
                </c:pt>
                <c:pt idx="153">
                  <c:v>3.9087498612832743</c:v>
                </c:pt>
                <c:pt idx="154">
                  <c:v>9.04867272789018</c:v>
                </c:pt>
                <c:pt idx="155">
                  <c:v>6.7215578120661208</c:v>
                </c:pt>
                <c:pt idx="156">
                  <c:v>1.7743771213744708</c:v>
                </c:pt>
                <c:pt idx="157">
                  <c:v>3.218892102612914</c:v>
                </c:pt>
                <c:pt idx="158">
                  <c:v>6.1532985084225036</c:v>
                </c:pt>
                <c:pt idx="159">
                  <c:v>4.9465714072604587</c:v>
                </c:pt>
                <c:pt idx="160">
                  <c:v>13.476510411810057</c:v>
                </c:pt>
                <c:pt idx="161">
                  <c:v>20.658512898518218</c:v>
                </c:pt>
                <c:pt idx="162">
                  <c:v>9.9263577400791387</c:v>
                </c:pt>
                <c:pt idx="163">
                  <c:v>2.6417811361863919</c:v>
                </c:pt>
                <c:pt idx="164">
                  <c:v>-2.4013673508087834</c:v>
                </c:pt>
                <c:pt idx="165">
                  <c:v>-1.6921602132738973</c:v>
                </c:pt>
                <c:pt idx="166">
                  <c:v>-1.0349662066417409</c:v>
                </c:pt>
                <c:pt idx="167">
                  <c:v>1.6001886358971427</c:v>
                </c:pt>
                <c:pt idx="168">
                  <c:v>4.4274442331221877</c:v>
                </c:pt>
                <c:pt idx="169">
                  <c:v>3.784069047821025</c:v>
                </c:pt>
                <c:pt idx="170">
                  <c:v>1.2398337734928166</c:v>
                </c:pt>
                <c:pt idx="171">
                  <c:v>3.6695786271403201</c:v>
                </c:pt>
                <c:pt idx="172">
                  <c:v>4.4257615650624249</c:v>
                </c:pt>
                <c:pt idx="173">
                  <c:v>-0.21007556570613728</c:v>
                </c:pt>
                <c:pt idx="174">
                  <c:v>-10.708747700779965</c:v>
                </c:pt>
                <c:pt idx="175">
                  <c:v>-0.16490702605184704</c:v>
                </c:pt>
                <c:pt idx="176">
                  <c:v>8.3955239467853371</c:v>
                </c:pt>
                <c:pt idx="177">
                  <c:v>4.0557954280231456</c:v>
                </c:pt>
                <c:pt idx="178">
                  <c:v>-0.25022228396279578</c:v>
                </c:pt>
                <c:pt idx="179">
                  <c:v>5.9476693084432544</c:v>
                </c:pt>
                <c:pt idx="180">
                  <c:v>6.48433899110284</c:v>
                </c:pt>
                <c:pt idx="181">
                  <c:v>2.6630325720598229</c:v>
                </c:pt>
                <c:pt idx="182">
                  <c:v>-2.498948221194103</c:v>
                </c:pt>
                <c:pt idx="183">
                  <c:v>-3.1474546214223738</c:v>
                </c:pt>
                <c:pt idx="184">
                  <c:v>-0.68790265793608063</c:v>
                </c:pt>
                <c:pt idx="185">
                  <c:v>2.0546407885138254</c:v>
                </c:pt>
                <c:pt idx="186">
                  <c:v>-1.6001094520609582</c:v>
                </c:pt>
                <c:pt idx="187">
                  <c:v>-0.14443872003757402</c:v>
                </c:pt>
                <c:pt idx="188">
                  <c:v>5.9349175110028431</c:v>
                </c:pt>
                <c:pt idx="189">
                  <c:v>3.5674023735074227</c:v>
                </c:pt>
                <c:pt idx="190">
                  <c:v>-0.3685885264714569</c:v>
                </c:pt>
                <c:pt idx="191">
                  <c:v>1.2818318179517791</c:v>
                </c:pt>
                <c:pt idx="192">
                  <c:v>4.7230807530132166</c:v>
                </c:pt>
                <c:pt idx="193">
                  <c:v>-1.9083187457407824</c:v>
                </c:pt>
                <c:pt idx="194">
                  <c:v>-3.8260107533039673</c:v>
                </c:pt>
                <c:pt idx="195">
                  <c:v>-1.3181176620088728</c:v>
                </c:pt>
                <c:pt idx="196">
                  <c:v>-1.6727565497941612</c:v>
                </c:pt>
                <c:pt idx="197">
                  <c:v>1.2530344771421102</c:v>
                </c:pt>
                <c:pt idx="198">
                  <c:v>4.7701056285634271</c:v>
                </c:pt>
                <c:pt idx="199">
                  <c:v>0.84542047452478419</c:v>
                </c:pt>
                <c:pt idx="200">
                  <c:v>-1.1603309986762169</c:v>
                </c:pt>
                <c:pt idx="201">
                  <c:v>-4.852951235729444</c:v>
                </c:pt>
                <c:pt idx="202">
                  <c:v>1.9626824857879834</c:v>
                </c:pt>
                <c:pt idx="203">
                  <c:v>5.0122518809357492</c:v>
                </c:pt>
                <c:pt idx="204">
                  <c:v>-1.4776741995385838</c:v>
                </c:pt>
                <c:pt idx="205">
                  <c:v>-2.4004606671062017</c:v>
                </c:pt>
                <c:pt idx="206">
                  <c:v>0.43006632089383917</c:v>
                </c:pt>
                <c:pt idx="207">
                  <c:v>-1.7675554342552968</c:v>
                </c:pt>
                <c:pt idx="208">
                  <c:v>-2.2132031676278525</c:v>
                </c:pt>
                <c:pt idx="209">
                  <c:v>-1.3441374461620992</c:v>
                </c:pt>
                <c:pt idx="210">
                  <c:v>-3.6132323382400253</c:v>
                </c:pt>
                <c:pt idx="211">
                  <c:v>1.3881466031621852</c:v>
                </c:pt>
                <c:pt idx="212">
                  <c:v>8.3116516200952599</c:v>
                </c:pt>
                <c:pt idx="213">
                  <c:v>5.5471119210548165</c:v>
                </c:pt>
                <c:pt idx="214">
                  <c:v>1.2998057357724606</c:v>
                </c:pt>
                <c:pt idx="215">
                  <c:v>-2.9246328283688188</c:v>
                </c:pt>
                <c:pt idx="216">
                  <c:v>0.70779438991738508</c:v>
                </c:pt>
                <c:pt idx="217">
                  <c:v>5.0153582102969114</c:v>
                </c:pt>
                <c:pt idx="218">
                  <c:v>1.5128505654560158</c:v>
                </c:pt>
                <c:pt idx="219">
                  <c:v>-1.0070275613344475</c:v>
                </c:pt>
                <c:pt idx="220">
                  <c:v>-6.6751733507291995</c:v>
                </c:pt>
                <c:pt idx="221">
                  <c:v>0.21795845491759983</c:v>
                </c:pt>
                <c:pt idx="222">
                  <c:v>1.9562762410636612</c:v>
                </c:pt>
                <c:pt idx="223">
                  <c:v>2.9005973837305459</c:v>
                </c:pt>
                <c:pt idx="224">
                  <c:v>9.217101082711828</c:v>
                </c:pt>
                <c:pt idx="225">
                  <c:v>10.102771587412265</c:v>
                </c:pt>
                <c:pt idx="226">
                  <c:v>8.0362581672586462</c:v>
                </c:pt>
                <c:pt idx="227">
                  <c:v>12.569583319927759</c:v>
                </c:pt>
                <c:pt idx="228">
                  <c:v>12.217226916245673</c:v>
                </c:pt>
                <c:pt idx="229">
                  <c:v>1.4078613190434475</c:v>
                </c:pt>
                <c:pt idx="230">
                  <c:v>-7.7376964921477942</c:v>
                </c:pt>
                <c:pt idx="231">
                  <c:v>-3.040512023999745</c:v>
                </c:pt>
                <c:pt idx="232">
                  <c:v>4.262966092078301</c:v>
                </c:pt>
                <c:pt idx="233">
                  <c:v>2.0204287021683855</c:v>
                </c:pt>
                <c:pt idx="234">
                  <c:v>-1.2263221508640485</c:v>
                </c:pt>
                <c:pt idx="235">
                  <c:v>0.50456020042697736</c:v>
                </c:pt>
                <c:pt idx="236">
                  <c:v>6.2054239966300981E-2</c:v>
                </c:pt>
                <c:pt idx="237">
                  <c:v>-0.51192955755138303</c:v>
                </c:pt>
                <c:pt idx="238">
                  <c:v>5.9436296666062143</c:v>
                </c:pt>
                <c:pt idx="239">
                  <c:v>4.8856031482232982</c:v>
                </c:pt>
                <c:pt idx="240">
                  <c:v>3.7086008639803376</c:v>
                </c:pt>
                <c:pt idx="241">
                  <c:v>-1.0175401426210771</c:v>
                </c:pt>
                <c:pt idx="242">
                  <c:v>11.024283120777076</c:v>
                </c:pt>
                <c:pt idx="243">
                  <c:v>6.2792986819014311</c:v>
                </c:pt>
                <c:pt idx="244">
                  <c:v>-2.5273601122166323</c:v>
                </c:pt>
                <c:pt idx="245">
                  <c:v>3.6571801306631651</c:v>
                </c:pt>
                <c:pt idx="246">
                  <c:v>2.8429032084387833</c:v>
                </c:pt>
                <c:pt idx="247">
                  <c:v>1.2051185727982157</c:v>
                </c:pt>
                <c:pt idx="248">
                  <c:v>0.87225968339736248</c:v>
                </c:pt>
                <c:pt idx="249">
                  <c:v>0.56069248039830677</c:v>
                </c:pt>
                <c:pt idx="250">
                  <c:v>1.8324703661819637</c:v>
                </c:pt>
                <c:pt idx="251">
                  <c:v>2.9505340854650899</c:v>
                </c:pt>
                <c:pt idx="252">
                  <c:v>-0.71479223017082971</c:v>
                </c:pt>
                <c:pt idx="253">
                  <c:v>-4.8224745648515652</c:v>
                </c:pt>
                <c:pt idx="254">
                  <c:v>-6.1043462877125751</c:v>
                </c:pt>
                <c:pt idx="255">
                  <c:v>-0.24652973958198421</c:v>
                </c:pt>
                <c:pt idx="256">
                  <c:v>1.1744380238310372</c:v>
                </c:pt>
                <c:pt idx="257">
                  <c:v>2.2444608416073217</c:v>
                </c:pt>
                <c:pt idx="258">
                  <c:v>3.2953339339647729</c:v>
                </c:pt>
                <c:pt idx="259">
                  <c:v>3.5351870980282687</c:v>
                </c:pt>
                <c:pt idx="260">
                  <c:v>3.0776756963190048</c:v>
                </c:pt>
                <c:pt idx="261">
                  <c:v>2.0231451128192446</c:v>
                </c:pt>
                <c:pt idx="262">
                  <c:v>3.1860760742268299</c:v>
                </c:pt>
                <c:pt idx="263">
                  <c:v>0.37506223287554874</c:v>
                </c:pt>
                <c:pt idx="264">
                  <c:v>-1.1412413004511168</c:v>
                </c:pt>
                <c:pt idx="265">
                  <c:v>1.9678582097353292E-3</c:v>
                </c:pt>
                <c:pt idx="266">
                  <c:v>2.0756676635863367</c:v>
                </c:pt>
                <c:pt idx="267">
                  <c:v>1.5211735023425428</c:v>
                </c:pt>
                <c:pt idx="268">
                  <c:v>-0.83646007250932897</c:v>
                </c:pt>
                <c:pt idx="269">
                  <c:v>-0.38588967097033611</c:v>
                </c:pt>
                <c:pt idx="270">
                  <c:v>-0.35796901476122361</c:v>
                </c:pt>
                <c:pt idx="271">
                  <c:v>-0.2109123435478884</c:v>
                </c:pt>
                <c:pt idx="272">
                  <c:v>1.3762192015517987</c:v>
                </c:pt>
                <c:pt idx="273">
                  <c:v>0.85260381588678347</c:v>
                </c:pt>
                <c:pt idx="274">
                  <c:v>-2.0602254447414725</c:v>
                </c:pt>
                <c:pt idx="275">
                  <c:v>-0.85579990408850592</c:v>
                </c:pt>
                <c:pt idx="276">
                  <c:v>0.82504932835285216</c:v>
                </c:pt>
                <c:pt idx="277">
                  <c:v>3.972285196944072</c:v>
                </c:pt>
                <c:pt idx="278">
                  <c:v>5.7999706923346661</c:v>
                </c:pt>
                <c:pt idx="279">
                  <c:v>3.0466380751405246</c:v>
                </c:pt>
                <c:pt idx="280">
                  <c:v>-1.620056937969881</c:v>
                </c:pt>
                <c:pt idx="281">
                  <c:v>-2.7932023720308097</c:v>
                </c:pt>
                <c:pt idx="282">
                  <c:v>0.60360894961250255</c:v>
                </c:pt>
                <c:pt idx="283">
                  <c:v>-1.3974314634443186</c:v>
                </c:pt>
                <c:pt idx="284">
                  <c:v>-0.87733805637567008</c:v>
                </c:pt>
                <c:pt idx="285">
                  <c:v>2.1749285474460849</c:v>
                </c:pt>
                <c:pt idx="286">
                  <c:v>2.7558137761390955</c:v>
                </c:pt>
                <c:pt idx="287">
                  <c:v>1.5224712062072445</c:v>
                </c:pt>
                <c:pt idx="288">
                  <c:v>0.1655022894888768</c:v>
                </c:pt>
                <c:pt idx="289">
                  <c:v>1.4438490158517665</c:v>
                </c:pt>
                <c:pt idx="290">
                  <c:v>0.31197556432668055</c:v>
                </c:pt>
                <c:pt idx="291">
                  <c:v>-0.43902640090784362</c:v>
                </c:pt>
                <c:pt idx="292">
                  <c:v>0.66545908367609863</c:v>
                </c:pt>
                <c:pt idx="293">
                  <c:v>1.9122860742020975</c:v>
                </c:pt>
                <c:pt idx="294">
                  <c:v>2.1263872066873453</c:v>
                </c:pt>
                <c:pt idx="295">
                  <c:v>1.4966151631987978</c:v>
                </c:pt>
                <c:pt idx="296">
                  <c:v>0.42835552842922742</c:v>
                </c:pt>
                <c:pt idx="297">
                  <c:v>-1.1354657385312878</c:v>
                </c:pt>
                <c:pt idx="298">
                  <c:v>0.3351945262623488</c:v>
                </c:pt>
                <c:pt idx="299">
                  <c:v>-1.7465443523432873</c:v>
                </c:pt>
                <c:pt idx="300">
                  <c:v>-1.3670611956550405</c:v>
                </c:pt>
                <c:pt idx="301">
                  <c:v>3.0485886342142625</c:v>
                </c:pt>
                <c:pt idx="302">
                  <c:v>13.910049645008336</c:v>
                </c:pt>
                <c:pt idx="303">
                  <c:v>7.0258065273676831</c:v>
                </c:pt>
                <c:pt idx="304">
                  <c:v>2.0794519305765027</c:v>
                </c:pt>
                <c:pt idx="305">
                  <c:v>-1.8584202218610155</c:v>
                </c:pt>
                <c:pt idx="306">
                  <c:v>-5.2260066131437988</c:v>
                </c:pt>
                <c:pt idx="307">
                  <c:v>-2.3598238411883585</c:v>
                </c:pt>
                <c:pt idx="308">
                  <c:v>-0.58227754532593101</c:v>
                </c:pt>
                <c:pt idx="309">
                  <c:v>-1.3670149551739943</c:v>
                </c:pt>
                <c:pt idx="310">
                  <c:v>-0.10692318151480129</c:v>
                </c:pt>
                <c:pt idx="311">
                  <c:v>1.8988085471024181</c:v>
                </c:pt>
                <c:pt idx="312">
                  <c:v>1.588894854116998</c:v>
                </c:pt>
              </c:numCache>
            </c:numRef>
          </c:yVal>
          <c:smooth val="1"/>
          <c:extLst>
            <c:ext xmlns:c16="http://schemas.microsoft.com/office/drawing/2014/chart" uri="{C3380CC4-5D6E-409C-BE32-E72D297353CC}">
              <c16:uniqueId val="{00000000-3C6A-433A-8C60-2E2E700A61D7}"/>
            </c:ext>
          </c:extLst>
        </c:ser>
        <c:ser>
          <c:idx val="1"/>
          <c:order val="1"/>
          <c:tx>
            <c:v>1.3</c:v>
          </c:tx>
          <c:spPr>
            <a:ln w="19050" cap="rnd">
              <a:solidFill>
                <a:schemeClr val="accent2"/>
              </a:solidFill>
              <a:round/>
            </a:ln>
            <a:effectLst/>
          </c:spPr>
          <c:marker>
            <c:symbol val="none"/>
          </c:marker>
          <c:xVal>
            <c:strRef>
              <c:f>'LC1.3'!$D:$D</c:f>
              <c:strCache>
                <c:ptCount val="313"/>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-36.0520679589211</c:v>
                </c:pt>
                <c:pt idx="2">
                  <c:v>-41.787959014809282</c:v>
                </c:pt>
                <c:pt idx="3">
                  <c:v>5.0353918964724897</c:v>
                </c:pt>
                <c:pt idx="4">
                  <c:v>7.3864338530917539</c:v>
                </c:pt>
                <c:pt idx="5">
                  <c:v>-7.6811528554973414</c:v>
                </c:pt>
                <c:pt idx="6">
                  <c:v>-68.691019958672584</c:v>
                </c:pt>
                <c:pt idx="7">
                  <c:v>-145.86059935326554</c:v>
                </c:pt>
                <c:pt idx="8">
                  <c:v>-121.57113322231039</c:v>
                </c:pt>
                <c:pt idx="9">
                  <c:v>25.37957425807183</c:v>
                </c:pt>
                <c:pt idx="10">
                  <c:v>104.50367963182886</c:v>
                </c:pt>
                <c:pt idx="11">
                  <c:v>93.235915714189034</c:v>
                </c:pt>
                <c:pt idx="12">
                  <c:v>50.21563536701801</c:v>
                </c:pt>
                <c:pt idx="13">
                  <c:v>-0.70337996314077289</c:v>
                </c:pt>
                <c:pt idx="14">
                  <c:v>-3.2077055700163859</c:v>
                </c:pt>
                <c:pt idx="15">
                  <c:v>-11.738491628518286</c:v>
                </c:pt>
                <c:pt idx="16">
                  <c:v>-6.0596423415906751</c:v>
                </c:pt>
                <c:pt idx="17">
                  <c:v>-7.2959727291387928</c:v>
                </c:pt>
                <c:pt idx="18">
                  <c:v>-30.399568480740513</c:v>
                </c:pt>
                <c:pt idx="19">
                  <c:v>-48.091440256361579</c:v>
                </c:pt>
                <c:pt idx="20">
                  <c:v>3.0443949095385321</c:v>
                </c:pt>
                <c:pt idx="21">
                  <c:v>40.846653517199812</c:v>
                </c:pt>
                <c:pt idx="22">
                  <c:v>20.359635198924799</c:v>
                </c:pt>
                <c:pt idx="23">
                  <c:v>-2.9743478873504228</c:v>
                </c:pt>
                <c:pt idx="24">
                  <c:v>-8.0356396521870703</c:v>
                </c:pt>
                <c:pt idx="25">
                  <c:v>8.3821319291242862</c:v>
                </c:pt>
                <c:pt idx="26">
                  <c:v>3.519035327989628</c:v>
                </c:pt>
                <c:pt idx="27">
                  <c:v>-1.1943937443253658</c:v>
                </c:pt>
                <c:pt idx="28">
                  <c:v>-8.4214911441424505</c:v>
                </c:pt>
                <c:pt idx="29">
                  <c:v>-7.8769866193507809</c:v>
                </c:pt>
                <c:pt idx="30">
                  <c:v>-5.8689158639930641</c:v>
                </c:pt>
                <c:pt idx="31">
                  <c:v>0.25212555209411747</c:v>
                </c:pt>
                <c:pt idx="32">
                  <c:v>4.255724090884252</c:v>
                </c:pt>
                <c:pt idx="33">
                  <c:v>2.6573999406744342</c:v>
                </c:pt>
                <c:pt idx="34">
                  <c:v>-11.09847110130846</c:v>
                </c:pt>
                <c:pt idx="35">
                  <c:v>-11.329467448132261</c:v>
                </c:pt>
                <c:pt idx="36">
                  <c:v>2.6891757804389562</c:v>
                </c:pt>
                <c:pt idx="37">
                  <c:v>8.0454765046665901</c:v>
                </c:pt>
                <c:pt idx="38">
                  <c:v>-2.3019280573217933</c:v>
                </c:pt>
                <c:pt idx="39">
                  <c:v>-6.0024336877205311</c:v>
                </c:pt>
                <c:pt idx="40">
                  <c:v>1.7636705301429747</c:v>
                </c:pt>
                <c:pt idx="41">
                  <c:v>3.9891631758455692</c:v>
                </c:pt>
                <c:pt idx="42">
                  <c:v>-3.6778268842159489</c:v>
                </c:pt>
                <c:pt idx="43">
                  <c:v>-14.178828648432415</c:v>
                </c:pt>
                <c:pt idx="44">
                  <c:v>-5.1424502524873983</c:v>
                </c:pt>
                <c:pt idx="45">
                  <c:v>0.3594009789290647</c:v>
                </c:pt>
                <c:pt idx="46">
                  <c:v>0.23025814493748487</c:v>
                </c:pt>
                <c:pt idx="47">
                  <c:v>-6.1109324095339765</c:v>
                </c:pt>
                <c:pt idx="48">
                  <c:v>-9.0521177754113182</c:v>
                </c:pt>
                <c:pt idx="49">
                  <c:v>0.35588749362303529</c:v>
                </c:pt>
                <c:pt idx="50">
                  <c:v>22.542422242814744</c:v>
                </c:pt>
                <c:pt idx="51">
                  <c:v>12.957154253305514</c:v>
                </c:pt>
                <c:pt idx="52">
                  <c:v>6.3373479042020984</c:v>
                </c:pt>
                <c:pt idx="53">
                  <c:v>2.8481269088921168</c:v>
                </c:pt>
                <c:pt idx="54">
                  <c:v>-8.0846802454681441</c:v>
                </c:pt>
                <c:pt idx="55">
                  <c:v>-18.289575842569086</c:v>
                </c:pt>
                <c:pt idx="56">
                  <c:v>-4.0684508777548682</c:v>
                </c:pt>
                <c:pt idx="57">
                  <c:v>18.435316593090562</c:v>
                </c:pt>
                <c:pt idx="58">
                  <c:v>15.675459483159273</c:v>
                </c:pt>
                <c:pt idx="59">
                  <c:v>13.255340404466885</c:v>
                </c:pt>
                <c:pt idx="60">
                  <c:v>6.9197903992518075</c:v>
                </c:pt>
                <c:pt idx="61">
                  <c:v>-6.4718862679028355</c:v>
                </c:pt>
                <c:pt idx="62">
                  <c:v>-3.0716298527245458</c:v>
                </c:pt>
                <c:pt idx="63">
                  <c:v>-6.4655695056901896</c:v>
                </c:pt>
                <c:pt idx="64">
                  <c:v>-4.5855298741323587</c:v>
                </c:pt>
                <c:pt idx="65">
                  <c:v>8.6689123195053668</c:v>
                </c:pt>
                <c:pt idx="66">
                  <c:v>11.502115530582881</c:v>
                </c:pt>
                <c:pt idx="67">
                  <c:v>-3.3989139491878069</c:v>
                </c:pt>
                <c:pt idx="68">
                  <c:v>-7.7246218463133296</c:v>
                </c:pt>
                <c:pt idx="69">
                  <c:v>1.7158894954221631</c:v>
                </c:pt>
                <c:pt idx="70">
                  <c:v>0.85519819513952533</c:v>
                </c:pt>
                <c:pt idx="71">
                  <c:v>0.13206046374879798</c:v>
                </c:pt>
                <c:pt idx="72">
                  <c:v>-0.35363717728000721</c:v>
                </c:pt>
                <c:pt idx="73">
                  <c:v>-10.767247842249233</c:v>
                </c:pt>
                <c:pt idx="74">
                  <c:v>-22.234586114413744</c:v>
                </c:pt>
                <c:pt idx="75">
                  <c:v>-35.920103988316399</c:v>
                </c:pt>
                <c:pt idx="76">
                  <c:v>-27.347490833359078</c:v>
                </c:pt>
                <c:pt idx="77">
                  <c:v>12.13954413816869</c:v>
                </c:pt>
                <c:pt idx="78">
                  <c:v>33.780960703447846</c:v>
                </c:pt>
                <c:pt idx="79">
                  <c:v>14.300553944274984</c:v>
                </c:pt>
                <c:pt idx="80">
                  <c:v>-3.7312930269920201</c:v>
                </c:pt>
                <c:pt idx="81">
                  <c:v>0.74547201816345154</c:v>
                </c:pt>
                <c:pt idx="82">
                  <c:v>5.1394974733989107</c:v>
                </c:pt>
                <c:pt idx="83">
                  <c:v>-0.94613516632525962</c:v>
                </c:pt>
                <c:pt idx="84">
                  <c:v>2.2541247343238053</c:v>
                </c:pt>
                <c:pt idx="85">
                  <c:v>-1.1677748011586531</c:v>
                </c:pt>
                <c:pt idx="86">
                  <c:v>-4.9111006057039068</c:v>
                </c:pt>
                <c:pt idx="87">
                  <c:v>0.64405649179700442</c:v>
                </c:pt>
                <c:pt idx="88">
                  <c:v>4.597816191712103</c:v>
                </c:pt>
                <c:pt idx="89">
                  <c:v>5.7970929604733072</c:v>
                </c:pt>
                <c:pt idx="90">
                  <c:v>2.9609915112704619</c:v>
                </c:pt>
                <c:pt idx="91">
                  <c:v>-2.1031436957571472</c:v>
                </c:pt>
                <c:pt idx="92">
                  <c:v>3.6854268020094976</c:v>
                </c:pt>
                <c:pt idx="93">
                  <c:v>2.8122099462326</c:v>
                </c:pt>
                <c:pt idx="94">
                  <c:v>-0.32297751271426689</c:v>
                </c:pt>
                <c:pt idx="95">
                  <c:v>0.89063168938432813</c:v>
                </c:pt>
                <c:pt idx="96">
                  <c:v>-3.2488901653266744</c:v>
                </c:pt>
                <c:pt idx="97">
                  <c:v>-4.6384381390496037</c:v>
                </c:pt>
                <c:pt idx="98">
                  <c:v>-0.60403891110037955</c:v>
                </c:pt>
                <c:pt idx="99">
                  <c:v>1.534663405266655</c:v>
                </c:pt>
                <c:pt idx="100">
                  <c:v>1.5620643976634747</c:v>
                </c:pt>
                <c:pt idx="101">
                  <c:v>2.1895973797860164</c:v>
                </c:pt>
                <c:pt idx="102">
                  <c:v>3.1843295147844257</c:v>
                </c:pt>
                <c:pt idx="103">
                  <c:v>-2.0258630492538998</c:v>
                </c:pt>
                <c:pt idx="104">
                  <c:v>-1.5941175257474647</c:v>
                </c:pt>
                <c:pt idx="105">
                  <c:v>5.0362062342359515</c:v>
                </c:pt>
                <c:pt idx="106">
                  <c:v>-0.11564824298620288</c:v>
                </c:pt>
                <c:pt idx="107">
                  <c:v>-3.7049172528384831</c:v>
                </c:pt>
                <c:pt idx="108">
                  <c:v>1.2024679784512105</c:v>
                </c:pt>
                <c:pt idx="109">
                  <c:v>3.6469724174988278</c:v>
                </c:pt>
                <c:pt idx="110">
                  <c:v>-0.54013628506253331</c:v>
                </c:pt>
                <c:pt idx="111">
                  <c:v>-3.0973243409820133</c:v>
                </c:pt>
                <c:pt idx="112">
                  <c:v>-0.13684820624298655</c:v>
                </c:pt>
                <c:pt idx="113">
                  <c:v>-7.1155418546012434</c:v>
                </c:pt>
                <c:pt idx="114">
                  <c:v>-9.8691904051068597</c:v>
                </c:pt>
                <c:pt idx="115">
                  <c:v>2.737265912682973</c:v>
                </c:pt>
                <c:pt idx="116">
                  <c:v>0.54699350156418025</c:v>
                </c:pt>
                <c:pt idx="117">
                  <c:v>9.5367438997560772</c:v>
                </c:pt>
                <c:pt idx="118">
                  <c:v>8.5934014668352283</c:v>
                </c:pt>
                <c:pt idx="119">
                  <c:v>1.5054625928141385</c:v>
                </c:pt>
                <c:pt idx="120">
                  <c:v>-2.386455214656356</c:v>
                </c:pt>
                <c:pt idx="121">
                  <c:v>-3.1715371810559487</c:v>
                </c:pt>
                <c:pt idx="122">
                  <c:v>-2.3445041706038414</c:v>
                </c:pt>
                <c:pt idx="123">
                  <c:v>0.19360720262041553</c:v>
                </c:pt>
                <c:pt idx="124">
                  <c:v>-3.4530708049004382</c:v>
                </c:pt>
                <c:pt idx="125">
                  <c:v>-12.612288581351207</c:v>
                </c:pt>
                <c:pt idx="126">
                  <c:v>-0.71286427094991278</c:v>
                </c:pt>
                <c:pt idx="127">
                  <c:v>7.9929539749392902</c:v>
                </c:pt>
                <c:pt idx="128">
                  <c:v>3.967780219693398</c:v>
                </c:pt>
                <c:pt idx="129">
                  <c:v>-2.2497429965129969</c:v>
                </c:pt>
                <c:pt idx="130">
                  <c:v>-4.3688245266342705</c:v>
                </c:pt>
                <c:pt idx="131">
                  <c:v>-0.74306061405661405</c:v>
                </c:pt>
                <c:pt idx="132">
                  <c:v>3.7178006106748471</c:v>
                </c:pt>
                <c:pt idx="133">
                  <c:v>-0.29312717521541032</c:v>
                </c:pt>
                <c:pt idx="134">
                  <c:v>-4.5829628613023248</c:v>
                </c:pt>
                <c:pt idx="135">
                  <c:v>-6.3568560692664766</c:v>
                </c:pt>
                <c:pt idx="136">
                  <c:v>-15.706023268504135</c:v>
                </c:pt>
                <c:pt idx="137">
                  <c:v>-14.903602189150435</c:v>
                </c:pt>
                <c:pt idx="138">
                  <c:v>0.98966706315025998</c:v>
                </c:pt>
                <c:pt idx="139">
                  <c:v>3.0900781702829767</c:v>
                </c:pt>
                <c:pt idx="140">
                  <c:v>10.367844623640668</c:v>
                </c:pt>
                <c:pt idx="141">
                  <c:v>8.9349555063760899</c:v>
                </c:pt>
                <c:pt idx="142">
                  <c:v>4.3255872840688108</c:v>
                </c:pt>
                <c:pt idx="143">
                  <c:v>2.3164161775785952E-2</c:v>
                </c:pt>
                <c:pt idx="144">
                  <c:v>-5.0472890379751485</c:v>
                </c:pt>
                <c:pt idx="145">
                  <c:v>-10.14278550983034</c:v>
                </c:pt>
                <c:pt idx="146">
                  <c:v>-8.304724073933885</c:v>
                </c:pt>
                <c:pt idx="147">
                  <c:v>10.892194625374644</c:v>
                </c:pt>
                <c:pt idx="148">
                  <c:v>11.389584809376828</c:v>
                </c:pt>
                <c:pt idx="149">
                  <c:v>5.156950629968593</c:v>
                </c:pt>
                <c:pt idx="150">
                  <c:v>8.3948381849269147</c:v>
                </c:pt>
                <c:pt idx="151">
                  <c:v>9.5336943110621544</c:v>
                </c:pt>
                <c:pt idx="152">
                  <c:v>7.5399729325353162</c:v>
                </c:pt>
                <c:pt idx="153">
                  <c:v>-3.8404891757137807</c:v>
                </c:pt>
                <c:pt idx="154">
                  <c:v>-3.3892716016622462</c:v>
                </c:pt>
                <c:pt idx="155">
                  <c:v>6.9345896675623369</c:v>
                </c:pt>
                <c:pt idx="156">
                  <c:v>7.4000871604594893</c:v>
                </c:pt>
                <c:pt idx="157">
                  <c:v>4.6169900652771299</c:v>
                </c:pt>
                <c:pt idx="158">
                  <c:v>8.0825137385008645</c:v>
                </c:pt>
                <c:pt idx="159">
                  <c:v>7.3744116599154435</c:v>
                </c:pt>
                <c:pt idx="160">
                  <c:v>-1.8798161637489708</c:v>
                </c:pt>
                <c:pt idx="161">
                  <c:v>-2.9951989446681186</c:v>
                </c:pt>
                <c:pt idx="162">
                  <c:v>8.4900778549806635</c:v>
                </c:pt>
                <c:pt idx="163">
                  <c:v>-4.6491723470473758</c:v>
                </c:pt>
                <c:pt idx="164">
                  <c:v>-5.9067813627264245</c:v>
                </c:pt>
                <c:pt idx="165">
                  <c:v>-3.605916512111631</c:v>
                </c:pt>
                <c:pt idx="166">
                  <c:v>3.3197323340664209</c:v>
                </c:pt>
                <c:pt idx="167">
                  <c:v>6.0792435621636223</c:v>
                </c:pt>
                <c:pt idx="168">
                  <c:v>3.4411299131079431</c:v>
                </c:pt>
                <c:pt idx="169">
                  <c:v>1.0613799938778947</c:v>
                </c:pt>
                <c:pt idx="170">
                  <c:v>0.83804750511638759</c:v>
                </c:pt>
                <c:pt idx="171">
                  <c:v>9.582427877486277E-2</c:v>
                </c:pt>
                <c:pt idx="172">
                  <c:v>-3.4521341144758497</c:v>
                </c:pt>
                <c:pt idx="173">
                  <c:v>-6.1440050267434323</c:v>
                </c:pt>
                <c:pt idx="174">
                  <c:v>-4.3509037699720947</c:v>
                </c:pt>
                <c:pt idx="175">
                  <c:v>-5.3168267397306437</c:v>
                </c:pt>
                <c:pt idx="176">
                  <c:v>-1.0374851185189913</c:v>
                </c:pt>
                <c:pt idx="177">
                  <c:v>5.0465611714713194</c:v>
                </c:pt>
                <c:pt idx="178">
                  <c:v>5.8656091603151435</c:v>
                </c:pt>
                <c:pt idx="179">
                  <c:v>-4.7655363493135319</c:v>
                </c:pt>
                <c:pt idx="180">
                  <c:v>-28.153563375561784</c:v>
                </c:pt>
                <c:pt idx="181">
                  <c:v>-22.538025128036089</c:v>
                </c:pt>
                <c:pt idx="182">
                  <c:v>18.174317064244796</c:v>
                </c:pt>
                <c:pt idx="183">
                  <c:v>18.190924244220916</c:v>
                </c:pt>
                <c:pt idx="184">
                  <c:v>-9.1297380347073869</c:v>
                </c:pt>
                <c:pt idx="185">
                  <c:v>5.8250843490883355</c:v>
                </c:pt>
                <c:pt idx="186">
                  <c:v>13.981747873230248</c:v>
                </c:pt>
                <c:pt idx="187">
                  <c:v>10.555223658504634</c:v>
                </c:pt>
                <c:pt idx="188">
                  <c:v>-1.7559203982979383</c:v>
                </c:pt>
                <c:pt idx="189">
                  <c:v>-5.3651284522553775</c:v>
                </c:pt>
                <c:pt idx="190">
                  <c:v>1.9216353477725305</c:v>
                </c:pt>
                <c:pt idx="191">
                  <c:v>3.3519159930393432</c:v>
                </c:pt>
                <c:pt idx="192">
                  <c:v>-5.628806362049982</c:v>
                </c:pt>
                <c:pt idx="193">
                  <c:v>-2.3065157902678175</c:v>
                </c:pt>
                <c:pt idx="194">
                  <c:v>10.673135872922575</c:v>
                </c:pt>
                <c:pt idx="195">
                  <c:v>15.63984317056223</c:v>
                </c:pt>
                <c:pt idx="196">
                  <c:v>12.628403356774733</c:v>
                </c:pt>
                <c:pt idx="197">
                  <c:v>10.824004204245369</c:v>
                </c:pt>
                <c:pt idx="198">
                  <c:v>5.8275701872161152</c:v>
                </c:pt>
                <c:pt idx="199">
                  <c:v>4.2343938018814793</c:v>
                </c:pt>
                <c:pt idx="200">
                  <c:v>-0.13564605170364827</c:v>
                </c:pt>
                <c:pt idx="201">
                  <c:v>-2.6014657961982937</c:v>
                </c:pt>
                <c:pt idx="202">
                  <c:v>-1.626886231683919</c:v>
                </c:pt>
                <c:pt idx="203">
                  <c:v>5.7752812304978267</c:v>
                </c:pt>
                <c:pt idx="204">
                  <c:v>8.3043391859646274</c:v>
                </c:pt>
                <c:pt idx="205">
                  <c:v>2.7740082475973935</c:v>
                </c:pt>
                <c:pt idx="206">
                  <c:v>-3.030526259203278</c:v>
                </c:pt>
                <c:pt idx="207">
                  <c:v>-1.8254147881995144</c:v>
                </c:pt>
                <c:pt idx="208">
                  <c:v>9.268464621875955</c:v>
                </c:pt>
                <c:pt idx="209">
                  <c:v>-10.14505922553546</c:v>
                </c:pt>
                <c:pt idx="210">
                  <c:v>-7.4199974653351779</c:v>
                </c:pt>
                <c:pt idx="211">
                  <c:v>-4.5264899972493042</c:v>
                </c:pt>
                <c:pt idx="212">
                  <c:v>-5.1921225871067964</c:v>
                </c:pt>
                <c:pt idx="213">
                  <c:v>2.5425293441211059</c:v>
                </c:pt>
                <c:pt idx="214">
                  <c:v>11.351677023696215</c:v>
                </c:pt>
                <c:pt idx="215">
                  <c:v>5.7219179915018135</c:v>
                </c:pt>
                <c:pt idx="216">
                  <c:v>-0.18512681157733363</c:v>
                </c:pt>
                <c:pt idx="217">
                  <c:v>0.92924352540666932</c:v>
                </c:pt>
                <c:pt idx="218">
                  <c:v>-2.2238592580166672</c:v>
                </c:pt>
                <c:pt idx="219">
                  <c:v>-2.5690330681144022</c:v>
                </c:pt>
                <c:pt idx="220">
                  <c:v>2.5657983977673258</c:v>
                </c:pt>
                <c:pt idx="221">
                  <c:v>1.111501800695589</c:v>
                </c:pt>
                <c:pt idx="222">
                  <c:v>0.27704348808700019</c:v>
                </c:pt>
                <c:pt idx="223">
                  <c:v>0.56805926156482534</c:v>
                </c:pt>
                <c:pt idx="224">
                  <c:v>1.3758593410096427</c:v>
                </c:pt>
                <c:pt idx="225">
                  <c:v>2.0699456310865281</c:v>
                </c:pt>
                <c:pt idx="226">
                  <c:v>0.16089539557116087</c:v>
                </c:pt>
                <c:pt idx="227">
                  <c:v>-1.9384331701431785</c:v>
                </c:pt>
                <c:pt idx="228">
                  <c:v>-0.79104693717323649</c:v>
                </c:pt>
                <c:pt idx="229">
                  <c:v>3.2364962322229713</c:v>
                </c:pt>
                <c:pt idx="230">
                  <c:v>3.5497376271326919</c:v>
                </c:pt>
                <c:pt idx="231">
                  <c:v>0.86370407234479796</c:v>
                </c:pt>
                <c:pt idx="232">
                  <c:v>-0.64818635681409797</c:v>
                </c:pt>
                <c:pt idx="233">
                  <c:v>3.433583558871498</c:v>
                </c:pt>
                <c:pt idx="234">
                  <c:v>4.1993545760104478</c:v>
                </c:pt>
                <c:pt idx="235">
                  <c:v>1.3514479880072965</c:v>
                </c:pt>
                <c:pt idx="236">
                  <c:v>-3.22853515280495</c:v>
                </c:pt>
                <c:pt idx="237">
                  <c:v>-4.4118088913978362</c:v>
                </c:pt>
                <c:pt idx="238">
                  <c:v>-4.6953760457445872</c:v>
                </c:pt>
                <c:pt idx="239">
                  <c:v>-3.1933611073579988</c:v>
                </c:pt>
                <c:pt idx="240">
                  <c:v>1.7803510487748189</c:v>
                </c:pt>
                <c:pt idx="241">
                  <c:v>0.89954661685050052</c:v>
                </c:pt>
                <c:pt idx="242">
                  <c:v>-1.8793438655565748</c:v>
                </c:pt>
                <c:pt idx="243">
                  <c:v>1.1076529402561337</c:v>
                </c:pt>
                <c:pt idx="244">
                  <c:v>2.3338598444845404</c:v>
                </c:pt>
                <c:pt idx="245">
                  <c:v>-1.6156299624997024</c:v>
                </c:pt>
                <c:pt idx="246">
                  <c:v>-0.80029690571433831</c:v>
                </c:pt>
                <c:pt idx="247">
                  <c:v>4.3898780891852771E-2</c:v>
                </c:pt>
                <c:pt idx="248">
                  <c:v>-0.35549979592520525</c:v>
                </c:pt>
                <c:pt idx="249">
                  <c:v>-3.5603863193443289E-2</c:v>
                </c:pt>
                <c:pt idx="250">
                  <c:v>-1.8374891350715656</c:v>
                </c:pt>
                <c:pt idx="251">
                  <c:v>0.28808277047670794</c:v>
                </c:pt>
                <c:pt idx="252">
                  <c:v>6.50271660824904</c:v>
                </c:pt>
                <c:pt idx="253">
                  <c:v>4.9457782251630764</c:v>
                </c:pt>
                <c:pt idx="254">
                  <c:v>1.4239744910067049</c:v>
                </c:pt>
                <c:pt idx="255">
                  <c:v>-0.14243755562388111</c:v>
                </c:pt>
                <c:pt idx="256">
                  <c:v>9.4802890980303409E-2</c:v>
                </c:pt>
                <c:pt idx="257">
                  <c:v>-8.3202018448644166E-2</c:v>
                </c:pt>
                <c:pt idx="258">
                  <c:v>-1.4040942893004811</c:v>
                </c:pt>
                <c:pt idx="259">
                  <c:v>-1.2991806569954347</c:v>
                </c:pt>
                <c:pt idx="260">
                  <c:v>-0.32550943054057835</c:v>
                </c:pt>
                <c:pt idx="261">
                  <c:v>1.5254353494248851</c:v>
                </c:pt>
                <c:pt idx="262">
                  <c:v>1.1627907424127208</c:v>
                </c:pt>
                <c:pt idx="263">
                  <c:v>-2.6702957137163814</c:v>
                </c:pt>
                <c:pt idx="264">
                  <c:v>-1.4757184412205611</c:v>
                </c:pt>
                <c:pt idx="265">
                  <c:v>9.166124384449839</c:v>
                </c:pt>
                <c:pt idx="266">
                  <c:v>7.7607933548268093</c:v>
                </c:pt>
                <c:pt idx="267">
                  <c:v>5.8781844452167276</c:v>
                </c:pt>
                <c:pt idx="268">
                  <c:v>3.9331412210331558</c:v>
                </c:pt>
                <c:pt idx="269">
                  <c:v>4.5238439135976662</c:v>
                </c:pt>
                <c:pt idx="270">
                  <c:v>1.3983219436144252</c:v>
                </c:pt>
                <c:pt idx="271">
                  <c:v>-1.7437600498080834</c:v>
                </c:pt>
                <c:pt idx="272">
                  <c:v>-2.0627976448391085</c:v>
                </c:pt>
                <c:pt idx="273">
                  <c:v>-3.0526997950826908</c:v>
                </c:pt>
                <c:pt idx="274">
                  <c:v>3.3459171588678154</c:v>
                </c:pt>
                <c:pt idx="275">
                  <c:v>5.1285422645521104</c:v>
                </c:pt>
                <c:pt idx="276">
                  <c:v>1.0291852778127284</c:v>
                </c:pt>
                <c:pt idx="277">
                  <c:v>0.2647212722403417</c:v>
                </c:pt>
                <c:pt idx="278">
                  <c:v>1.5063639776889608</c:v>
                </c:pt>
                <c:pt idx="279">
                  <c:v>1.9998925000781655</c:v>
                </c:pt>
                <c:pt idx="280">
                  <c:v>1.685910398364697</c:v>
                </c:pt>
                <c:pt idx="281">
                  <c:v>2.4589039608549439</c:v>
                </c:pt>
                <c:pt idx="282">
                  <c:v>2.250541233775873</c:v>
                </c:pt>
                <c:pt idx="283">
                  <c:v>-1.6064820101355258E-2</c:v>
                </c:pt>
                <c:pt idx="284">
                  <c:v>-1.4394581759816647</c:v>
                </c:pt>
                <c:pt idx="285">
                  <c:v>-2.4120141140496032</c:v>
                </c:pt>
                <c:pt idx="286">
                  <c:v>1.5630903188056064</c:v>
                </c:pt>
                <c:pt idx="287">
                  <c:v>0.2088794123765938</c:v>
                </c:pt>
                <c:pt idx="288">
                  <c:v>-1.2518663525230997</c:v>
                </c:pt>
                <c:pt idx="289">
                  <c:v>3.1696099505103206</c:v>
                </c:pt>
                <c:pt idx="290">
                  <c:v>4.7874159847005266</c:v>
                </c:pt>
                <c:pt idx="291">
                  <c:v>1.975595585579961</c:v>
                </c:pt>
                <c:pt idx="292">
                  <c:v>0.82161461489592735</c:v>
                </c:pt>
                <c:pt idx="293">
                  <c:v>1.2724600135841229</c:v>
                </c:pt>
                <c:pt idx="294">
                  <c:v>0.69979946526430092</c:v>
                </c:pt>
                <c:pt idx="295">
                  <c:v>0.19777623106509437</c:v>
                </c:pt>
                <c:pt idx="296">
                  <c:v>0.14448791329033067</c:v>
                </c:pt>
                <c:pt idx="297">
                  <c:v>0.26864588662359673</c:v>
                </c:pt>
                <c:pt idx="298">
                  <c:v>-0.2331976878236352</c:v>
                </c:pt>
                <c:pt idx="299">
                  <c:v>-1.6710497472289596</c:v>
                </c:pt>
                <c:pt idx="300">
                  <c:v>-3.3055570442651416</c:v>
                </c:pt>
                <c:pt idx="301">
                  <c:v>-1.5989239729618003</c:v>
                </c:pt>
                <c:pt idx="302">
                  <c:v>0.36850232676381017</c:v>
                </c:pt>
                <c:pt idx="303">
                  <c:v>9.0242350180977565E-2</c:v>
                </c:pt>
                <c:pt idx="304">
                  <c:v>0.6418390667153081</c:v>
                </c:pt>
                <c:pt idx="305">
                  <c:v>3.1364630136605447</c:v>
                </c:pt>
                <c:pt idx="306">
                  <c:v>1.8673656358208164</c:v>
                </c:pt>
                <c:pt idx="307">
                  <c:v>7.1761318803301888E-2</c:v>
                </c:pt>
                <c:pt idx="308">
                  <c:v>0.23824765689324509</c:v>
                </c:pt>
                <c:pt idx="309">
                  <c:v>-0.74193441354754619</c:v>
                </c:pt>
                <c:pt idx="310">
                  <c:v>-2.624113730628074</c:v>
                </c:pt>
                <c:pt idx="311">
                  <c:v>-4.156842845584003</c:v>
                </c:pt>
                <c:pt idx="312">
                  <c:v>-1.3338257717493869</c:v>
                </c:pt>
              </c:numCache>
            </c:numRef>
          </c:yVal>
          <c:smooth val="1"/>
          <c:extLst>
            <c:ext xmlns:c16="http://schemas.microsoft.com/office/drawing/2014/chart" uri="{C3380CC4-5D6E-409C-BE32-E72D297353CC}">
              <c16:uniqueId val="{00000001-3C6A-433A-8C60-2E2E700A61D7}"/>
            </c:ext>
          </c:extLst>
        </c:ser>
        <c:ser>
          <c:idx val="2"/>
          <c:order val="2"/>
          <c:tx>
            <c:v>1.1</c:v>
          </c:tx>
          <c:spPr>
            <a:ln w="19050" cap="rnd">
              <a:solidFill>
                <a:schemeClr val="accent3"/>
              </a:solidFill>
              <a:round/>
            </a:ln>
            <a:effectLst/>
          </c:spPr>
          <c:marker>
            <c:symbol val="none"/>
          </c:marker>
          <c:xVal>
            <c:strRef>
              <c:f>'LC1.1'!$D:$D</c:f>
              <c:strCache>
                <c:ptCount val="2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-12.486832936703449</c:v>
                </c:pt>
                <c:pt idx="2">
                  <c:v>-9.1238380942706776</c:v>
                </c:pt>
                <c:pt idx="3">
                  <c:v>-2.7279077723672378</c:v>
                </c:pt>
                <c:pt idx="4">
                  <c:v>-1.6074146963389695</c:v>
                </c:pt>
                <c:pt idx="5">
                  <c:v>-2.2623566110598663</c:v>
                </c:pt>
                <c:pt idx="6">
                  <c:v>2.8249502936295654</c:v>
                </c:pt>
                <c:pt idx="7">
                  <c:v>1.5305915679023447</c:v>
                </c:pt>
                <c:pt idx="8">
                  <c:v>-6.9937733904467567</c:v>
                </c:pt>
                <c:pt idx="9">
                  <c:v>-17.903268210570779</c:v>
                </c:pt>
                <c:pt idx="10">
                  <c:v>-17.392562987983446</c:v>
                </c:pt>
                <c:pt idx="11">
                  <c:v>-55.698696663393591</c:v>
                </c:pt>
                <c:pt idx="12">
                  <c:v>-38.27170054920029</c:v>
                </c:pt>
                <c:pt idx="13">
                  <c:v>-8.8350207115889816</c:v>
                </c:pt>
                <c:pt idx="14">
                  <c:v>6.1120315113921855</c:v>
                </c:pt>
                <c:pt idx="15">
                  <c:v>22.996151400719015</c:v>
                </c:pt>
                <c:pt idx="16">
                  <c:v>30.830324768050833</c:v>
                </c:pt>
                <c:pt idx="17">
                  <c:v>23.880862625825284</c:v>
                </c:pt>
                <c:pt idx="18">
                  <c:v>9.3463900774721917</c:v>
                </c:pt>
                <c:pt idx="19">
                  <c:v>-1.6139276645353346</c:v>
                </c:pt>
                <c:pt idx="20">
                  <c:v>-3.4211012454599499</c:v>
                </c:pt>
                <c:pt idx="21">
                  <c:v>8.3848923468764003</c:v>
                </c:pt>
                <c:pt idx="22">
                  <c:v>8.7617720525723399</c:v>
                </c:pt>
                <c:pt idx="23">
                  <c:v>-1.0794444176596534</c:v>
                </c:pt>
                <c:pt idx="24">
                  <c:v>-11.01715839451213</c:v>
                </c:pt>
                <c:pt idx="25">
                  <c:v>-4.6489232079742795</c:v>
                </c:pt>
                <c:pt idx="26">
                  <c:v>0.78194166817097976</c:v>
                </c:pt>
                <c:pt idx="27">
                  <c:v>9.4759404157062477</c:v>
                </c:pt>
                <c:pt idx="28">
                  <c:v>11.143973676672188</c:v>
                </c:pt>
                <c:pt idx="29">
                  <c:v>3.8556775550751534</c:v>
                </c:pt>
                <c:pt idx="30">
                  <c:v>-8.3915754496407473</c:v>
                </c:pt>
                <c:pt idx="31">
                  <c:v>-14.131816908032718</c:v>
                </c:pt>
                <c:pt idx="32">
                  <c:v>-2.349380726188234</c:v>
                </c:pt>
                <c:pt idx="33">
                  <c:v>13.422367911983141</c:v>
                </c:pt>
                <c:pt idx="34">
                  <c:v>10.90388231313737</c:v>
                </c:pt>
                <c:pt idx="35">
                  <c:v>-1.0266134904492428</c:v>
                </c:pt>
                <c:pt idx="36">
                  <c:v>-4.4802101459415065</c:v>
                </c:pt>
                <c:pt idx="37">
                  <c:v>-9.3637357601024647</c:v>
                </c:pt>
                <c:pt idx="38">
                  <c:v>1.7979810661665736</c:v>
                </c:pt>
                <c:pt idx="39">
                  <c:v>15.215071898926576</c:v>
                </c:pt>
                <c:pt idx="40">
                  <c:v>2.5467573306458551</c:v>
                </c:pt>
                <c:pt idx="41">
                  <c:v>-4.341728864308398</c:v>
                </c:pt>
                <c:pt idx="42">
                  <c:v>-0.87492801898549466</c:v>
                </c:pt>
                <c:pt idx="43">
                  <c:v>0.30788524761618508</c:v>
                </c:pt>
                <c:pt idx="44">
                  <c:v>-1.6793937251986446</c:v>
                </c:pt>
                <c:pt idx="45">
                  <c:v>-0.3544609625370041</c:v>
                </c:pt>
                <c:pt idx="46">
                  <c:v>3.5283881606142886</c:v>
                </c:pt>
                <c:pt idx="47">
                  <c:v>-2.3002983063099691</c:v>
                </c:pt>
                <c:pt idx="48">
                  <c:v>-22.147272468516924</c:v>
                </c:pt>
                <c:pt idx="49">
                  <c:v>-23.029417796900837</c:v>
                </c:pt>
                <c:pt idx="50">
                  <c:v>-1.7349232286037677</c:v>
                </c:pt>
                <c:pt idx="51">
                  <c:v>15.993840377392811</c:v>
                </c:pt>
                <c:pt idx="52">
                  <c:v>19.013925269808794</c:v>
                </c:pt>
                <c:pt idx="53">
                  <c:v>7.0271535457984307</c:v>
                </c:pt>
                <c:pt idx="54">
                  <c:v>-13.382928598060667</c:v>
                </c:pt>
                <c:pt idx="55">
                  <c:v>-18.173858701176371</c:v>
                </c:pt>
                <c:pt idx="56">
                  <c:v>-7.0401997210089933</c:v>
                </c:pt>
                <c:pt idx="57">
                  <c:v>-3.1583817774746246</c:v>
                </c:pt>
                <c:pt idx="58">
                  <c:v>-13.78560454266475</c:v>
                </c:pt>
                <c:pt idx="59">
                  <c:v>-27.381950018511166</c:v>
                </c:pt>
                <c:pt idx="60">
                  <c:v>2.2336790342661308</c:v>
                </c:pt>
                <c:pt idx="61">
                  <c:v>47.886018649195151</c:v>
                </c:pt>
                <c:pt idx="62">
                  <c:v>39.529471195284621</c:v>
                </c:pt>
                <c:pt idx="63">
                  <c:v>13.24858747115919</c:v>
                </c:pt>
                <c:pt idx="64">
                  <c:v>2.2834265119894677</c:v>
                </c:pt>
                <c:pt idx="65">
                  <c:v>-2.0715779279618447</c:v>
                </c:pt>
                <c:pt idx="66">
                  <c:v>3.3084244882706519</c:v>
                </c:pt>
                <c:pt idx="67">
                  <c:v>16.150186609020057</c:v>
                </c:pt>
                <c:pt idx="68">
                  <c:v>-12.464130026362794</c:v>
                </c:pt>
                <c:pt idx="69">
                  <c:v>-15.051433787908412</c:v>
                </c:pt>
                <c:pt idx="70">
                  <c:v>21.762760384016069</c:v>
                </c:pt>
                <c:pt idx="71">
                  <c:v>27.123854531479331</c:v>
                </c:pt>
                <c:pt idx="72">
                  <c:v>-2.9507031652797964</c:v>
                </c:pt>
                <c:pt idx="73">
                  <c:v>-34.178380899682594</c:v>
                </c:pt>
                <c:pt idx="74">
                  <c:v>-12.89516956226908</c:v>
                </c:pt>
                <c:pt idx="75">
                  <c:v>26.017159576910743</c:v>
                </c:pt>
                <c:pt idx="76">
                  <c:v>29.73701035428158</c:v>
                </c:pt>
                <c:pt idx="77">
                  <c:v>-0.83374868019122506</c:v>
                </c:pt>
                <c:pt idx="78">
                  <c:v>-19.193364954498964</c:v>
                </c:pt>
                <c:pt idx="79">
                  <c:v>-11.396209797496647</c:v>
                </c:pt>
                <c:pt idx="80">
                  <c:v>-6.9804266998059079</c:v>
                </c:pt>
                <c:pt idx="81">
                  <c:v>-18.461402293590076</c:v>
                </c:pt>
                <c:pt idx="82">
                  <c:v>-39.388905765837137</c:v>
                </c:pt>
                <c:pt idx="83">
                  <c:v>-17.517506313447033</c:v>
                </c:pt>
                <c:pt idx="84">
                  <c:v>39.509500632473525</c:v>
                </c:pt>
                <c:pt idx="85">
                  <c:v>37.85733148756934</c:v>
                </c:pt>
                <c:pt idx="86">
                  <c:v>14.149849626077749</c:v>
                </c:pt>
                <c:pt idx="87">
                  <c:v>-1.2796506528596781</c:v>
                </c:pt>
                <c:pt idx="88">
                  <c:v>-13.954032873503721</c:v>
                </c:pt>
                <c:pt idx="89">
                  <c:v>4.6902385824161206</c:v>
                </c:pt>
                <c:pt idx="90">
                  <c:v>16.829679177151217</c:v>
                </c:pt>
                <c:pt idx="91">
                  <c:v>7.4313779500454258</c:v>
                </c:pt>
                <c:pt idx="92">
                  <c:v>0.6559458503848109</c:v>
                </c:pt>
                <c:pt idx="93">
                  <c:v>5.2572912163211765</c:v>
                </c:pt>
                <c:pt idx="94">
                  <c:v>6.2077335597970338</c:v>
                </c:pt>
                <c:pt idx="95">
                  <c:v>-5.4425695600370716</c:v>
                </c:pt>
                <c:pt idx="96">
                  <c:v>-11.821732247509225</c:v>
                </c:pt>
                <c:pt idx="97">
                  <c:v>-3.4142702255585169</c:v>
                </c:pt>
                <c:pt idx="98">
                  <c:v>5.69062905530755</c:v>
                </c:pt>
                <c:pt idx="99">
                  <c:v>7.1850672919379912</c:v>
                </c:pt>
                <c:pt idx="100">
                  <c:v>0.7651656071246824</c:v>
                </c:pt>
                <c:pt idx="101">
                  <c:v>-6.9058333748056882</c:v>
                </c:pt>
                <c:pt idx="102">
                  <c:v>-1.273541388154303</c:v>
                </c:pt>
                <c:pt idx="103">
                  <c:v>2.5712124442410103</c:v>
                </c:pt>
                <c:pt idx="104">
                  <c:v>-0.57679654559564086</c:v>
                </c:pt>
                <c:pt idx="105">
                  <c:v>-0.74958542987310484</c:v>
                </c:pt>
                <c:pt idx="106">
                  <c:v>1.5476492773676909</c:v>
                </c:pt>
                <c:pt idx="107">
                  <c:v>-0.36366173195234641</c:v>
                </c:pt>
                <c:pt idx="108">
                  <c:v>-1.960118661918054</c:v>
                </c:pt>
                <c:pt idx="109">
                  <c:v>1.8592512177391924</c:v>
                </c:pt>
                <c:pt idx="110">
                  <c:v>4.1367011257867023</c:v>
                </c:pt>
                <c:pt idx="111">
                  <c:v>2.6423097663721395</c:v>
                </c:pt>
                <c:pt idx="112">
                  <c:v>1.2528715549429827</c:v>
                </c:pt>
                <c:pt idx="113">
                  <c:v>0.11325682315710872</c:v>
                </c:pt>
                <c:pt idx="114">
                  <c:v>0.82158423922304502</c:v>
                </c:pt>
                <c:pt idx="115">
                  <c:v>0.91641355335962593</c:v>
                </c:pt>
                <c:pt idx="116">
                  <c:v>0.226238279421662</c:v>
                </c:pt>
                <c:pt idx="117">
                  <c:v>4.1245872645642283</c:v>
                </c:pt>
                <c:pt idx="118">
                  <c:v>2.1077431169993526</c:v>
                </c:pt>
                <c:pt idx="119">
                  <c:v>4.7497339641217735</c:v>
                </c:pt>
                <c:pt idx="120">
                  <c:v>7.3958477409720773</c:v>
                </c:pt>
                <c:pt idx="121">
                  <c:v>-0.15286022047263559</c:v>
                </c:pt>
                <c:pt idx="122">
                  <c:v>-5.0701220421101709</c:v>
                </c:pt>
                <c:pt idx="123">
                  <c:v>-7.1944632483442605</c:v>
                </c:pt>
                <c:pt idx="124">
                  <c:v>-3.9034135219052741</c:v>
                </c:pt>
                <c:pt idx="125">
                  <c:v>1.1980749045222971</c:v>
                </c:pt>
                <c:pt idx="126">
                  <c:v>4.2255916684473229</c:v>
                </c:pt>
                <c:pt idx="127">
                  <c:v>4.3632954372017743</c:v>
                </c:pt>
                <c:pt idx="128">
                  <c:v>-0.37143436660381929</c:v>
                </c:pt>
                <c:pt idx="129">
                  <c:v>-0.53706721382202849</c:v>
                </c:pt>
                <c:pt idx="130">
                  <c:v>4.0386641761411077</c:v>
                </c:pt>
                <c:pt idx="131">
                  <c:v>1.8549519893928275</c:v>
                </c:pt>
                <c:pt idx="132">
                  <c:v>-1.5595925833318283</c:v>
                </c:pt>
                <c:pt idx="133">
                  <c:v>-0.61141827783541358</c:v>
                </c:pt>
                <c:pt idx="134">
                  <c:v>2.4225243007751533</c:v>
                </c:pt>
                <c:pt idx="135">
                  <c:v>5.1886258202400573</c:v>
                </c:pt>
                <c:pt idx="136">
                  <c:v>2.6500443048142532</c:v>
                </c:pt>
                <c:pt idx="137">
                  <c:v>4.4878349892365144</c:v>
                </c:pt>
                <c:pt idx="138">
                  <c:v>3.7002159855306003</c:v>
                </c:pt>
                <c:pt idx="139">
                  <c:v>0.7639074654488468</c:v>
                </c:pt>
                <c:pt idx="140">
                  <c:v>0.64072863593775098</c:v>
                </c:pt>
                <c:pt idx="141">
                  <c:v>3.0703085832081398</c:v>
                </c:pt>
                <c:pt idx="142">
                  <c:v>2.1618516581583136</c:v>
                </c:pt>
                <c:pt idx="143">
                  <c:v>-1.4177830659814206</c:v>
                </c:pt>
                <c:pt idx="144">
                  <c:v>-1.6725558319575904</c:v>
                </c:pt>
                <c:pt idx="145">
                  <c:v>1.1949981394167855</c:v>
                </c:pt>
                <c:pt idx="146">
                  <c:v>1.4175835018959901</c:v>
                </c:pt>
                <c:pt idx="147">
                  <c:v>-6.1408337722942574E-2</c:v>
                </c:pt>
                <c:pt idx="148">
                  <c:v>-4.0964276971250948</c:v>
                </c:pt>
                <c:pt idx="149">
                  <c:v>-7.2727506257919252</c:v>
                </c:pt>
                <c:pt idx="150">
                  <c:v>-4.3827381257389044</c:v>
                </c:pt>
                <c:pt idx="151">
                  <c:v>1.2334522257180955</c:v>
                </c:pt>
                <c:pt idx="152">
                  <c:v>2.40390133375679</c:v>
                </c:pt>
                <c:pt idx="153">
                  <c:v>0.32483988282506093</c:v>
                </c:pt>
                <c:pt idx="154">
                  <c:v>2.4748348386695445</c:v>
                </c:pt>
                <c:pt idx="155">
                  <c:v>0.51742856431562578</c:v>
                </c:pt>
                <c:pt idx="156">
                  <c:v>-2.8040674173321189</c:v>
                </c:pt>
                <c:pt idx="157">
                  <c:v>-3.0341142210367615</c:v>
                </c:pt>
                <c:pt idx="158">
                  <c:v>-2.3810342204837647</c:v>
                </c:pt>
                <c:pt idx="159">
                  <c:v>0.40395571334346075</c:v>
                </c:pt>
                <c:pt idx="160">
                  <c:v>7.8963701810516129</c:v>
                </c:pt>
                <c:pt idx="161">
                  <c:v>11.078800204742185</c:v>
                </c:pt>
                <c:pt idx="162">
                  <c:v>0.6918761411108747</c:v>
                </c:pt>
                <c:pt idx="163">
                  <c:v>-2.0505970476545636</c:v>
                </c:pt>
                <c:pt idx="164">
                  <c:v>1.8974716226907877</c:v>
                </c:pt>
                <c:pt idx="165">
                  <c:v>0.13350988025018945</c:v>
                </c:pt>
                <c:pt idx="166">
                  <c:v>-0.86392935870586174</c:v>
                </c:pt>
                <c:pt idx="167">
                  <c:v>-0.33387831775636745</c:v>
                </c:pt>
                <c:pt idx="168">
                  <c:v>-1.355530840334098</c:v>
                </c:pt>
                <c:pt idx="169">
                  <c:v>-2.136557913942378</c:v>
                </c:pt>
                <c:pt idx="170">
                  <c:v>3.0365605621285274</c:v>
                </c:pt>
                <c:pt idx="171">
                  <c:v>9.2612589874005309</c:v>
                </c:pt>
                <c:pt idx="172">
                  <c:v>4.2678798176503241</c:v>
                </c:pt>
                <c:pt idx="173">
                  <c:v>-1.0950217260035773</c:v>
                </c:pt>
                <c:pt idx="174">
                  <c:v>-2.6143599740149797</c:v>
                </c:pt>
                <c:pt idx="175">
                  <c:v>-1.9493664696081174</c:v>
                </c:pt>
                <c:pt idx="176">
                  <c:v>-0.96614800432523251</c:v>
                </c:pt>
                <c:pt idx="177">
                  <c:v>-0.61646569832446241</c:v>
                </c:pt>
                <c:pt idx="178">
                  <c:v>-1.4839964784338895</c:v>
                </c:pt>
                <c:pt idx="179">
                  <c:v>-1.7307484502145822</c:v>
                </c:pt>
                <c:pt idx="180">
                  <c:v>-1.622691268646105</c:v>
                </c:pt>
                <c:pt idx="181">
                  <c:v>-0.74175497946194047</c:v>
                </c:pt>
                <c:pt idx="182">
                  <c:v>3.386361473226434</c:v>
                </c:pt>
                <c:pt idx="183">
                  <c:v>2.9510934860189857</c:v>
                </c:pt>
                <c:pt idx="184">
                  <c:v>1.8985610736554723</c:v>
                </c:pt>
                <c:pt idx="185">
                  <c:v>-2.3022063305259683</c:v>
                </c:pt>
                <c:pt idx="186">
                  <c:v>-3.2554714627675958</c:v>
                </c:pt>
                <c:pt idx="187">
                  <c:v>-2.1134295477460903</c:v>
                </c:pt>
                <c:pt idx="188">
                  <c:v>-0.41594937425020079</c:v>
                </c:pt>
                <c:pt idx="189">
                  <c:v>4.8490343569344216E-2</c:v>
                </c:pt>
                <c:pt idx="190">
                  <c:v>-6.7483060518528648E-3</c:v>
                </c:pt>
                <c:pt idx="191">
                  <c:v>1.3637760886810668</c:v>
                </c:pt>
                <c:pt idx="192">
                  <c:v>2.8456632805604656</c:v>
                </c:pt>
                <c:pt idx="193">
                  <c:v>2.7269209635046838</c:v>
                </c:pt>
                <c:pt idx="194">
                  <c:v>1.5309236930539476</c:v>
                </c:pt>
                <c:pt idx="195">
                  <c:v>-1.0177750783454922</c:v>
                </c:pt>
                <c:pt idx="196">
                  <c:v>-1.2981356227596357</c:v>
                </c:pt>
                <c:pt idx="197">
                  <c:v>-3.2934474265217837</c:v>
                </c:pt>
                <c:pt idx="198">
                  <c:v>-2.5075427226324467</c:v>
                </c:pt>
                <c:pt idx="199">
                  <c:v>-1.3290551197452629</c:v>
                </c:pt>
                <c:pt idx="200">
                  <c:v>-0.37474471396107456</c:v>
                </c:pt>
                <c:pt idx="201">
                  <c:v>-3.9071541215812329</c:v>
                </c:pt>
                <c:pt idx="202">
                  <c:v>-1.5632223294663581</c:v>
                </c:pt>
                <c:pt idx="203">
                  <c:v>1.504579627329683</c:v>
                </c:pt>
                <c:pt idx="204">
                  <c:v>1.9463263151706127</c:v>
                </c:pt>
                <c:pt idx="205">
                  <c:v>2.4740966977152143</c:v>
                </c:pt>
                <c:pt idx="206">
                  <c:v>3.9418095873060492</c:v>
                </c:pt>
                <c:pt idx="207">
                  <c:v>1.4666612437237077</c:v>
                </c:pt>
                <c:pt idx="208">
                  <c:v>-2.5988742828261606</c:v>
                </c:pt>
                <c:pt idx="209">
                  <c:v>-1.8377735103424964</c:v>
                </c:pt>
                <c:pt idx="210">
                  <c:v>1.8115845381736355</c:v>
                </c:pt>
                <c:pt idx="211">
                  <c:v>0.81623008138438202</c:v>
                </c:pt>
                <c:pt idx="212">
                  <c:v>-6.0768770740997929E-2</c:v>
                </c:pt>
                <c:pt idx="213">
                  <c:v>-1.1927647146615858</c:v>
                </c:pt>
                <c:pt idx="214">
                  <c:v>2.2843087042383337</c:v>
                </c:pt>
                <c:pt idx="215">
                  <c:v>1.2854357611736833</c:v>
                </c:pt>
                <c:pt idx="216">
                  <c:v>-2.6660020260568205</c:v>
                </c:pt>
                <c:pt idx="217">
                  <c:v>-1.1626852090478721</c:v>
                </c:pt>
                <c:pt idx="218">
                  <c:v>1.3563294302562583</c:v>
                </c:pt>
                <c:pt idx="219">
                  <c:v>3.6902867612096197</c:v>
                </c:pt>
                <c:pt idx="220">
                  <c:v>1.5023148703204643</c:v>
                </c:pt>
                <c:pt idx="221">
                  <c:v>-2.8794462299868068E-2</c:v>
                </c:pt>
                <c:pt idx="222">
                  <c:v>1.4380717686605982E-2</c:v>
                </c:pt>
                <c:pt idx="223">
                  <c:v>-0.94649936449111727</c:v>
                </c:pt>
                <c:pt idx="224">
                  <c:v>-1.499939468178515</c:v>
                </c:pt>
                <c:pt idx="225">
                  <c:v>0.48987241496548789</c:v>
                </c:pt>
                <c:pt idx="226">
                  <c:v>1.9793268706848601</c:v>
                </c:pt>
                <c:pt idx="227">
                  <c:v>8.5440888043719916</c:v>
                </c:pt>
                <c:pt idx="228">
                  <c:v>8.1499131100817301</c:v>
                </c:pt>
                <c:pt idx="229">
                  <c:v>5.6768904298994283</c:v>
                </c:pt>
                <c:pt idx="230">
                  <c:v>2.6140351356463656</c:v>
                </c:pt>
                <c:pt idx="231">
                  <c:v>-3.4238155000155048</c:v>
                </c:pt>
                <c:pt idx="232">
                  <c:v>-5.5052803779622943</c:v>
                </c:pt>
                <c:pt idx="233">
                  <c:v>-4.9223884146477941</c:v>
                </c:pt>
                <c:pt idx="234">
                  <c:v>-4.161363849862397</c:v>
                </c:pt>
                <c:pt idx="235">
                  <c:v>-3.9609734514056796</c:v>
                </c:pt>
                <c:pt idx="236">
                  <c:v>-2.8338366350168989</c:v>
                </c:pt>
                <c:pt idx="237">
                  <c:v>-2.5551907305834161</c:v>
                </c:pt>
                <c:pt idx="238">
                  <c:v>-2.7622249333092235</c:v>
                </c:pt>
                <c:pt idx="239">
                  <c:v>-2.4299143061476816</c:v>
                </c:pt>
              </c:numCache>
            </c:numRef>
          </c:yVal>
          <c:smooth val="1"/>
          <c:extLst>
            <c:ext xmlns:c16="http://schemas.microsoft.com/office/drawing/2014/chart" uri="{C3380CC4-5D6E-409C-BE32-E72D297353CC}">
              <c16:uniqueId val="{00000002-3C6A-433A-8C60-2E2E700A61D7}"/>
            </c:ext>
          </c:extLst>
        </c:ser>
        <c:dLbls>
          <c:showLegendKey val="0"/>
          <c:showVal val="0"/>
          <c:showCatName val="0"/>
          <c:showSerName val="0"/>
          <c:showPercent val="0"/>
          <c:showBubbleSize val="0"/>
        </c:dLbls>
        <c:axId val="1359987968"/>
        <c:axId val="1022384272"/>
      </c:scatterChart>
      <c:valAx>
        <c:axId val="1359987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2384272"/>
        <c:crosses val="autoZero"/>
        <c:crossBetween val="midCat"/>
      </c:valAx>
      <c:valAx>
        <c:axId val="1022384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79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'LC3.2'!$H$304:$H$459</c:f>
              <c:numCache>
                <c:formatCode>General</c:formatCode>
                <c:ptCount val="156"/>
                <c:pt idx="0">
                  <c:v>2.1672303018348131</c:v>
                </c:pt>
                <c:pt idx="1">
                  <c:v>0.91397527540196255</c:v>
                </c:pt>
                <c:pt idx="2">
                  <c:v>-0.52627977098395251</c:v>
                </c:pt>
                <c:pt idx="3">
                  <c:v>-1.6714941452733618</c:v>
                </c:pt>
                <c:pt idx="4">
                  <c:v>-1.714219755673615</c:v>
                </c:pt>
                <c:pt idx="5">
                  <c:v>-0.90528928525401398</c:v>
                </c:pt>
                <c:pt idx="6">
                  <c:v>9.3978430410416539E-3</c:v>
                </c:pt>
                <c:pt idx="7">
                  <c:v>0.4149862158137097</c:v>
                </c:pt>
                <c:pt idx="8">
                  <c:v>0.2402549336725926</c:v>
                </c:pt>
                <c:pt idx="9">
                  <c:v>-8.8959753030249195E-2</c:v>
                </c:pt>
                <c:pt idx="10">
                  <c:v>-0.45721168372123416</c:v>
                </c:pt>
                <c:pt idx="11">
                  <c:v>-0.76472743525107778</c:v>
                </c:pt>
                <c:pt idx="12">
                  <c:v>-0.8567342312453462</c:v>
                </c:pt>
                <c:pt idx="13">
                  <c:v>-0.52334221829987437</c:v>
                </c:pt>
                <c:pt idx="14">
                  <c:v>0.19867030692137497</c:v>
                </c:pt>
                <c:pt idx="15">
                  <c:v>0.79744392351635229</c:v>
                </c:pt>
                <c:pt idx="16">
                  <c:v>1.1480233008296366</c:v>
                </c:pt>
                <c:pt idx="17">
                  <c:v>1.1325333834659119</c:v>
                </c:pt>
                <c:pt idx="18">
                  <c:v>0.6325095153091389</c:v>
                </c:pt>
                <c:pt idx="19">
                  <c:v>-2.547734014525176E-2</c:v>
                </c:pt>
                <c:pt idx="20">
                  <c:v>-0.32950888050911259</c:v>
                </c:pt>
                <c:pt idx="21">
                  <c:v>-0.57694157044630789</c:v>
                </c:pt>
                <c:pt idx="22">
                  <c:v>-0.7604030782384591</c:v>
                </c:pt>
                <c:pt idx="23">
                  <c:v>-0.64218776654103671</c:v>
                </c:pt>
                <c:pt idx="24">
                  <c:v>-0.49699984496651728</c:v>
                </c:pt>
                <c:pt idx="25">
                  <c:v>-0.34698050318147933</c:v>
                </c:pt>
                <c:pt idx="26">
                  <c:v>2.2679424428861238E-2</c:v>
                </c:pt>
                <c:pt idx="27">
                  <c:v>0.5692635822701263</c:v>
                </c:pt>
                <c:pt idx="28">
                  <c:v>0.82095489005711464</c:v>
                </c:pt>
                <c:pt idx="29">
                  <c:v>0.48764983711819987</c:v>
                </c:pt>
                <c:pt idx="30">
                  <c:v>0.19319744404933345</c:v>
                </c:pt>
                <c:pt idx="31">
                  <c:v>0.11673545899028781</c:v>
                </c:pt>
                <c:pt idx="32">
                  <c:v>-0.29936689217067353</c:v>
                </c:pt>
                <c:pt idx="33">
                  <c:v>-0.64092624802815545</c:v>
                </c:pt>
                <c:pt idx="34">
                  <c:v>-0.25995180330061063</c:v>
                </c:pt>
                <c:pt idx="35">
                  <c:v>1.2255513666537609E-2</c:v>
                </c:pt>
                <c:pt idx="36">
                  <c:v>3.9943982314080986E-2</c:v>
                </c:pt>
                <c:pt idx="37">
                  <c:v>0.4853721618277369</c:v>
                </c:pt>
                <c:pt idx="38">
                  <c:v>0.82692389312634451</c:v>
                </c:pt>
                <c:pt idx="39">
                  <c:v>0.29918860130641817</c:v>
                </c:pt>
                <c:pt idx="40">
                  <c:v>-0.65467817775975234</c:v>
                </c:pt>
                <c:pt idx="41">
                  <c:v>-1.4261525141023648</c:v>
                </c:pt>
                <c:pt idx="42">
                  <c:v>-1.9239232748606199</c:v>
                </c:pt>
                <c:pt idx="43">
                  <c:v>-2.1604962283509996</c:v>
                </c:pt>
                <c:pt idx="44">
                  <c:v>-1.7469464794581466</c:v>
                </c:pt>
                <c:pt idx="45">
                  <c:v>-0.66929727334003741</c:v>
                </c:pt>
                <c:pt idx="46">
                  <c:v>0.13065106128490314</c:v>
                </c:pt>
                <c:pt idx="47">
                  <c:v>0.64630885121519344</c:v>
                </c:pt>
                <c:pt idx="48">
                  <c:v>1.820569104741472</c:v>
                </c:pt>
                <c:pt idx="49">
                  <c:v>2.6322277241239318</c:v>
                </c:pt>
                <c:pt idx="50">
                  <c:v>1.7857925845655267</c:v>
                </c:pt>
                <c:pt idx="51">
                  <c:v>0.51674239417833046</c:v>
                </c:pt>
                <c:pt idx="52">
                  <c:v>-0.29832547143886534</c:v>
                </c:pt>
                <c:pt idx="53">
                  <c:v>-1.2560450168588542</c:v>
                </c:pt>
                <c:pt idx="54">
                  <c:v>-1.8743040049911943</c:v>
                </c:pt>
                <c:pt idx="55">
                  <c:v>-1.3706020234934566</c:v>
                </c:pt>
                <c:pt idx="56">
                  <c:v>-0.33474544280099466</c:v>
                </c:pt>
                <c:pt idx="57">
                  <c:v>0.3718601352054115</c:v>
                </c:pt>
                <c:pt idx="58">
                  <c:v>0.51501828329571597</c:v>
                </c:pt>
                <c:pt idx="59">
                  <c:v>0.53369065482335676</c:v>
                </c:pt>
                <c:pt idx="60">
                  <c:v>0.66545210051578252</c:v>
                </c:pt>
                <c:pt idx="61">
                  <c:v>0.53881600552332998</c:v>
                </c:pt>
                <c:pt idx="62">
                  <c:v>0.14266795608824445</c:v>
                </c:pt>
                <c:pt idx="63">
                  <c:v>-0.1992240043235988</c:v>
                </c:pt>
                <c:pt idx="64">
                  <c:v>-0.44117432127749512</c:v>
                </c:pt>
                <c:pt idx="65">
                  <c:v>-0.37730775486055884</c:v>
                </c:pt>
                <c:pt idx="66">
                  <c:v>-0.29499001791500667</c:v>
                </c:pt>
                <c:pt idx="67">
                  <c:v>-0.5394862187589855</c:v>
                </c:pt>
                <c:pt idx="68">
                  <c:v>-0.60719586422665017</c:v>
                </c:pt>
                <c:pt idx="69">
                  <c:v>-0.14178522694348211</c:v>
                </c:pt>
                <c:pt idx="70">
                  <c:v>0.33211321217348838</c:v>
                </c:pt>
                <c:pt idx="71">
                  <c:v>0.67426124237733265</c:v>
                </c:pt>
                <c:pt idx="72">
                  <c:v>0.88507214729023043</c:v>
                </c:pt>
                <c:pt idx="73">
                  <c:v>0.33799289649782693</c:v>
                </c:pt>
                <c:pt idx="74">
                  <c:v>-0.83185893053668636</c:v>
                </c:pt>
                <c:pt idx="75">
                  <c:v>-1.8379746119193185</c:v>
                </c:pt>
                <c:pt idx="76">
                  <c:v>-2.1221471747873486</c:v>
                </c:pt>
                <c:pt idx="77">
                  <c:v>-1.7071143471179031</c:v>
                </c:pt>
                <c:pt idx="78">
                  <c:v>-0.45790250313216063</c:v>
                </c:pt>
                <c:pt idx="79">
                  <c:v>0.80723224513616931</c:v>
                </c:pt>
                <c:pt idx="80">
                  <c:v>1.4145763316990134</c:v>
                </c:pt>
                <c:pt idx="81">
                  <c:v>1.5112884931643698</c:v>
                </c:pt>
                <c:pt idx="82">
                  <c:v>1.5142391457846323</c:v>
                </c:pt>
                <c:pt idx="83">
                  <c:v>1.2130490441938506</c:v>
                </c:pt>
                <c:pt idx="84">
                  <c:v>0.9402315060730555</c:v>
                </c:pt>
                <c:pt idx="85">
                  <c:v>0.76666865417215391</c:v>
                </c:pt>
                <c:pt idx="86">
                  <c:v>0.38633972273446526</c:v>
                </c:pt>
                <c:pt idx="87">
                  <c:v>-8.1091272919880802E-2</c:v>
                </c:pt>
                <c:pt idx="88">
                  <c:v>-0.12388381415832939</c:v>
                </c:pt>
                <c:pt idx="89">
                  <c:v>-0.34053597325437329</c:v>
                </c:pt>
                <c:pt idx="90">
                  <c:v>-1.1731647876307627</c:v>
                </c:pt>
                <c:pt idx="91">
                  <c:v>-1.515053400742481</c:v>
                </c:pt>
                <c:pt idx="92">
                  <c:v>-0.97715832131950753</c:v>
                </c:pt>
                <c:pt idx="93">
                  <c:v>-0.70967296950978986</c:v>
                </c:pt>
                <c:pt idx="94">
                  <c:v>-0.84444895935121911</c:v>
                </c:pt>
                <c:pt idx="95">
                  <c:v>-0.53159597894836819</c:v>
                </c:pt>
                <c:pt idx="96">
                  <c:v>-0.15399294686382739</c:v>
                </c:pt>
                <c:pt idx="97">
                  <c:v>-0.15995066487212489</c:v>
                </c:pt>
                <c:pt idx="98">
                  <c:v>-0.19797880305803836</c:v>
                </c:pt>
                <c:pt idx="99">
                  <c:v>-0.10659355748686324</c:v>
                </c:pt>
                <c:pt idx="100">
                  <c:v>6.0511709196646281E-3</c:v>
                </c:pt>
                <c:pt idx="101">
                  <c:v>-9.6445939789818705E-2</c:v>
                </c:pt>
                <c:pt idx="102">
                  <c:v>-0.5326704415308503</c:v>
                </c:pt>
                <c:pt idx="103">
                  <c:v>-0.92231777973885021</c:v>
                </c:pt>
                <c:pt idx="104">
                  <c:v>-0.78393025223546287</c:v>
                </c:pt>
                <c:pt idx="105">
                  <c:v>-0.46404179349630237</c:v>
                </c:pt>
                <c:pt idx="106">
                  <c:v>-0.27606225635410853</c:v>
                </c:pt>
                <c:pt idx="107">
                  <c:v>-6.0548497357387099E-2</c:v>
                </c:pt>
                <c:pt idx="108">
                  <c:v>0.10677084350687913</c:v>
                </c:pt>
                <c:pt idx="109">
                  <c:v>0.15465933780508614</c:v>
                </c:pt>
                <c:pt idx="110">
                  <c:v>0.2546537512901354</c:v>
                </c:pt>
                <c:pt idx="111">
                  <c:v>0.38784985987839293</c:v>
                </c:pt>
                <c:pt idx="112">
                  <c:v>0.46028101145543232</c:v>
                </c:pt>
                <c:pt idx="113">
                  <c:v>0.50545325518073125</c:v>
                </c:pt>
                <c:pt idx="114">
                  <c:v>0.4133164712321552</c:v>
                </c:pt>
                <c:pt idx="115">
                  <c:v>0.14374974937136376</c:v>
                </c:pt>
                <c:pt idx="116">
                  <c:v>-0.10462607674574045</c:v>
                </c:pt>
                <c:pt idx="117">
                  <c:v>-0.46404033664069555</c:v>
                </c:pt>
                <c:pt idx="118">
                  <c:v>-0.84043692176661899</c:v>
                </c:pt>
                <c:pt idx="119">
                  <c:v>-1.0137218119696612</c:v>
                </c:pt>
                <c:pt idx="120">
                  <c:v>-1.145918823375331</c:v>
                </c:pt>
                <c:pt idx="121">
                  <c:v>-0.97747410886128727</c:v>
                </c:pt>
                <c:pt idx="122">
                  <c:v>-0.42785728715903859</c:v>
                </c:pt>
                <c:pt idx="123">
                  <c:v>-4.3580981981270916E-2</c:v>
                </c:pt>
                <c:pt idx="124">
                  <c:v>0.11070709224135503</c:v>
                </c:pt>
                <c:pt idx="125">
                  <c:v>0.2451102593357847</c:v>
                </c:pt>
                <c:pt idx="126">
                  <c:v>0.162463919743082</c:v>
                </c:pt>
                <c:pt idx="127">
                  <c:v>-7.6966138402932843E-2</c:v>
                </c:pt>
                <c:pt idx="128">
                  <c:v>-0.14307744815014206</c:v>
                </c:pt>
                <c:pt idx="129">
                  <c:v>-0.10001643823028709</c:v>
                </c:pt>
                <c:pt idx="130">
                  <c:v>7.1177816183856102E-2</c:v>
                </c:pt>
                <c:pt idx="131">
                  <c:v>0.20180778313176831</c:v>
                </c:pt>
                <c:pt idx="132">
                  <c:v>0.18686121616297377</c:v>
                </c:pt>
                <c:pt idx="133">
                  <c:v>0.14050865543072719</c:v>
                </c:pt>
                <c:pt idx="134">
                  <c:v>0.11214055451950697</c:v>
                </c:pt>
                <c:pt idx="135">
                  <c:v>2.7683780335178022E-2</c:v>
                </c:pt>
                <c:pt idx="136">
                  <c:v>-0.12446441761988876</c:v>
                </c:pt>
                <c:pt idx="137">
                  <c:v>-0.29523567754190222</c:v>
                </c:pt>
                <c:pt idx="138">
                  <c:v>-0.46777966979242003</c:v>
                </c:pt>
                <c:pt idx="139">
                  <c:v>-0.54088984423046449</c:v>
                </c:pt>
                <c:pt idx="140">
                  <c:v>-0.49830065819488106</c:v>
                </c:pt>
                <c:pt idx="141">
                  <c:v>-0.33755057974970037</c:v>
                </c:pt>
                <c:pt idx="142">
                  <c:v>-7.4440809603276481E-2</c:v>
                </c:pt>
                <c:pt idx="143">
                  <c:v>0.21015595426467809</c:v>
                </c:pt>
                <c:pt idx="144">
                  <c:v>0.32893898632744245</c:v>
                </c:pt>
                <c:pt idx="145">
                  <c:v>0.32504427352758569</c:v>
                </c:pt>
                <c:pt idx="146">
                  <c:v>0.19332675384871378</c:v>
                </c:pt>
                <c:pt idx="147">
                  <c:v>-6.3450161863620028E-2</c:v>
                </c:pt>
                <c:pt idx="148">
                  <c:v>-0.28689879173929933</c:v>
                </c:pt>
                <c:pt idx="149">
                  <c:v>-0.32263129058580298</c:v>
                </c:pt>
                <c:pt idx="150">
                  <c:v>-0.2214959777921309</c:v>
                </c:pt>
                <c:pt idx="151">
                  <c:v>-0.10691802560742056</c:v>
                </c:pt>
                <c:pt idx="152">
                  <c:v>-2.9388888007467529E-3</c:v>
                </c:pt>
                <c:pt idx="153">
                  <c:v>4.7845021049066939E-2</c:v>
                </c:pt>
                <c:pt idx="154">
                  <c:v>4.7113864131309982E-2</c:v>
                </c:pt>
                <c:pt idx="155">
                  <c:v>-7.0042061385756412E-3</c:v>
                </c:pt>
              </c:numCache>
            </c:numRef>
          </c:yVal>
          <c:smooth val="0"/>
          <c:extLst>
            <c:ext xmlns:c16="http://schemas.microsoft.com/office/drawing/2014/chart" uri="{C3380CC4-5D6E-409C-BE32-E72D297353CC}">
              <c16:uniqueId val="{00000000-5925-4012-81EC-1528B297F33F}"/>
            </c:ext>
          </c:extLst>
        </c:ser>
        <c:ser>
          <c:idx val="1"/>
          <c:order val="1"/>
          <c:spPr>
            <a:ln w="19050" cap="rnd">
              <a:noFill/>
              <a:round/>
            </a:ln>
            <a:effectLst/>
          </c:spPr>
          <c:marker>
            <c:symbol val="circle"/>
            <c:size val="5"/>
            <c:spPr>
              <a:solidFill>
                <a:schemeClr val="accent2"/>
              </a:solidFill>
              <a:ln w="9525">
                <a:solidFill>
                  <a:schemeClr val="accent2"/>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'LC3.2'!$I$304:$I$459</c:f>
              <c:numCache>
                <c:formatCode>General</c:formatCode>
                <c:ptCount val="156"/>
                <c:pt idx="0">
                  <c:v>0.70198901910509426</c:v>
                </c:pt>
                <c:pt idx="1">
                  <c:v>0.420724256874491</c:v>
                </c:pt>
                <c:pt idx="2">
                  <c:v>0.34274409093234121</c:v>
                </c:pt>
                <c:pt idx="3">
                  <c:v>0.49939467795471371</c:v>
                </c:pt>
                <c:pt idx="4">
                  <c:v>0.63738723168408495</c:v>
                </c:pt>
                <c:pt idx="5">
                  <c:v>0.63097050829039958</c:v>
                </c:pt>
                <c:pt idx="6">
                  <c:v>0.46168655922150209</c:v>
                </c:pt>
                <c:pt idx="7">
                  <c:v>-5.5646777585121397E-2</c:v>
                </c:pt>
                <c:pt idx="8">
                  <c:v>-0.71561960580038464</c:v>
                </c:pt>
                <c:pt idx="9">
                  <c:v>-0.90158975435193212</c:v>
                </c:pt>
                <c:pt idx="10">
                  <c:v>-0.68125048448762404</c:v>
                </c:pt>
                <c:pt idx="11">
                  <c:v>-0.37766479610501802</c:v>
                </c:pt>
                <c:pt idx="12">
                  <c:v>-0.22087400771581828</c:v>
                </c:pt>
                <c:pt idx="13">
                  <c:v>-0.14154364231364092</c:v>
                </c:pt>
                <c:pt idx="14">
                  <c:v>5.4855276945562893E-2</c:v>
                </c:pt>
                <c:pt idx="15">
                  <c:v>0.17011611989755906</c:v>
                </c:pt>
                <c:pt idx="16">
                  <c:v>0.19164793278927944</c:v>
                </c:pt>
                <c:pt idx="17">
                  <c:v>0.13789957611028286</c:v>
                </c:pt>
                <c:pt idx="18">
                  <c:v>5.4583648504632265E-2</c:v>
                </c:pt>
                <c:pt idx="19">
                  <c:v>8.6596483388061612E-2</c:v>
                </c:pt>
                <c:pt idx="20">
                  <c:v>0.23396752150361982</c:v>
                </c:pt>
                <c:pt idx="21">
                  <c:v>0.28554086519166438</c:v>
                </c:pt>
                <c:pt idx="22">
                  <c:v>0.18606515261372641</c:v>
                </c:pt>
                <c:pt idx="23">
                  <c:v>-4.8391256159488801E-3</c:v>
                </c:pt>
                <c:pt idx="24">
                  <c:v>-0.26123859255588455</c:v>
                </c:pt>
                <c:pt idx="25">
                  <c:v>-0.33824469184529599</c:v>
                </c:pt>
                <c:pt idx="26">
                  <c:v>-0.27713107300872331</c:v>
                </c:pt>
                <c:pt idx="27">
                  <c:v>-9.5569747984166398E-2</c:v>
                </c:pt>
                <c:pt idx="28">
                  <c:v>8.9383561758038965E-2</c:v>
                </c:pt>
                <c:pt idx="29">
                  <c:v>-4.6750039241587162E-3</c:v>
                </c:pt>
                <c:pt idx="30">
                  <c:v>-7.6891529566072953E-2</c:v>
                </c:pt>
                <c:pt idx="31">
                  <c:v>6.9707441709574519E-2</c:v>
                </c:pt>
                <c:pt idx="32">
                  <c:v>0.13494834504972636</c:v>
                </c:pt>
                <c:pt idx="33">
                  <c:v>9.0014321014479565E-2</c:v>
                </c:pt>
                <c:pt idx="34">
                  <c:v>0.11384901690879463</c:v>
                </c:pt>
                <c:pt idx="35">
                  <c:v>0.10272647885793554</c:v>
                </c:pt>
                <c:pt idx="36">
                  <c:v>7.8339720652184391E-2</c:v>
                </c:pt>
                <c:pt idx="37">
                  <c:v>9.3002634828531688E-2</c:v>
                </c:pt>
                <c:pt idx="38">
                  <c:v>9.2998822549094487E-2</c:v>
                </c:pt>
                <c:pt idx="39">
                  <c:v>1.9618399002903786E-2</c:v>
                </c:pt>
                <c:pt idx="40">
                  <c:v>-0.32121133204660735</c:v>
                </c:pt>
                <c:pt idx="41">
                  <c:v>-0.69310426589414187</c:v>
                </c:pt>
                <c:pt idx="42">
                  <c:v>-0.71927555651644148</c:v>
                </c:pt>
                <c:pt idx="43">
                  <c:v>-0.66678616761232745</c:v>
                </c:pt>
                <c:pt idx="44">
                  <c:v>-0.7238789390758642</c:v>
                </c:pt>
                <c:pt idx="45">
                  <c:v>-0.66198772554989493</c:v>
                </c:pt>
                <c:pt idx="46">
                  <c:v>-0.64775072640873077</c:v>
                </c:pt>
                <c:pt idx="47">
                  <c:v>-0.63880721182271327</c:v>
                </c:pt>
                <c:pt idx="48">
                  <c:v>-0.16996356180476369</c:v>
                </c:pt>
                <c:pt idx="49">
                  <c:v>0.44264062233289253</c:v>
                </c:pt>
                <c:pt idx="50">
                  <c:v>0.55824765561274459</c:v>
                </c:pt>
                <c:pt idx="51">
                  <c:v>0.32369672773161684</c:v>
                </c:pt>
                <c:pt idx="52">
                  <c:v>0.17399168988816402</c:v>
                </c:pt>
                <c:pt idx="53">
                  <c:v>0.28226204394130894</c:v>
                </c:pt>
                <c:pt idx="54">
                  <c:v>0.37896185956636863</c:v>
                </c:pt>
                <c:pt idx="55">
                  <c:v>0.20759528053603499</c:v>
                </c:pt>
                <c:pt idx="56">
                  <c:v>9.0998475688667924E-2</c:v>
                </c:pt>
                <c:pt idx="57">
                  <c:v>3.676733188327308E-2</c:v>
                </c:pt>
                <c:pt idx="58">
                  <c:v>-0.3705133667815691</c:v>
                </c:pt>
                <c:pt idx="59">
                  <c:v>-0.67030667508391883</c:v>
                </c:pt>
                <c:pt idx="60">
                  <c:v>-0.35257496148883705</c:v>
                </c:pt>
                <c:pt idx="61">
                  <c:v>0.10203528136116766</c:v>
                </c:pt>
                <c:pt idx="62">
                  <c:v>0.25726404564682798</c:v>
                </c:pt>
                <c:pt idx="63">
                  <c:v>0.1578971394860586</c:v>
                </c:pt>
                <c:pt idx="64">
                  <c:v>4.6258166772930841E-2</c:v>
                </c:pt>
                <c:pt idx="65">
                  <c:v>0.14407217282761184</c:v>
                </c:pt>
                <c:pt idx="66">
                  <c:v>0.12191299380416165</c:v>
                </c:pt>
                <c:pt idx="67">
                  <c:v>-0.1984091313353705</c:v>
                </c:pt>
                <c:pt idx="68">
                  <c:v>-0.40320993427512447</c:v>
                </c:pt>
                <c:pt idx="69">
                  <c:v>-0.29147977411048859</c:v>
                </c:pt>
                <c:pt idx="70">
                  <c:v>-2.259727134353522E-2</c:v>
                </c:pt>
                <c:pt idx="71">
                  <c:v>0.18963561223116301</c:v>
                </c:pt>
                <c:pt idx="72">
                  <c:v>0.17279296426562246</c:v>
                </c:pt>
                <c:pt idx="73">
                  <c:v>-0.13460148386441162</c:v>
                </c:pt>
                <c:pt idx="74">
                  <c:v>-0.48682207874008421</c:v>
                </c:pt>
                <c:pt idx="75">
                  <c:v>-0.75293069987291505</c:v>
                </c:pt>
                <c:pt idx="76">
                  <c:v>-0.72394296620500787</c:v>
                </c:pt>
                <c:pt idx="77">
                  <c:v>-0.41102109991383634</c:v>
                </c:pt>
                <c:pt idx="78">
                  <c:v>-5.9954803317166849E-2</c:v>
                </c:pt>
                <c:pt idx="79">
                  <c:v>-1.2313342700258545E-2</c:v>
                </c:pt>
                <c:pt idx="80">
                  <c:v>-0.21169914011015259</c:v>
                </c:pt>
                <c:pt idx="81">
                  <c:v>-0.30542934081148942</c:v>
                </c:pt>
                <c:pt idx="82">
                  <c:v>-9.6437600666635426E-2</c:v>
                </c:pt>
                <c:pt idx="83">
                  <c:v>0.37757327053084494</c:v>
                </c:pt>
                <c:pt idx="84">
                  <c:v>0.87373187560461241</c:v>
                </c:pt>
                <c:pt idx="85">
                  <c:v>1.0906224929355837</c:v>
                </c:pt>
                <c:pt idx="86">
                  <c:v>0.94881410794941734</c:v>
                </c:pt>
                <c:pt idx="87">
                  <c:v>0.71657393643237577</c:v>
                </c:pt>
                <c:pt idx="88">
                  <c:v>0.54458261501776062</c:v>
                </c:pt>
                <c:pt idx="89">
                  <c:v>0.29984776640934108</c:v>
                </c:pt>
                <c:pt idx="90">
                  <c:v>-0.20324806672930434</c:v>
                </c:pt>
                <c:pt idx="91">
                  <c:v>-0.5643568390040079</c:v>
                </c:pt>
                <c:pt idx="92">
                  <c:v>-0.52912479711969418</c:v>
                </c:pt>
                <c:pt idx="93">
                  <c:v>-0.41677839183405962</c:v>
                </c:pt>
                <c:pt idx="94">
                  <c:v>-0.59249246630279617</c:v>
                </c:pt>
                <c:pt idx="95">
                  <c:v>-0.85238038328956534</c:v>
                </c:pt>
                <c:pt idx="96">
                  <c:v>-0.83452317380315422</c:v>
                </c:pt>
                <c:pt idx="97">
                  <c:v>-0.56855449309581618</c:v>
                </c:pt>
                <c:pt idx="98">
                  <c:v>-0.45382588628391413</c:v>
                </c:pt>
                <c:pt idx="99">
                  <c:v>-0.47552125841904119</c:v>
                </c:pt>
                <c:pt idx="100">
                  <c:v>-0.26277240401435176</c:v>
                </c:pt>
                <c:pt idx="101">
                  <c:v>-0.12521944332682305</c:v>
                </c:pt>
                <c:pt idx="102">
                  <c:v>-0.34631055320148763</c:v>
                </c:pt>
                <c:pt idx="103">
                  <c:v>-0.56014829139844424</c:v>
                </c:pt>
                <c:pt idx="104">
                  <c:v>-0.44526190486116307</c:v>
                </c:pt>
                <c:pt idx="105">
                  <c:v>-0.22899531128831888</c:v>
                </c:pt>
                <c:pt idx="106">
                  <c:v>-0.18625409807196364</c:v>
                </c:pt>
                <c:pt idx="107">
                  <c:v>-0.2966094694441187</c:v>
                </c:pt>
                <c:pt idx="108">
                  <c:v>-0.40777346811598553</c:v>
                </c:pt>
                <c:pt idx="109">
                  <c:v>-0.31463545721518837</c:v>
                </c:pt>
                <c:pt idx="110">
                  <c:v>-0.10469402110308348</c:v>
                </c:pt>
                <c:pt idx="111">
                  <c:v>5.5893801762142203E-2</c:v>
                </c:pt>
                <c:pt idx="112">
                  <c:v>0.19986625704902261</c:v>
                </c:pt>
                <c:pt idx="113">
                  <c:v>0.3061120493438052</c:v>
                </c:pt>
                <c:pt idx="114">
                  <c:v>0.28398790451862066</c:v>
                </c:pt>
                <c:pt idx="115">
                  <c:v>0.19920175033074958</c:v>
                </c:pt>
                <c:pt idx="116">
                  <c:v>0.14161189156632625</c:v>
                </c:pt>
                <c:pt idx="117">
                  <c:v>-1.8796625926316146E-3</c:v>
                </c:pt>
                <c:pt idx="118">
                  <c:v>-0.16749183329294387</c:v>
                </c:pt>
                <c:pt idx="119">
                  <c:v>-0.30020267036875292</c:v>
                </c:pt>
                <c:pt idx="120">
                  <c:v>-0.50108453700198363</c:v>
                </c:pt>
                <c:pt idx="121">
                  <c:v>-0.54105009280351379</c:v>
                </c:pt>
                <c:pt idx="122">
                  <c:v>-0.44594881189986707</c:v>
                </c:pt>
                <c:pt idx="123">
                  <c:v>-0.44200895187394496</c:v>
                </c:pt>
                <c:pt idx="124">
                  <c:v>-0.45150735986415302</c:v>
                </c:pt>
                <c:pt idx="125">
                  <c:v>-0.45040428201977312</c:v>
                </c:pt>
                <c:pt idx="126">
                  <c:v>-0.40750509455910261</c:v>
                </c:pt>
                <c:pt idx="127">
                  <c:v>-0.25241171278098573</c:v>
                </c:pt>
                <c:pt idx="128">
                  <c:v>-9.3329215065706489E-2</c:v>
                </c:pt>
                <c:pt idx="129">
                  <c:v>5.3453270055339617E-3</c:v>
                </c:pt>
                <c:pt idx="130">
                  <c:v>0.15814403775982039</c:v>
                </c:pt>
                <c:pt idx="131">
                  <c:v>0.18213585143742514</c:v>
                </c:pt>
                <c:pt idx="132">
                  <c:v>5.4947538880020463E-2</c:v>
                </c:pt>
                <c:pt idx="133">
                  <c:v>-1.2843963597074294E-3</c:v>
                </c:pt>
                <c:pt idx="134">
                  <c:v>6.062058144609939E-3</c:v>
                </c:pt>
                <c:pt idx="135">
                  <c:v>4.9430798259517059E-2</c:v>
                </c:pt>
                <c:pt idx="136">
                  <c:v>3.8671682755939775E-2</c:v>
                </c:pt>
                <c:pt idx="137">
                  <c:v>-5.4187230689464225E-2</c:v>
                </c:pt>
                <c:pt idx="138">
                  <c:v>-0.16363550718084641</c:v>
                </c:pt>
                <c:pt idx="139">
                  <c:v>-0.21437464485547877</c:v>
                </c:pt>
                <c:pt idx="140">
                  <c:v>-0.23530843892985151</c:v>
                </c:pt>
                <c:pt idx="141">
                  <c:v>-0.23100749868479459</c:v>
                </c:pt>
                <c:pt idx="142">
                  <c:v>-0.18483824357258935</c:v>
                </c:pt>
                <c:pt idx="143">
                  <c:v>-0.12881185776387097</c:v>
                </c:pt>
                <c:pt idx="144">
                  <c:v>-0.10597542895151105</c:v>
                </c:pt>
                <c:pt idx="145">
                  <c:v>-8.6628192333647686E-2</c:v>
                </c:pt>
                <c:pt idx="146">
                  <c:v>-7.2111912950493282E-2</c:v>
                </c:pt>
                <c:pt idx="147">
                  <c:v>-6.8945485733448247E-2</c:v>
                </c:pt>
                <c:pt idx="148">
                  <c:v>-3.8371418737310627E-2</c:v>
                </c:pt>
                <c:pt idx="149">
                  <c:v>3.1538478708197371E-3</c:v>
                </c:pt>
                <c:pt idx="150">
                  <c:v>5.1774147867727383E-2</c:v>
                </c:pt>
                <c:pt idx="151">
                  <c:v>4.3204364120646613E-2</c:v>
                </c:pt>
                <c:pt idx="152">
                  <c:v>-3.3194525332183387E-2</c:v>
                </c:pt>
                <c:pt idx="153">
                  <c:v>-0.1195268853451162</c:v>
                </c:pt>
                <c:pt idx="154">
                  <c:v>-0.13775871322724648</c:v>
                </c:pt>
                <c:pt idx="155">
                  <c:v>-0.11425009196535327</c:v>
                </c:pt>
              </c:numCache>
            </c:numRef>
          </c:yVal>
          <c:smooth val="0"/>
          <c:extLst>
            <c:ext xmlns:c16="http://schemas.microsoft.com/office/drawing/2014/chart" uri="{C3380CC4-5D6E-409C-BE32-E72D297353CC}">
              <c16:uniqueId val="{00000001-5925-4012-81EC-1528B297F33F}"/>
            </c:ext>
          </c:extLst>
        </c:ser>
        <c:ser>
          <c:idx val="2"/>
          <c:order val="2"/>
          <c:spPr>
            <a:ln w="19050" cap="rnd">
              <a:noFill/>
              <a:round/>
            </a:ln>
            <a:effectLst/>
          </c:spPr>
          <c:marker>
            <c:symbol val="circle"/>
            <c:size val="5"/>
            <c:spPr>
              <a:solidFill>
                <a:schemeClr val="accent3"/>
              </a:solidFill>
              <a:ln w="9525">
                <a:solidFill>
                  <a:schemeClr val="accent3"/>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'LC3.2'!$J$304:$J$459</c:f>
              <c:numCache>
                <c:formatCode>General</c:formatCode>
                <c:ptCount val="156"/>
                <c:pt idx="0">
                  <c:v>0.25970587556540642</c:v>
                </c:pt>
                <c:pt idx="1">
                  <c:v>-2.4071284017679771E-3</c:v>
                </c:pt>
                <c:pt idx="2">
                  <c:v>8.8430914309433287E-3</c:v>
                </c:pt>
                <c:pt idx="3">
                  <c:v>9.9614320025899608E-2</c:v>
                </c:pt>
                <c:pt idx="4">
                  <c:v>0.17123053359868692</c:v>
                </c:pt>
                <c:pt idx="5">
                  <c:v>0.22703997141935145</c:v>
                </c:pt>
                <c:pt idx="6">
                  <c:v>0.2480247036339403</c:v>
                </c:pt>
                <c:pt idx="7">
                  <c:v>0.19594600420261524</c:v>
                </c:pt>
                <c:pt idx="8">
                  <c:v>0.1100169828596341</c:v>
                </c:pt>
                <c:pt idx="9">
                  <c:v>3.473668803513856E-2</c:v>
                </c:pt>
                <c:pt idx="10">
                  <c:v>1.0369267308735086E-2</c:v>
                </c:pt>
                <c:pt idx="11">
                  <c:v>2.1529730384736469E-2</c:v>
                </c:pt>
                <c:pt idx="12">
                  <c:v>6.0935041608261464E-2</c:v>
                </c:pt>
                <c:pt idx="13">
                  <c:v>0.17892551782053639</c:v>
                </c:pt>
                <c:pt idx="14">
                  <c:v>0.34612125431482388</c:v>
                </c:pt>
                <c:pt idx="15">
                  <c:v>0.40054331409397931</c:v>
                </c:pt>
                <c:pt idx="16">
                  <c:v>0.32666724600539077</c:v>
                </c:pt>
                <c:pt idx="17">
                  <c:v>4.1126399262580729E-2</c:v>
                </c:pt>
                <c:pt idx="18">
                  <c:v>-0.33051797864787619</c:v>
                </c:pt>
                <c:pt idx="19">
                  <c:v>-0.40749663548193527</c:v>
                </c:pt>
                <c:pt idx="20">
                  <c:v>-0.22364148149200211</c:v>
                </c:pt>
                <c:pt idx="21">
                  <c:v>-4.6061965456676825E-2</c:v>
                </c:pt>
                <c:pt idx="22">
                  <c:v>-1.7404427551045921E-2</c:v>
                </c:pt>
                <c:pt idx="23">
                  <c:v>-7.3191383964794896E-2</c:v>
                </c:pt>
                <c:pt idx="24">
                  <c:v>-0.10319165780516082</c:v>
                </c:pt>
                <c:pt idx="25">
                  <c:v>-8.4064285973868461E-2</c:v>
                </c:pt>
                <c:pt idx="26">
                  <c:v>-4.2741570109721926E-2</c:v>
                </c:pt>
                <c:pt idx="27">
                  <c:v>2.1164914063058225E-2</c:v>
                </c:pt>
                <c:pt idx="28">
                  <c:v>7.1983605131335615E-2</c:v>
                </c:pt>
                <c:pt idx="29">
                  <c:v>4.0960739731951447E-2</c:v>
                </c:pt>
                <c:pt idx="30">
                  <c:v>7.853799596877345E-2</c:v>
                </c:pt>
                <c:pt idx="31">
                  <c:v>0.17762415345061947</c:v>
                </c:pt>
                <c:pt idx="32">
                  <c:v>0.16050674883172639</c:v>
                </c:pt>
                <c:pt idx="33">
                  <c:v>4.2587597699265345E-2</c:v>
                </c:pt>
                <c:pt idx="34">
                  <c:v>-7.3694787823544952E-2</c:v>
                </c:pt>
                <c:pt idx="35">
                  <c:v>-0.11775910649368022</c:v>
                </c:pt>
                <c:pt idx="36">
                  <c:v>-9.9395676178269457E-2</c:v>
                </c:pt>
                <c:pt idx="37">
                  <c:v>-1.2835565778173575E-3</c:v>
                </c:pt>
                <c:pt idx="38">
                  <c:v>9.1191192153566719E-2</c:v>
                </c:pt>
                <c:pt idx="39">
                  <c:v>7.4716975393725347E-3</c:v>
                </c:pt>
                <c:pt idx="40">
                  <c:v>-0.19905143080634016</c:v>
                </c:pt>
                <c:pt idx="41">
                  <c:v>-0.31169841209228366</c:v>
                </c:pt>
                <c:pt idx="42">
                  <c:v>-0.29216360573335753</c:v>
                </c:pt>
                <c:pt idx="43">
                  <c:v>-0.28838592329892399</c:v>
                </c:pt>
                <c:pt idx="44">
                  <c:v>-0.30501496108353476</c:v>
                </c:pt>
                <c:pt idx="45">
                  <c:v>-0.27963062334597966</c:v>
                </c:pt>
                <c:pt idx="46">
                  <c:v>-0.28470550287827318</c:v>
                </c:pt>
                <c:pt idx="47">
                  <c:v>-0.27290228849709075</c:v>
                </c:pt>
                <c:pt idx="48">
                  <c:v>-3.8482369627834599E-2</c:v>
                </c:pt>
                <c:pt idx="49">
                  <c:v>0.23112951066789816</c:v>
                </c:pt>
                <c:pt idx="50">
                  <c:v>0.11851816178306862</c:v>
                </c:pt>
                <c:pt idx="51">
                  <c:v>-0.18470376908126251</c:v>
                </c:pt>
                <c:pt idx="52">
                  <c:v>-0.27264193331413872</c:v>
                </c:pt>
                <c:pt idx="53">
                  <c:v>-0.19226206183550926</c:v>
                </c:pt>
                <c:pt idx="54">
                  <c:v>-0.17245853975474779</c:v>
                </c:pt>
                <c:pt idx="55">
                  <c:v>-0.22719622250692995</c:v>
                </c:pt>
                <c:pt idx="56">
                  <c:v>-0.27837612536003142</c:v>
                </c:pt>
                <c:pt idx="57">
                  <c:v>-0.3010199399697201</c:v>
                </c:pt>
                <c:pt idx="58">
                  <c:v>-0.27023846429316639</c:v>
                </c:pt>
                <c:pt idx="59">
                  <c:v>-0.11383302637551314</c:v>
                </c:pt>
                <c:pt idx="60">
                  <c:v>0.10283634706195377</c:v>
                </c:pt>
                <c:pt idx="61">
                  <c:v>0.21286600454639223</c:v>
                </c:pt>
                <c:pt idx="62">
                  <c:v>0.21562786776749601</c:v>
                </c:pt>
                <c:pt idx="63">
                  <c:v>0.2200795917136838</c:v>
                </c:pt>
                <c:pt idx="64">
                  <c:v>0.21261001316964973</c:v>
                </c:pt>
                <c:pt idx="65">
                  <c:v>0.17583372668182343</c:v>
                </c:pt>
                <c:pt idx="66">
                  <c:v>0.10645573474641479</c:v>
                </c:pt>
                <c:pt idx="67">
                  <c:v>-8.0820899726048709E-2</c:v>
                </c:pt>
                <c:pt idx="68">
                  <c:v>-0.38686165052834676</c:v>
                </c:pt>
                <c:pt idx="69">
                  <c:v>-0.48089322459720368</c:v>
                </c:pt>
                <c:pt idx="70">
                  <c:v>-0.18758611641618614</c:v>
                </c:pt>
                <c:pt idx="71">
                  <c:v>0.14583544679616534</c:v>
                </c:pt>
                <c:pt idx="72">
                  <c:v>0.21502850495622522</c:v>
                </c:pt>
                <c:pt idx="73">
                  <c:v>1.1647827810823496E-2</c:v>
                </c:pt>
                <c:pt idx="74">
                  <c:v>-0.22028195598357669</c:v>
                </c:pt>
                <c:pt idx="75">
                  <c:v>-0.30442926352265165</c:v>
                </c:pt>
                <c:pt idx="76">
                  <c:v>-0.30101498620042311</c:v>
                </c:pt>
                <c:pt idx="77">
                  <c:v>-0.30471511562460341</c:v>
                </c:pt>
                <c:pt idx="78">
                  <c:v>-0.23158236879614566</c:v>
                </c:pt>
                <c:pt idx="79">
                  <c:v>-0.15189655840537358</c:v>
                </c:pt>
                <c:pt idx="80">
                  <c:v>-0.1171482057268439</c:v>
                </c:pt>
                <c:pt idx="81">
                  <c:v>-5.7896864290163205E-2</c:v>
                </c:pt>
                <c:pt idx="82">
                  <c:v>3.8177681799493525E-2</c:v>
                </c:pt>
                <c:pt idx="83">
                  <c:v>0.12148589333321666</c:v>
                </c:pt>
                <c:pt idx="84">
                  <c:v>0.19345489843226407</c:v>
                </c:pt>
                <c:pt idx="85">
                  <c:v>0.16884589653133428</c:v>
                </c:pt>
                <c:pt idx="86">
                  <c:v>0.11243557087220477</c:v>
                </c:pt>
                <c:pt idx="87">
                  <c:v>0.15277641825926969</c:v>
                </c:pt>
                <c:pt idx="88">
                  <c:v>0.24231390585029686</c:v>
                </c:pt>
                <c:pt idx="89">
                  <c:v>0.14376721185454128</c:v>
                </c:pt>
                <c:pt idx="90">
                  <c:v>-0.20747360341972848</c:v>
                </c:pt>
                <c:pt idx="91">
                  <c:v>-0.43489308990774866</c:v>
                </c:pt>
                <c:pt idx="92">
                  <c:v>-0.3127811988931648</c:v>
                </c:pt>
                <c:pt idx="93">
                  <c:v>-1.9602560651607349E-2</c:v>
                </c:pt>
                <c:pt idx="94">
                  <c:v>0.14061970465090806</c:v>
                </c:pt>
                <c:pt idx="95">
                  <c:v>0.11912105482300914</c:v>
                </c:pt>
                <c:pt idx="96">
                  <c:v>5.7145467073131638E-2</c:v>
                </c:pt>
                <c:pt idx="97">
                  <c:v>7.4009721668279752E-2</c:v>
                </c:pt>
                <c:pt idx="98">
                  <c:v>4.5378364366923218E-2</c:v>
                </c:pt>
                <c:pt idx="99">
                  <c:v>-8.7836746004850058E-2</c:v>
                </c:pt>
                <c:pt idx="100">
                  <c:v>-0.23301023537182805</c:v>
                </c:pt>
                <c:pt idx="101">
                  <c:v>-0.34478814116541545</c:v>
                </c:pt>
                <c:pt idx="102">
                  <c:v>-0.43771767516059085</c:v>
                </c:pt>
                <c:pt idx="103">
                  <c:v>-0.48846334161625193</c:v>
                </c:pt>
                <c:pt idx="104">
                  <c:v>-0.51887718558197959</c:v>
                </c:pt>
                <c:pt idx="105">
                  <c:v>-0.54068784728894204</c:v>
                </c:pt>
                <c:pt idx="106">
                  <c:v>-0.5103886359375589</c:v>
                </c:pt>
                <c:pt idx="107">
                  <c:v>-0.4325819812699675</c:v>
                </c:pt>
                <c:pt idx="108">
                  <c:v>-0.43079967719994983</c:v>
                </c:pt>
                <c:pt idx="109">
                  <c:v>-0.39507835781711476</c:v>
                </c:pt>
                <c:pt idx="110">
                  <c:v>-0.18373321255871761</c:v>
                </c:pt>
                <c:pt idx="111">
                  <c:v>-3.4662820782340419E-2</c:v>
                </c:pt>
                <c:pt idx="112">
                  <c:v>-7.3222148076232507E-2</c:v>
                </c:pt>
                <c:pt idx="113">
                  <c:v>-0.12701812102731952</c:v>
                </c:pt>
                <c:pt idx="114">
                  <c:v>-8.0637000171271206E-2</c:v>
                </c:pt>
                <c:pt idx="115">
                  <c:v>-1.4896780478784644E-2</c:v>
                </c:pt>
                <c:pt idx="116">
                  <c:v>-2.2321103252818685E-2</c:v>
                </c:pt>
                <c:pt idx="117">
                  <c:v>-0.14924456601837516</c:v>
                </c:pt>
                <c:pt idx="118">
                  <c:v>-0.2876326507044647</c:v>
                </c:pt>
                <c:pt idx="119">
                  <c:v>-0.30741906379197065</c:v>
                </c:pt>
                <c:pt idx="120">
                  <c:v>-0.30288927905253354</c:v>
                </c:pt>
                <c:pt idx="121">
                  <c:v>-0.24257814552068582</c:v>
                </c:pt>
                <c:pt idx="122">
                  <c:v>-0.12304127742542223</c:v>
                </c:pt>
                <c:pt idx="123">
                  <c:v>-6.7948451265069876E-2</c:v>
                </c:pt>
                <c:pt idx="124">
                  <c:v>-8.3759727672766182E-2</c:v>
                </c:pt>
                <c:pt idx="125">
                  <c:v>-0.12560126584451176</c:v>
                </c:pt>
                <c:pt idx="126">
                  <c:v>-0.13294660149638818</c:v>
                </c:pt>
                <c:pt idx="127">
                  <c:v>-0.12714568768680867</c:v>
                </c:pt>
                <c:pt idx="128">
                  <c:v>-0.13041052417932517</c:v>
                </c:pt>
                <c:pt idx="129">
                  <c:v>-0.1474286716816095</c:v>
                </c:pt>
                <c:pt idx="130">
                  <c:v>-0.17147024962108159</c:v>
                </c:pt>
                <c:pt idx="131">
                  <c:v>-0.17945712068304434</c:v>
                </c:pt>
                <c:pt idx="132">
                  <c:v>-0.1955006365099233</c:v>
                </c:pt>
                <c:pt idx="133">
                  <c:v>-0.2216466741168262</c:v>
                </c:pt>
                <c:pt idx="134">
                  <c:v>-0.22272265085977155</c:v>
                </c:pt>
                <c:pt idx="135">
                  <c:v>-0.20048674188012802</c:v>
                </c:pt>
                <c:pt idx="136">
                  <c:v>-0.18441670590158141</c:v>
                </c:pt>
                <c:pt idx="137">
                  <c:v>-0.15329947173522498</c:v>
                </c:pt>
                <c:pt idx="138">
                  <c:v>-0.12848236112327643</c:v>
                </c:pt>
                <c:pt idx="139">
                  <c:v>-0.1045146589249724</c:v>
                </c:pt>
                <c:pt idx="140">
                  <c:v>-3.8582200585015561E-2</c:v>
                </c:pt>
                <c:pt idx="141">
                  <c:v>-2.4435823623684703E-2</c:v>
                </c:pt>
                <c:pt idx="142">
                  <c:v>-6.4945352346284443E-2</c:v>
                </c:pt>
                <c:pt idx="143">
                  <c:v>-6.5048127061789196E-2</c:v>
                </c:pt>
                <c:pt idx="144">
                  <c:v>-4.9956685403450551E-2</c:v>
                </c:pt>
                <c:pt idx="145">
                  <c:v>-1.8598697037065313E-2</c:v>
                </c:pt>
                <c:pt idx="146">
                  <c:v>-1.6720115097276757E-2</c:v>
                </c:pt>
                <c:pt idx="147">
                  <c:v>-6.1566358211456243E-2</c:v>
                </c:pt>
                <c:pt idx="148">
                  <c:v>-0.10100346295907851</c:v>
                </c:pt>
                <c:pt idx="149">
                  <c:v>-0.10561039849232952</c:v>
                </c:pt>
                <c:pt idx="150">
                  <c:v>-9.1767145531062064E-2</c:v>
                </c:pt>
                <c:pt idx="151">
                  <c:v>-9.3901567282073967E-2</c:v>
                </c:pt>
                <c:pt idx="152">
                  <c:v>-0.10901638445238637</c:v>
                </c:pt>
                <c:pt idx="153">
                  <c:v>-0.12416937155449359</c:v>
                </c:pt>
                <c:pt idx="154">
                  <c:v>-0.12186707108937878</c:v>
                </c:pt>
                <c:pt idx="155">
                  <c:v>-0.10043914214950048</c:v>
                </c:pt>
              </c:numCache>
            </c:numRef>
          </c:yVal>
          <c:smooth val="0"/>
          <c:extLst>
            <c:ext xmlns:c16="http://schemas.microsoft.com/office/drawing/2014/chart" uri="{C3380CC4-5D6E-409C-BE32-E72D297353CC}">
              <c16:uniqueId val="{00000002-5925-4012-81EC-1528B297F33F}"/>
            </c:ext>
          </c:extLst>
        </c:ser>
        <c:dLbls>
          <c:showLegendKey val="0"/>
          <c:showVal val="0"/>
          <c:showCatName val="0"/>
          <c:showSerName val="0"/>
          <c:showPercent val="0"/>
          <c:showBubbleSize val="0"/>
        </c:dLbls>
        <c:axId val="2069827375"/>
        <c:axId val="2076825311"/>
      </c:scatterChart>
      <c:valAx>
        <c:axId val="206982737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6825311"/>
        <c:crosses val="autoZero"/>
        <c:crossBetween val="midCat"/>
      </c:valAx>
      <c:valAx>
        <c:axId val="2076825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98273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lc3steep</c:v>
          </c:tx>
          <c:spPr>
            <a:ln w="38100" cap="rnd">
              <a:solidFill>
                <a:srgbClr val="00B0F0"/>
              </a:solidFill>
              <a:prstDash val="sysDash"/>
              <a:round/>
            </a:ln>
            <a:effectLst/>
          </c:spPr>
          <c:marker>
            <c:symbol val="none"/>
          </c:marker>
          <c:xVal>
            <c:numRef>
              <c:f>cum_freq!$A$2:$A$1109</c:f>
              <c:numCache>
                <c:formatCode>General</c:formatCode>
                <c:ptCount val="1108"/>
                <c:pt idx="0">
                  <c:v>4916.1957906305852</c:v>
                </c:pt>
                <c:pt idx="1">
                  <c:v>3728.5291600194309</c:v>
                </c:pt>
                <c:pt idx="2">
                  <c:v>3530.3336219382927</c:v>
                </c:pt>
                <c:pt idx="3">
                  <c:v>2910.6867521269592</c:v>
                </c:pt>
                <c:pt idx="4">
                  <c:v>2897.3149457020768</c:v>
                </c:pt>
                <c:pt idx="5">
                  <c:v>2787.5357568362729</c:v>
                </c:pt>
                <c:pt idx="6">
                  <c:v>2586.5057612843671</c:v>
                </c:pt>
                <c:pt idx="7">
                  <c:v>2564.4026681504506</c:v>
                </c:pt>
                <c:pt idx="8">
                  <c:v>2519.2694515219982</c:v>
                </c:pt>
                <c:pt idx="9">
                  <c:v>2345.6786393971202</c:v>
                </c:pt>
                <c:pt idx="10">
                  <c:v>2251.2371271074708</c:v>
                </c:pt>
                <c:pt idx="11">
                  <c:v>2104.2320558144893</c:v>
                </c:pt>
                <c:pt idx="12">
                  <c:v>2097.2199652722393</c:v>
                </c:pt>
                <c:pt idx="13">
                  <c:v>2087.3720622603068</c:v>
                </c:pt>
                <c:pt idx="14">
                  <c:v>2039.4236461732435</c:v>
                </c:pt>
                <c:pt idx="15">
                  <c:v>2036.1689804770635</c:v>
                </c:pt>
                <c:pt idx="16">
                  <c:v>2008.2855169904142</c:v>
                </c:pt>
                <c:pt idx="17">
                  <c:v>2002.844118588104</c:v>
                </c:pt>
                <c:pt idx="18">
                  <c:v>1976.6574441775415</c:v>
                </c:pt>
                <c:pt idx="19">
                  <c:v>1971.1865193041024</c:v>
                </c:pt>
                <c:pt idx="20">
                  <c:v>1961.470038364344</c:v>
                </c:pt>
                <c:pt idx="21">
                  <c:v>1945.7389966885728</c:v>
                </c:pt>
                <c:pt idx="22">
                  <c:v>1939.3106893433462</c:v>
                </c:pt>
                <c:pt idx="23">
                  <c:v>1925.2622103042061</c:v>
                </c:pt>
                <c:pt idx="24">
                  <c:v>1905.941425640337</c:v>
                </c:pt>
                <c:pt idx="25">
                  <c:v>1896.7441057481321</c:v>
                </c:pt>
                <c:pt idx="26">
                  <c:v>1885.2473909985047</c:v>
                </c:pt>
                <c:pt idx="27">
                  <c:v>1875.4217162766961</c:v>
                </c:pt>
                <c:pt idx="28">
                  <c:v>1872.8286585699329</c:v>
                </c:pt>
                <c:pt idx="29">
                  <c:v>1771.0005830791986</c:v>
                </c:pt>
                <c:pt idx="30">
                  <c:v>1767.2462909382825</c:v>
                </c:pt>
                <c:pt idx="31">
                  <c:v>1765.9882284300045</c:v>
                </c:pt>
                <c:pt idx="32">
                  <c:v>1706.5492169859065</c:v>
                </c:pt>
                <c:pt idx="33">
                  <c:v>1692.8071437697754</c:v>
                </c:pt>
                <c:pt idx="34">
                  <c:v>1691.8039290897118</c:v>
                </c:pt>
                <c:pt idx="35">
                  <c:v>1689.7699207370183</c:v>
                </c:pt>
                <c:pt idx="36">
                  <c:v>1673.1550481102436</c:v>
                </c:pt>
                <c:pt idx="37">
                  <c:v>1665.7903487689593</c:v>
                </c:pt>
                <c:pt idx="38">
                  <c:v>1658.528345985558</c:v>
                </c:pt>
                <c:pt idx="39">
                  <c:v>1644.7623143333258</c:v>
                </c:pt>
                <c:pt idx="40">
                  <c:v>1636.5587584983316</c:v>
                </c:pt>
                <c:pt idx="41">
                  <c:v>1635.6067824705806</c:v>
                </c:pt>
                <c:pt idx="42">
                  <c:v>1607.9735702446199</c:v>
                </c:pt>
                <c:pt idx="43">
                  <c:v>1599.2821366867317</c:v>
                </c:pt>
                <c:pt idx="44">
                  <c:v>1581.6337734692725</c:v>
                </c:pt>
                <c:pt idx="45">
                  <c:v>1559.1435515553972</c:v>
                </c:pt>
                <c:pt idx="46">
                  <c:v>1549.3788222664434</c:v>
                </c:pt>
                <c:pt idx="47">
                  <c:v>1516.8088164804212</c:v>
                </c:pt>
                <c:pt idx="48">
                  <c:v>1508.3168243410119</c:v>
                </c:pt>
                <c:pt idx="49">
                  <c:v>1487.0468918825841</c:v>
                </c:pt>
                <c:pt idx="50">
                  <c:v>1470.3023326910468</c:v>
                </c:pt>
                <c:pt idx="51">
                  <c:v>1458.4124389502001</c:v>
                </c:pt>
                <c:pt idx="52">
                  <c:v>1448.2832927381362</c:v>
                </c:pt>
                <c:pt idx="53">
                  <c:v>1444.4068335650468</c:v>
                </c:pt>
                <c:pt idx="54">
                  <c:v>1438.8796244367211</c:v>
                </c:pt>
                <c:pt idx="55">
                  <c:v>1434.1812938088221</c:v>
                </c:pt>
                <c:pt idx="56">
                  <c:v>1429.9787692184343</c:v>
                </c:pt>
                <c:pt idx="57">
                  <c:v>1422.0138040272232</c:v>
                </c:pt>
                <c:pt idx="58">
                  <c:v>1415.7109558461329</c:v>
                </c:pt>
                <c:pt idx="59">
                  <c:v>1394.1087725796963</c:v>
                </c:pt>
                <c:pt idx="60">
                  <c:v>1388.3811520666577</c:v>
                </c:pt>
                <c:pt idx="61">
                  <c:v>1381.0475601461474</c:v>
                </c:pt>
                <c:pt idx="62">
                  <c:v>1376.3568318562186</c:v>
                </c:pt>
                <c:pt idx="63">
                  <c:v>1359.0047934281474</c:v>
                </c:pt>
                <c:pt idx="64">
                  <c:v>1337.54340138923</c:v>
                </c:pt>
                <c:pt idx="65">
                  <c:v>1335.4238871097623</c:v>
                </c:pt>
                <c:pt idx="66">
                  <c:v>1321.5886643851045</c:v>
                </c:pt>
                <c:pt idx="67">
                  <c:v>1320.9161796355779</c:v>
                </c:pt>
                <c:pt idx="68">
                  <c:v>1303.5567611343001</c:v>
                </c:pt>
                <c:pt idx="69">
                  <c:v>1287.7515649694442</c:v>
                </c:pt>
                <c:pt idx="70">
                  <c:v>1280.9584789608616</c:v>
                </c:pt>
                <c:pt idx="71">
                  <c:v>1264.5421738025093</c:v>
                </c:pt>
                <c:pt idx="72">
                  <c:v>1263.5387156637328</c:v>
                </c:pt>
                <c:pt idx="73">
                  <c:v>1262.5076130432403</c:v>
                </c:pt>
                <c:pt idx="74">
                  <c:v>1261.1930020490377</c:v>
                </c:pt>
                <c:pt idx="75">
                  <c:v>1259.2799061869136</c:v>
                </c:pt>
                <c:pt idx="76">
                  <c:v>1229.9597533296096</c:v>
                </c:pt>
                <c:pt idx="77">
                  <c:v>1222.4396864912346</c:v>
                </c:pt>
                <c:pt idx="78">
                  <c:v>1213.7841372552948</c:v>
                </c:pt>
                <c:pt idx="79">
                  <c:v>1204.3460763433679</c:v>
                </c:pt>
                <c:pt idx="80">
                  <c:v>1201.7065211132128</c:v>
                </c:pt>
                <c:pt idx="81">
                  <c:v>1196.1534105246187</c:v>
                </c:pt>
                <c:pt idx="82">
                  <c:v>1194.3082859640101</c:v>
                </c:pt>
                <c:pt idx="83">
                  <c:v>1190.2656460416961</c:v>
                </c:pt>
                <c:pt idx="84">
                  <c:v>1182.0814247915812</c:v>
                </c:pt>
                <c:pt idx="85">
                  <c:v>1174.1915466192593</c:v>
                </c:pt>
                <c:pt idx="86">
                  <c:v>1173.2948070946989</c:v>
                </c:pt>
                <c:pt idx="87">
                  <c:v>1161.1237579363408</c:v>
                </c:pt>
                <c:pt idx="88">
                  <c:v>1157.2931688523456</c:v>
                </c:pt>
                <c:pt idx="89">
                  <c:v>1153.2335708316966</c:v>
                </c:pt>
                <c:pt idx="90">
                  <c:v>1151.6496139410292</c:v>
                </c:pt>
                <c:pt idx="91">
                  <c:v>1150.5869603566312</c:v>
                </c:pt>
                <c:pt idx="92">
                  <c:v>1148.8423347147764</c:v>
                </c:pt>
                <c:pt idx="93">
                  <c:v>1148.7532010852769</c:v>
                </c:pt>
                <c:pt idx="94">
                  <c:v>1136.7552651000201</c:v>
                </c:pt>
                <c:pt idx="95">
                  <c:v>1135.0150689854847</c:v>
                </c:pt>
                <c:pt idx="96">
                  <c:v>1128.1531924320418</c:v>
                </c:pt>
                <c:pt idx="97">
                  <c:v>1126.2676139625205</c:v>
                </c:pt>
                <c:pt idx="98">
                  <c:v>1124.6575887535362</c:v>
                </c:pt>
                <c:pt idx="99">
                  <c:v>1114.9300756931161</c:v>
                </c:pt>
                <c:pt idx="100">
                  <c:v>1111.5589521744992</c:v>
                </c:pt>
                <c:pt idx="101">
                  <c:v>1105.2023111704402</c:v>
                </c:pt>
                <c:pt idx="102">
                  <c:v>1098.5904212286141</c:v>
                </c:pt>
                <c:pt idx="103">
                  <c:v>1097.7709286474931</c:v>
                </c:pt>
                <c:pt idx="104">
                  <c:v>1096.8953109746967</c:v>
                </c:pt>
                <c:pt idx="105">
                  <c:v>1094.6161358587256</c:v>
                </c:pt>
                <c:pt idx="106">
                  <c:v>1092.4004156090371</c:v>
                </c:pt>
                <c:pt idx="107">
                  <c:v>1092.2083875328058</c:v>
                </c:pt>
                <c:pt idx="108">
                  <c:v>1082.004636932875</c:v>
                </c:pt>
                <c:pt idx="109">
                  <c:v>1081.9314086535899</c:v>
                </c:pt>
                <c:pt idx="110">
                  <c:v>1080.3278851258897</c:v>
                </c:pt>
                <c:pt idx="111">
                  <c:v>1079.758943284771</c:v>
                </c:pt>
                <c:pt idx="112">
                  <c:v>1075.935134347179</c:v>
                </c:pt>
                <c:pt idx="113">
                  <c:v>1075.2778694874073</c:v>
                </c:pt>
                <c:pt idx="114">
                  <c:v>1070.0922251630993</c:v>
                </c:pt>
                <c:pt idx="115">
                  <c:v>1068.7715186724674</c:v>
                </c:pt>
                <c:pt idx="116">
                  <c:v>1065.4460293684785</c:v>
                </c:pt>
                <c:pt idx="117">
                  <c:v>1062.3296603338376</c:v>
                </c:pt>
                <c:pt idx="118">
                  <c:v>1060.6331034179725</c:v>
                </c:pt>
                <c:pt idx="119">
                  <c:v>1050.1528768652902</c:v>
                </c:pt>
                <c:pt idx="120">
                  <c:v>1047.4193253725637</c:v>
                </c:pt>
                <c:pt idx="121">
                  <c:v>1040.7606508266811</c:v>
                </c:pt>
                <c:pt idx="122">
                  <c:v>1032.1839757775817</c:v>
                </c:pt>
                <c:pt idx="123">
                  <c:v>1030.7925372254356</c:v>
                </c:pt>
                <c:pt idx="124">
                  <c:v>1030.1721860446228</c:v>
                </c:pt>
                <c:pt idx="125">
                  <c:v>1028.7469273658994</c:v>
                </c:pt>
                <c:pt idx="126">
                  <c:v>1027.4313316986932</c:v>
                </c:pt>
                <c:pt idx="127">
                  <c:v>1026.8380476445275</c:v>
                </c:pt>
                <c:pt idx="128">
                  <c:v>1026.4935865909888</c:v>
                </c:pt>
                <c:pt idx="129">
                  <c:v>1022.5233346149874</c:v>
                </c:pt>
                <c:pt idx="130">
                  <c:v>1021.5818560918317</c:v>
                </c:pt>
                <c:pt idx="131">
                  <c:v>1021.5654547889326</c:v>
                </c:pt>
                <c:pt idx="132">
                  <c:v>1010.9157971773113</c:v>
                </c:pt>
                <c:pt idx="133">
                  <c:v>1010.3318862571216</c:v>
                </c:pt>
                <c:pt idx="134">
                  <c:v>1008.6023091679143</c:v>
                </c:pt>
                <c:pt idx="135">
                  <c:v>1003.1527986694856</c:v>
                </c:pt>
                <c:pt idx="136">
                  <c:v>993.64674285575734</c:v>
                </c:pt>
                <c:pt idx="137">
                  <c:v>993.27330720402063</c:v>
                </c:pt>
                <c:pt idx="138">
                  <c:v>992.42561900541114</c:v>
                </c:pt>
                <c:pt idx="139">
                  <c:v>990.1725353379519</c:v>
                </c:pt>
                <c:pt idx="140">
                  <c:v>987.81705174410979</c:v>
                </c:pt>
                <c:pt idx="141">
                  <c:v>986.13504425980125</c:v>
                </c:pt>
                <c:pt idx="142">
                  <c:v>982.96874677335461</c:v>
                </c:pt>
                <c:pt idx="143">
                  <c:v>981.40286361314452</c:v>
                </c:pt>
                <c:pt idx="144">
                  <c:v>977.61379776583499</c:v>
                </c:pt>
                <c:pt idx="145">
                  <c:v>970.25241731120127</c:v>
                </c:pt>
                <c:pt idx="146">
                  <c:v>969.92970799686054</c:v>
                </c:pt>
                <c:pt idx="147">
                  <c:v>967.40713245060556</c:v>
                </c:pt>
                <c:pt idx="148">
                  <c:v>965.83389554543351</c:v>
                </c:pt>
                <c:pt idx="149">
                  <c:v>963.39705130346897</c:v>
                </c:pt>
                <c:pt idx="150">
                  <c:v>961.94250649970741</c:v>
                </c:pt>
                <c:pt idx="151">
                  <c:v>961.08568875056631</c:v>
                </c:pt>
                <c:pt idx="152">
                  <c:v>950.54132064310477</c:v>
                </c:pt>
                <c:pt idx="153">
                  <c:v>949.59698092659494</c:v>
                </c:pt>
                <c:pt idx="154">
                  <c:v>949.15894191602695</c:v>
                </c:pt>
                <c:pt idx="155">
                  <c:v>948.72303231198543</c:v>
                </c:pt>
                <c:pt idx="156">
                  <c:v>936.4464155197885</c:v>
                </c:pt>
                <c:pt idx="157">
                  <c:v>931.38474449484272</c:v>
                </c:pt>
                <c:pt idx="158">
                  <c:v>928.41786684994713</c:v>
                </c:pt>
                <c:pt idx="159">
                  <c:v>902.15739328266886</c:v>
                </c:pt>
                <c:pt idx="160">
                  <c:v>900.89415251205889</c:v>
                </c:pt>
                <c:pt idx="161">
                  <c:v>899.96192393477395</c:v>
                </c:pt>
                <c:pt idx="162">
                  <c:v>898.78505119907777</c:v>
                </c:pt>
                <c:pt idx="163">
                  <c:v>897.36652283901844</c:v>
                </c:pt>
                <c:pt idx="164">
                  <c:v>895.68001624978535</c:v>
                </c:pt>
                <c:pt idx="165">
                  <c:v>890.64111390597907</c:v>
                </c:pt>
                <c:pt idx="166">
                  <c:v>888.46326782318363</c:v>
                </c:pt>
                <c:pt idx="167">
                  <c:v>882.96579833210012</c:v>
                </c:pt>
                <c:pt idx="168">
                  <c:v>880.76636518685916</c:v>
                </c:pt>
                <c:pt idx="169">
                  <c:v>878.65783615198029</c:v>
                </c:pt>
                <c:pt idx="170">
                  <c:v>874.78467019855748</c:v>
                </c:pt>
                <c:pt idx="171">
                  <c:v>873.21492006858762</c:v>
                </c:pt>
                <c:pt idx="172">
                  <c:v>869.06236850322045</c:v>
                </c:pt>
                <c:pt idx="173">
                  <c:v>867.94481518773171</c:v>
                </c:pt>
                <c:pt idx="174">
                  <c:v>866.78510311186255</c:v>
                </c:pt>
                <c:pt idx="175">
                  <c:v>862.99686837152274</c:v>
                </c:pt>
                <c:pt idx="176">
                  <c:v>861.62014998165967</c:v>
                </c:pt>
                <c:pt idx="177">
                  <c:v>861.40172463248837</c:v>
                </c:pt>
                <c:pt idx="178">
                  <c:v>860.45703774370031</c:v>
                </c:pt>
                <c:pt idx="179">
                  <c:v>859.23860981762323</c:v>
                </c:pt>
                <c:pt idx="180">
                  <c:v>858.37212313929763</c:v>
                </c:pt>
                <c:pt idx="181">
                  <c:v>850.07263091425239</c:v>
                </c:pt>
                <c:pt idx="182">
                  <c:v>848.86937725495557</c:v>
                </c:pt>
                <c:pt idx="183">
                  <c:v>847.59634115007748</c:v>
                </c:pt>
                <c:pt idx="184">
                  <c:v>842.78815168650999</c:v>
                </c:pt>
                <c:pt idx="185">
                  <c:v>836.29059592110036</c:v>
                </c:pt>
                <c:pt idx="186">
                  <c:v>832.69993926681434</c:v>
                </c:pt>
                <c:pt idx="187">
                  <c:v>828.32143222987759</c:v>
                </c:pt>
                <c:pt idx="188">
                  <c:v>824.7926752439397</c:v>
                </c:pt>
                <c:pt idx="189">
                  <c:v>822.50187507696239</c:v>
                </c:pt>
                <c:pt idx="190">
                  <c:v>816.56863844027896</c:v>
                </c:pt>
                <c:pt idx="191">
                  <c:v>813.30214081997508</c:v>
                </c:pt>
                <c:pt idx="192">
                  <c:v>813.03677273147423</c:v>
                </c:pt>
                <c:pt idx="193">
                  <c:v>810.79257042429754</c:v>
                </c:pt>
                <c:pt idx="194">
                  <c:v>808.58948024847768</c:v>
                </c:pt>
                <c:pt idx="195">
                  <c:v>806.19296146912063</c:v>
                </c:pt>
                <c:pt idx="196">
                  <c:v>791.82383681780402</c:v>
                </c:pt>
                <c:pt idx="197">
                  <c:v>790.01605289821066</c:v>
                </c:pt>
                <c:pt idx="198">
                  <c:v>788.63621866051733</c:v>
                </c:pt>
                <c:pt idx="199">
                  <c:v>788.5244050148691</c:v>
                </c:pt>
                <c:pt idx="200">
                  <c:v>785.22445579794737</c:v>
                </c:pt>
                <c:pt idx="201">
                  <c:v>784.80831007846677</c:v>
                </c:pt>
                <c:pt idx="202">
                  <c:v>784.64157448209301</c:v>
                </c:pt>
                <c:pt idx="203">
                  <c:v>772.25569043795122</c:v>
                </c:pt>
                <c:pt idx="204">
                  <c:v>767.99086594159701</c:v>
                </c:pt>
                <c:pt idx="205">
                  <c:v>767.39239693690672</c:v>
                </c:pt>
                <c:pt idx="206">
                  <c:v>766.85604453545022</c:v>
                </c:pt>
                <c:pt idx="207">
                  <c:v>766.34505416470665</c:v>
                </c:pt>
                <c:pt idx="208">
                  <c:v>763.22033517856391</c:v>
                </c:pt>
                <c:pt idx="209">
                  <c:v>763.14634724234134</c:v>
                </c:pt>
                <c:pt idx="210">
                  <c:v>760.05253684869786</c:v>
                </c:pt>
                <c:pt idx="211">
                  <c:v>755.4732109966111</c:v>
                </c:pt>
                <c:pt idx="212">
                  <c:v>754.54951880128715</c:v>
                </c:pt>
                <c:pt idx="213">
                  <c:v>753.65397706014926</c:v>
                </c:pt>
                <c:pt idx="214">
                  <c:v>752.70190561286893</c:v>
                </c:pt>
                <c:pt idx="215">
                  <c:v>750.06097790822321</c:v>
                </c:pt>
                <c:pt idx="216">
                  <c:v>748.34730918181731</c:v>
                </c:pt>
                <c:pt idx="217">
                  <c:v>746.05196371355032</c:v>
                </c:pt>
                <c:pt idx="218">
                  <c:v>743.99424649732396</c:v>
                </c:pt>
                <c:pt idx="219">
                  <c:v>742.46891097249465</c:v>
                </c:pt>
                <c:pt idx="220">
                  <c:v>742.35414517585423</c:v>
                </c:pt>
                <c:pt idx="221">
                  <c:v>739.71024611524876</c:v>
                </c:pt>
                <c:pt idx="222">
                  <c:v>739.50115163970077</c:v>
                </c:pt>
                <c:pt idx="223">
                  <c:v>738.35298691719242</c:v>
                </c:pt>
                <c:pt idx="224">
                  <c:v>734.24853716461894</c:v>
                </c:pt>
                <c:pt idx="225">
                  <c:v>727.70785897751909</c:v>
                </c:pt>
                <c:pt idx="226">
                  <c:v>725.58048411674031</c:v>
                </c:pt>
                <c:pt idx="227">
                  <c:v>724.53009481885545</c:v>
                </c:pt>
                <c:pt idx="228">
                  <c:v>724.0654961326469</c:v>
                </c:pt>
                <c:pt idx="229">
                  <c:v>721.10948239884681</c:v>
                </c:pt>
                <c:pt idx="230">
                  <c:v>714.6911091790563</c:v>
                </c:pt>
                <c:pt idx="231">
                  <c:v>713.88574537127454</c:v>
                </c:pt>
                <c:pt idx="232">
                  <c:v>713.28554663230545</c:v>
                </c:pt>
                <c:pt idx="233">
                  <c:v>711.31661791774729</c:v>
                </c:pt>
                <c:pt idx="234">
                  <c:v>710.18238229923077</c:v>
                </c:pt>
                <c:pt idx="235">
                  <c:v>710.17645739115653</c:v>
                </c:pt>
                <c:pt idx="236">
                  <c:v>707.17354790836839</c:v>
                </c:pt>
                <c:pt idx="237">
                  <c:v>706.32205571922509</c:v>
                </c:pt>
                <c:pt idx="238">
                  <c:v>704.74389874605151</c:v>
                </c:pt>
                <c:pt idx="239">
                  <c:v>704.24609488567796</c:v>
                </c:pt>
                <c:pt idx="240">
                  <c:v>701.25389505066062</c:v>
                </c:pt>
                <c:pt idx="241">
                  <c:v>696.49981690919276</c:v>
                </c:pt>
                <c:pt idx="242">
                  <c:v>695.15487802293273</c:v>
                </c:pt>
                <c:pt idx="243">
                  <c:v>694.71634040920128</c:v>
                </c:pt>
                <c:pt idx="244">
                  <c:v>694.06513476971907</c:v>
                </c:pt>
                <c:pt idx="245">
                  <c:v>689.10477191329301</c:v>
                </c:pt>
                <c:pt idx="246">
                  <c:v>685.8471498492446</c:v>
                </c:pt>
                <c:pt idx="247">
                  <c:v>680.5304788483669</c:v>
                </c:pt>
                <c:pt idx="248">
                  <c:v>675.08947320494519</c:v>
                </c:pt>
                <c:pt idx="249">
                  <c:v>674.1523667156855</c:v>
                </c:pt>
                <c:pt idx="250">
                  <c:v>673.06922439677135</c:v>
                </c:pt>
                <c:pt idx="251">
                  <c:v>667.46845162716625</c:v>
                </c:pt>
                <c:pt idx="252">
                  <c:v>665.99569945383735</c:v>
                </c:pt>
                <c:pt idx="253">
                  <c:v>663.82009122391264</c:v>
                </c:pt>
                <c:pt idx="254">
                  <c:v>658.93469613128332</c:v>
                </c:pt>
                <c:pt idx="255">
                  <c:v>658.19948944707369</c:v>
                </c:pt>
                <c:pt idx="256">
                  <c:v>656.08232455319899</c:v>
                </c:pt>
                <c:pt idx="257">
                  <c:v>655.42137345222795</c:v>
                </c:pt>
                <c:pt idx="258">
                  <c:v>655.31247836285206</c:v>
                </c:pt>
                <c:pt idx="259">
                  <c:v>654.76519471907466</c:v>
                </c:pt>
                <c:pt idx="260">
                  <c:v>654.36197209613636</c:v>
                </c:pt>
                <c:pt idx="261">
                  <c:v>652.74120582652176</c:v>
                </c:pt>
                <c:pt idx="262">
                  <c:v>650.70014248224447</c:v>
                </c:pt>
                <c:pt idx="263">
                  <c:v>647.44016501964848</c:v>
                </c:pt>
                <c:pt idx="264">
                  <c:v>645.78691310529894</c:v>
                </c:pt>
                <c:pt idx="265">
                  <c:v>644.28914455368749</c:v>
                </c:pt>
                <c:pt idx="266">
                  <c:v>643.69367040545751</c:v>
                </c:pt>
                <c:pt idx="267">
                  <c:v>640.68840002250033</c:v>
                </c:pt>
                <c:pt idx="268">
                  <c:v>640.63500671184875</c:v>
                </c:pt>
                <c:pt idx="269">
                  <c:v>639.77051151593992</c:v>
                </c:pt>
                <c:pt idx="270">
                  <c:v>635.44768836271851</c:v>
                </c:pt>
                <c:pt idx="271">
                  <c:v>634.30786711395194</c:v>
                </c:pt>
                <c:pt idx="272">
                  <c:v>630.98695766956621</c:v>
                </c:pt>
                <c:pt idx="273">
                  <c:v>629.5943587041038</c:v>
                </c:pt>
                <c:pt idx="274">
                  <c:v>625.38632851760485</c:v>
                </c:pt>
                <c:pt idx="275">
                  <c:v>624.69630417624444</c:v>
                </c:pt>
                <c:pt idx="276">
                  <c:v>619.57328077729596</c:v>
                </c:pt>
                <c:pt idx="277">
                  <c:v>618.53222141816286</c:v>
                </c:pt>
                <c:pt idx="278">
                  <c:v>616.27919330270151</c:v>
                </c:pt>
                <c:pt idx="279">
                  <c:v>613.87627307932974</c:v>
                </c:pt>
                <c:pt idx="280">
                  <c:v>610.40514935072804</c:v>
                </c:pt>
                <c:pt idx="281">
                  <c:v>607.47514368632562</c:v>
                </c:pt>
                <c:pt idx="282">
                  <c:v>603.34664972170106</c:v>
                </c:pt>
                <c:pt idx="283">
                  <c:v>602.79331869907833</c:v>
                </c:pt>
                <c:pt idx="284">
                  <c:v>601.89785317057442</c:v>
                </c:pt>
                <c:pt idx="285">
                  <c:v>598.86597033316571</c:v>
                </c:pt>
                <c:pt idx="286">
                  <c:v>596.9356432265472</c:v>
                </c:pt>
                <c:pt idx="287">
                  <c:v>595.38906099986173</c:v>
                </c:pt>
                <c:pt idx="288">
                  <c:v>592.3401371616643</c:v>
                </c:pt>
                <c:pt idx="289">
                  <c:v>591.57019845593834</c:v>
                </c:pt>
                <c:pt idx="290">
                  <c:v>591.3734748889251</c:v>
                </c:pt>
                <c:pt idx="291">
                  <c:v>589.59976219414364</c:v>
                </c:pt>
                <c:pt idx="292">
                  <c:v>588.94445109295873</c:v>
                </c:pt>
                <c:pt idx="293">
                  <c:v>584.31425158658476</c:v>
                </c:pt>
                <c:pt idx="294">
                  <c:v>582.01089219269477</c:v>
                </c:pt>
                <c:pt idx="295">
                  <c:v>581.96006576462116</c:v>
                </c:pt>
                <c:pt idx="296">
                  <c:v>581.68301696881917</c:v>
                </c:pt>
                <c:pt idx="297">
                  <c:v>580.48173242302664</c:v>
                </c:pt>
                <c:pt idx="298">
                  <c:v>579.5494575821466</c:v>
                </c:pt>
                <c:pt idx="299">
                  <c:v>578.40568132928274</c:v>
                </c:pt>
                <c:pt idx="300">
                  <c:v>577.10842747617448</c:v>
                </c:pt>
                <c:pt idx="301">
                  <c:v>576.9100352998812</c:v>
                </c:pt>
                <c:pt idx="302">
                  <c:v>576.7488004605309</c:v>
                </c:pt>
                <c:pt idx="303">
                  <c:v>573.54980538157497</c:v>
                </c:pt>
                <c:pt idx="304">
                  <c:v>572.70582144105799</c:v>
                </c:pt>
                <c:pt idx="305">
                  <c:v>570.35543846727296</c:v>
                </c:pt>
                <c:pt idx="306">
                  <c:v>564.36083052583353</c:v>
                </c:pt>
                <c:pt idx="307">
                  <c:v>557.76689498729252</c:v>
                </c:pt>
                <c:pt idx="308">
                  <c:v>556.87392203266882</c:v>
                </c:pt>
                <c:pt idx="309">
                  <c:v>556.53705437670055</c:v>
                </c:pt>
                <c:pt idx="310">
                  <c:v>556.48924052175403</c:v>
                </c:pt>
                <c:pt idx="311">
                  <c:v>556.11452605518434</c:v>
                </c:pt>
                <c:pt idx="312">
                  <c:v>554.91044734834543</c:v>
                </c:pt>
                <c:pt idx="313">
                  <c:v>551.75506661705003</c:v>
                </c:pt>
                <c:pt idx="314">
                  <c:v>551.47858856745029</c:v>
                </c:pt>
                <c:pt idx="315">
                  <c:v>549.85260766661088</c:v>
                </c:pt>
                <c:pt idx="316">
                  <c:v>549.44277401091608</c:v>
                </c:pt>
                <c:pt idx="317">
                  <c:v>547.32740421356573</c:v>
                </c:pt>
                <c:pt idx="318">
                  <c:v>546.46842688829327</c:v>
                </c:pt>
                <c:pt idx="319">
                  <c:v>542.71682076391733</c:v>
                </c:pt>
                <c:pt idx="320">
                  <c:v>538.22194556955571</c:v>
                </c:pt>
                <c:pt idx="321">
                  <c:v>534.79980870854547</c:v>
                </c:pt>
                <c:pt idx="322">
                  <c:v>529.82494660834834</c:v>
                </c:pt>
                <c:pt idx="323">
                  <c:v>527.94394487846455</c:v>
                </c:pt>
                <c:pt idx="324">
                  <c:v>526.49562961538857</c:v>
                </c:pt>
                <c:pt idx="325">
                  <c:v>525.9804697242206</c:v>
                </c:pt>
                <c:pt idx="326">
                  <c:v>522.1801363088058</c:v>
                </c:pt>
                <c:pt idx="327">
                  <c:v>518.18501681078453</c:v>
                </c:pt>
                <c:pt idx="328">
                  <c:v>517.83127785538045</c:v>
                </c:pt>
                <c:pt idx="329">
                  <c:v>516.5539356717594</c:v>
                </c:pt>
                <c:pt idx="330">
                  <c:v>511.53598681762355</c:v>
                </c:pt>
                <c:pt idx="331">
                  <c:v>510.89880336154323</c:v>
                </c:pt>
                <c:pt idx="332">
                  <c:v>509.76236044000547</c:v>
                </c:pt>
                <c:pt idx="333">
                  <c:v>508.68466776395286</c:v>
                </c:pt>
                <c:pt idx="334">
                  <c:v>508.14401991530457</c:v>
                </c:pt>
                <c:pt idx="335">
                  <c:v>507.78784501288516</c:v>
                </c:pt>
                <c:pt idx="336">
                  <c:v>506.3385727877033</c:v>
                </c:pt>
                <c:pt idx="337">
                  <c:v>500.11815185759588</c:v>
                </c:pt>
                <c:pt idx="338">
                  <c:v>499.22637069624187</c:v>
                </c:pt>
                <c:pt idx="339">
                  <c:v>493.87603023551191</c:v>
                </c:pt>
                <c:pt idx="340">
                  <c:v>493.36692308220034</c:v>
                </c:pt>
                <c:pt idx="341">
                  <c:v>492.54357093894191</c:v>
                </c:pt>
                <c:pt idx="342">
                  <c:v>492.04708755195281</c:v>
                </c:pt>
                <c:pt idx="343">
                  <c:v>490.53301055945627</c:v>
                </c:pt>
                <c:pt idx="344">
                  <c:v>489.87725461876022</c:v>
                </c:pt>
                <c:pt idx="345">
                  <c:v>487.93712692648404</c:v>
                </c:pt>
                <c:pt idx="346">
                  <c:v>486.95802415318292</c:v>
                </c:pt>
                <c:pt idx="347">
                  <c:v>486.77489629384723</c:v>
                </c:pt>
                <c:pt idx="348">
                  <c:v>476.37202932445228</c:v>
                </c:pt>
                <c:pt idx="349">
                  <c:v>475.87236090757347</c:v>
                </c:pt>
                <c:pt idx="350">
                  <c:v>473.90498444315227</c:v>
                </c:pt>
                <c:pt idx="351">
                  <c:v>473.78697427592385</c:v>
                </c:pt>
                <c:pt idx="352">
                  <c:v>472.12326457977775</c:v>
                </c:pt>
                <c:pt idx="353">
                  <c:v>469.31992620664005</c:v>
                </c:pt>
                <c:pt idx="354">
                  <c:v>469.02116896904545</c:v>
                </c:pt>
                <c:pt idx="355">
                  <c:v>462.28530917438803</c:v>
                </c:pt>
                <c:pt idx="356">
                  <c:v>459.76315819451423</c:v>
                </c:pt>
                <c:pt idx="357">
                  <c:v>457.9343745444462</c:v>
                </c:pt>
                <c:pt idx="358">
                  <c:v>457.20507761050101</c:v>
                </c:pt>
                <c:pt idx="359">
                  <c:v>452.94575029472225</c:v>
                </c:pt>
                <c:pt idx="360">
                  <c:v>446.19635952908828</c:v>
                </c:pt>
                <c:pt idx="361">
                  <c:v>443.39987973943209</c:v>
                </c:pt>
              </c:numCache>
            </c:numRef>
          </c:xVal>
          <c:yVal>
            <c:numRef>
              <c:f>cum_freq!$B$2:$B$1109</c:f>
              <c:numCache>
                <c:formatCode>0.0</c:formatCode>
                <c:ptCount val="1108"/>
                <c:pt idx="0">
                  <c:v>100</c:v>
                </c:pt>
                <c:pt idx="1">
                  <c:v>99.723756906077341</c:v>
                </c:pt>
                <c:pt idx="2">
                  <c:v>99.447513812154696</c:v>
                </c:pt>
                <c:pt idx="3">
                  <c:v>99.171270718232037</c:v>
                </c:pt>
                <c:pt idx="4">
                  <c:v>98.895027624309392</c:v>
                </c:pt>
                <c:pt idx="5">
                  <c:v>98.618784530386733</c:v>
                </c:pt>
                <c:pt idx="6">
                  <c:v>98.342541436464089</c:v>
                </c:pt>
                <c:pt idx="7">
                  <c:v>98.06629834254143</c:v>
                </c:pt>
                <c:pt idx="8">
                  <c:v>97.790055248618785</c:v>
                </c:pt>
                <c:pt idx="9">
                  <c:v>97.51381215469614</c:v>
                </c:pt>
                <c:pt idx="10">
                  <c:v>97.237569060773481</c:v>
                </c:pt>
                <c:pt idx="11">
                  <c:v>96.961325966850836</c:v>
                </c:pt>
                <c:pt idx="12">
                  <c:v>96.685082872928177</c:v>
                </c:pt>
                <c:pt idx="13">
                  <c:v>96.408839779005532</c:v>
                </c:pt>
                <c:pt idx="14">
                  <c:v>96.132596685082873</c:v>
                </c:pt>
                <c:pt idx="15">
                  <c:v>95.856353591160229</c:v>
                </c:pt>
                <c:pt idx="16">
                  <c:v>95.58011049723757</c:v>
                </c:pt>
                <c:pt idx="17">
                  <c:v>95.303867403314911</c:v>
                </c:pt>
                <c:pt idx="18">
                  <c:v>95.027624309392266</c:v>
                </c:pt>
                <c:pt idx="19">
                  <c:v>94.751381215469607</c:v>
                </c:pt>
                <c:pt idx="20">
                  <c:v>94.475138121546962</c:v>
                </c:pt>
                <c:pt idx="21">
                  <c:v>94.198895027624303</c:v>
                </c:pt>
                <c:pt idx="22">
                  <c:v>93.922651933701658</c:v>
                </c:pt>
                <c:pt idx="23">
                  <c:v>93.646408839778999</c:v>
                </c:pt>
                <c:pt idx="24">
                  <c:v>93.370165745856355</c:v>
                </c:pt>
                <c:pt idx="25">
                  <c:v>93.093922651933696</c:v>
                </c:pt>
                <c:pt idx="26">
                  <c:v>92.817679558011051</c:v>
                </c:pt>
                <c:pt idx="27">
                  <c:v>92.541436464088406</c:v>
                </c:pt>
                <c:pt idx="28">
                  <c:v>92.265193370165747</c:v>
                </c:pt>
                <c:pt idx="29">
                  <c:v>91.988950276243102</c:v>
                </c:pt>
                <c:pt idx="30">
                  <c:v>91.712707182320443</c:v>
                </c:pt>
                <c:pt idx="31">
                  <c:v>91.436464088397798</c:v>
                </c:pt>
                <c:pt idx="32">
                  <c:v>91.160220994475139</c:v>
                </c:pt>
                <c:pt idx="33">
                  <c:v>90.88397790055248</c:v>
                </c:pt>
                <c:pt idx="34">
                  <c:v>90.607734806629836</c:v>
                </c:pt>
                <c:pt idx="35">
                  <c:v>90.331491712707177</c:v>
                </c:pt>
                <c:pt idx="36">
                  <c:v>90.055248618784532</c:v>
                </c:pt>
                <c:pt idx="37">
                  <c:v>89.779005524861873</c:v>
                </c:pt>
                <c:pt idx="38">
                  <c:v>89.502762430939228</c:v>
                </c:pt>
                <c:pt idx="39">
                  <c:v>89.226519337016569</c:v>
                </c:pt>
                <c:pt idx="40">
                  <c:v>88.950276243093924</c:v>
                </c:pt>
                <c:pt idx="41">
                  <c:v>88.674033149171265</c:v>
                </c:pt>
                <c:pt idx="42">
                  <c:v>88.39779005524862</c:v>
                </c:pt>
                <c:pt idx="43">
                  <c:v>88.121546961325976</c:v>
                </c:pt>
                <c:pt idx="44">
                  <c:v>87.845303867403317</c:v>
                </c:pt>
                <c:pt idx="45">
                  <c:v>87.569060773480672</c:v>
                </c:pt>
                <c:pt idx="46">
                  <c:v>87.292817679558013</c:v>
                </c:pt>
                <c:pt idx="47">
                  <c:v>87.016574585635368</c:v>
                </c:pt>
                <c:pt idx="48">
                  <c:v>86.740331491712709</c:v>
                </c:pt>
                <c:pt idx="49">
                  <c:v>86.46408839779005</c:v>
                </c:pt>
                <c:pt idx="50">
                  <c:v>86.187845303867405</c:v>
                </c:pt>
                <c:pt idx="51">
                  <c:v>85.911602209944746</c:v>
                </c:pt>
                <c:pt idx="52">
                  <c:v>85.635359116022101</c:v>
                </c:pt>
                <c:pt idx="53">
                  <c:v>85.359116022099442</c:v>
                </c:pt>
                <c:pt idx="54">
                  <c:v>85.082872928176798</c:v>
                </c:pt>
                <c:pt idx="55">
                  <c:v>84.806629834254139</c:v>
                </c:pt>
                <c:pt idx="56">
                  <c:v>84.530386740331494</c:v>
                </c:pt>
                <c:pt idx="57">
                  <c:v>84.254143646408835</c:v>
                </c:pt>
                <c:pt idx="58">
                  <c:v>83.97790055248619</c:v>
                </c:pt>
                <c:pt idx="59">
                  <c:v>83.701657458563545</c:v>
                </c:pt>
                <c:pt idx="60">
                  <c:v>83.425414364640886</c:v>
                </c:pt>
                <c:pt idx="61">
                  <c:v>83.149171270718242</c:v>
                </c:pt>
                <c:pt idx="62">
                  <c:v>82.872928176795583</c:v>
                </c:pt>
                <c:pt idx="63">
                  <c:v>82.596685082872924</c:v>
                </c:pt>
                <c:pt idx="64">
                  <c:v>82.320441988950279</c:v>
                </c:pt>
                <c:pt idx="65">
                  <c:v>82.04419889502762</c:v>
                </c:pt>
                <c:pt idx="66">
                  <c:v>81.767955801104975</c:v>
                </c:pt>
                <c:pt idx="67">
                  <c:v>81.491712707182316</c:v>
                </c:pt>
                <c:pt idx="68">
                  <c:v>81.215469613259671</c:v>
                </c:pt>
                <c:pt idx="69">
                  <c:v>80.939226519337012</c:v>
                </c:pt>
                <c:pt idx="70">
                  <c:v>80.662983425414367</c:v>
                </c:pt>
                <c:pt idx="71">
                  <c:v>80.386740331491708</c:v>
                </c:pt>
                <c:pt idx="72">
                  <c:v>80.110497237569049</c:v>
                </c:pt>
                <c:pt idx="73">
                  <c:v>79.834254143646405</c:v>
                </c:pt>
                <c:pt idx="74">
                  <c:v>79.55801104972376</c:v>
                </c:pt>
                <c:pt idx="75">
                  <c:v>79.281767955801115</c:v>
                </c:pt>
                <c:pt idx="76">
                  <c:v>79.005524861878456</c:v>
                </c:pt>
                <c:pt idx="77">
                  <c:v>78.729281767955811</c:v>
                </c:pt>
                <c:pt idx="78">
                  <c:v>78.453038674033152</c:v>
                </c:pt>
                <c:pt idx="79">
                  <c:v>78.176795580110493</c:v>
                </c:pt>
                <c:pt idx="80">
                  <c:v>77.900552486187848</c:v>
                </c:pt>
                <c:pt idx="81">
                  <c:v>77.624309392265189</c:v>
                </c:pt>
                <c:pt idx="82">
                  <c:v>77.348066298342545</c:v>
                </c:pt>
                <c:pt idx="83">
                  <c:v>77.071823204419886</c:v>
                </c:pt>
                <c:pt idx="84">
                  <c:v>76.795580110497241</c:v>
                </c:pt>
                <c:pt idx="85">
                  <c:v>76.519337016574582</c:v>
                </c:pt>
                <c:pt idx="86">
                  <c:v>76.243093922651937</c:v>
                </c:pt>
                <c:pt idx="87">
                  <c:v>75.966850828729278</c:v>
                </c:pt>
                <c:pt idx="88">
                  <c:v>75.690607734806619</c:v>
                </c:pt>
                <c:pt idx="89">
                  <c:v>75.414364640883974</c:v>
                </c:pt>
                <c:pt idx="90">
                  <c:v>75.138121546961329</c:v>
                </c:pt>
                <c:pt idx="91">
                  <c:v>74.861878453038671</c:v>
                </c:pt>
                <c:pt idx="92">
                  <c:v>74.585635359116026</c:v>
                </c:pt>
                <c:pt idx="93">
                  <c:v>74.309392265193381</c:v>
                </c:pt>
                <c:pt idx="94">
                  <c:v>74.033149171270722</c:v>
                </c:pt>
                <c:pt idx="95">
                  <c:v>73.756906077348063</c:v>
                </c:pt>
                <c:pt idx="96">
                  <c:v>73.480662983425418</c:v>
                </c:pt>
                <c:pt idx="97">
                  <c:v>73.204419889502759</c:v>
                </c:pt>
                <c:pt idx="98">
                  <c:v>72.928176795580114</c:v>
                </c:pt>
                <c:pt idx="99">
                  <c:v>72.651933701657455</c:v>
                </c:pt>
                <c:pt idx="100">
                  <c:v>72.375690607734811</c:v>
                </c:pt>
                <c:pt idx="101">
                  <c:v>72.099447513812152</c:v>
                </c:pt>
                <c:pt idx="102">
                  <c:v>71.823204419889507</c:v>
                </c:pt>
                <c:pt idx="103">
                  <c:v>71.546961325966848</c:v>
                </c:pt>
                <c:pt idx="104">
                  <c:v>71.270718232044189</c:v>
                </c:pt>
                <c:pt idx="105">
                  <c:v>70.994475138121544</c:v>
                </c:pt>
                <c:pt idx="106">
                  <c:v>70.718232044198885</c:v>
                </c:pt>
                <c:pt idx="107">
                  <c:v>70.44198895027624</c:v>
                </c:pt>
                <c:pt idx="108">
                  <c:v>70.165745856353595</c:v>
                </c:pt>
                <c:pt idx="109">
                  <c:v>69.889502762430951</c:v>
                </c:pt>
                <c:pt idx="110">
                  <c:v>69.613259668508292</c:v>
                </c:pt>
                <c:pt idx="111">
                  <c:v>69.337016574585633</c:v>
                </c:pt>
                <c:pt idx="112">
                  <c:v>69.060773480662988</c:v>
                </c:pt>
                <c:pt idx="113">
                  <c:v>68.784530386740329</c:v>
                </c:pt>
                <c:pt idx="114">
                  <c:v>68.508287292817684</c:v>
                </c:pt>
                <c:pt idx="115">
                  <c:v>68.232044198895025</c:v>
                </c:pt>
                <c:pt idx="116">
                  <c:v>67.95580110497238</c:v>
                </c:pt>
                <c:pt idx="117">
                  <c:v>67.679558011049721</c:v>
                </c:pt>
                <c:pt idx="118">
                  <c:v>67.403314917127076</c:v>
                </c:pt>
                <c:pt idx="119">
                  <c:v>67.127071823204417</c:v>
                </c:pt>
                <c:pt idx="120">
                  <c:v>66.850828729281758</c:v>
                </c:pt>
                <c:pt idx="121">
                  <c:v>66.574585635359114</c:v>
                </c:pt>
                <c:pt idx="122">
                  <c:v>66.298342541436455</c:v>
                </c:pt>
                <c:pt idx="123">
                  <c:v>66.02209944751381</c:v>
                </c:pt>
                <c:pt idx="124">
                  <c:v>65.745856353591165</c:v>
                </c:pt>
                <c:pt idx="125">
                  <c:v>65.469613259668506</c:v>
                </c:pt>
                <c:pt idx="126">
                  <c:v>65.193370165745861</c:v>
                </c:pt>
                <c:pt idx="127">
                  <c:v>64.917127071823202</c:v>
                </c:pt>
                <c:pt idx="128">
                  <c:v>64.640883977900558</c:v>
                </c:pt>
                <c:pt idx="129">
                  <c:v>64.364640883977899</c:v>
                </c:pt>
                <c:pt idx="130">
                  <c:v>64.088397790055254</c:v>
                </c:pt>
                <c:pt idx="131">
                  <c:v>63.812154696132595</c:v>
                </c:pt>
                <c:pt idx="132">
                  <c:v>63.53591160220995</c:v>
                </c:pt>
                <c:pt idx="133">
                  <c:v>63.259668508287291</c:v>
                </c:pt>
                <c:pt idx="134">
                  <c:v>62.983425414364632</c:v>
                </c:pt>
                <c:pt idx="135">
                  <c:v>62.707182320441987</c:v>
                </c:pt>
                <c:pt idx="136">
                  <c:v>62.430939226519335</c:v>
                </c:pt>
                <c:pt idx="137">
                  <c:v>62.15469613259669</c:v>
                </c:pt>
                <c:pt idx="138">
                  <c:v>61.878453038674031</c:v>
                </c:pt>
                <c:pt idx="139">
                  <c:v>61.602209944751387</c:v>
                </c:pt>
                <c:pt idx="140">
                  <c:v>61.325966850828728</c:v>
                </c:pt>
                <c:pt idx="141">
                  <c:v>61.049723756906083</c:v>
                </c:pt>
                <c:pt idx="142">
                  <c:v>60.773480662983424</c:v>
                </c:pt>
                <c:pt idx="143">
                  <c:v>60.497237569060772</c:v>
                </c:pt>
                <c:pt idx="144">
                  <c:v>60.22099447513812</c:v>
                </c:pt>
                <c:pt idx="145">
                  <c:v>59.944751381215468</c:v>
                </c:pt>
                <c:pt idx="146">
                  <c:v>59.668508287292823</c:v>
                </c:pt>
                <c:pt idx="147">
                  <c:v>59.392265193370164</c:v>
                </c:pt>
                <c:pt idx="148">
                  <c:v>59.11602209944752</c:v>
                </c:pt>
                <c:pt idx="149">
                  <c:v>58.839779005524861</c:v>
                </c:pt>
                <c:pt idx="150">
                  <c:v>58.563535911602202</c:v>
                </c:pt>
                <c:pt idx="151">
                  <c:v>58.287292817679557</c:v>
                </c:pt>
                <c:pt idx="152">
                  <c:v>58.011049723756905</c:v>
                </c:pt>
                <c:pt idx="153">
                  <c:v>57.734806629834253</c:v>
                </c:pt>
                <c:pt idx="154">
                  <c:v>57.458563535911601</c:v>
                </c:pt>
                <c:pt idx="155">
                  <c:v>57.182320441988956</c:v>
                </c:pt>
                <c:pt idx="156">
                  <c:v>56.906077348066297</c:v>
                </c:pt>
                <c:pt idx="157">
                  <c:v>56.629834254143653</c:v>
                </c:pt>
                <c:pt idx="158">
                  <c:v>56.353591160220994</c:v>
                </c:pt>
                <c:pt idx="159">
                  <c:v>56.077348066298342</c:v>
                </c:pt>
                <c:pt idx="160">
                  <c:v>55.80110497237569</c:v>
                </c:pt>
                <c:pt idx="161">
                  <c:v>55.524861878453038</c:v>
                </c:pt>
                <c:pt idx="162">
                  <c:v>55.248618784530393</c:v>
                </c:pt>
                <c:pt idx="163">
                  <c:v>54.972375690607734</c:v>
                </c:pt>
                <c:pt idx="164">
                  <c:v>54.696132596685089</c:v>
                </c:pt>
                <c:pt idx="165">
                  <c:v>54.41988950276243</c:v>
                </c:pt>
                <c:pt idx="166">
                  <c:v>54.143646408839771</c:v>
                </c:pt>
                <c:pt idx="167">
                  <c:v>53.867403314917127</c:v>
                </c:pt>
                <c:pt idx="168">
                  <c:v>53.591160220994475</c:v>
                </c:pt>
                <c:pt idx="169">
                  <c:v>53.314917127071823</c:v>
                </c:pt>
                <c:pt idx="170">
                  <c:v>53.038674033149171</c:v>
                </c:pt>
                <c:pt idx="171">
                  <c:v>52.762430939226526</c:v>
                </c:pt>
                <c:pt idx="172">
                  <c:v>52.486187845303867</c:v>
                </c:pt>
                <c:pt idx="173">
                  <c:v>52.209944751381222</c:v>
                </c:pt>
                <c:pt idx="174">
                  <c:v>51.933701657458563</c:v>
                </c:pt>
                <c:pt idx="175">
                  <c:v>51.657458563535904</c:v>
                </c:pt>
                <c:pt idx="176">
                  <c:v>51.381215469613259</c:v>
                </c:pt>
                <c:pt idx="177">
                  <c:v>51.104972375690608</c:v>
                </c:pt>
                <c:pt idx="178">
                  <c:v>50.828729281767963</c:v>
                </c:pt>
                <c:pt idx="179">
                  <c:v>50.552486187845304</c:v>
                </c:pt>
                <c:pt idx="180">
                  <c:v>50.276243093922659</c:v>
                </c:pt>
                <c:pt idx="181">
                  <c:v>50</c:v>
                </c:pt>
                <c:pt idx="182">
                  <c:v>49.723756906077348</c:v>
                </c:pt>
                <c:pt idx="183">
                  <c:v>49.447513812154696</c:v>
                </c:pt>
                <c:pt idx="184">
                  <c:v>49.171270718232044</c:v>
                </c:pt>
                <c:pt idx="185">
                  <c:v>48.895027624309392</c:v>
                </c:pt>
                <c:pt idx="186">
                  <c:v>48.618784530386741</c:v>
                </c:pt>
                <c:pt idx="187">
                  <c:v>48.342541436464089</c:v>
                </c:pt>
                <c:pt idx="188">
                  <c:v>48.066298342541437</c:v>
                </c:pt>
                <c:pt idx="189">
                  <c:v>47.790055248618785</c:v>
                </c:pt>
                <c:pt idx="190">
                  <c:v>47.513812154696133</c:v>
                </c:pt>
                <c:pt idx="191">
                  <c:v>47.237569060773481</c:v>
                </c:pt>
                <c:pt idx="192">
                  <c:v>46.961325966850829</c:v>
                </c:pt>
                <c:pt idx="193">
                  <c:v>46.685082872928177</c:v>
                </c:pt>
                <c:pt idx="194">
                  <c:v>46.408839779005525</c:v>
                </c:pt>
                <c:pt idx="195">
                  <c:v>46.132596685082873</c:v>
                </c:pt>
                <c:pt idx="196">
                  <c:v>45.856353591160222</c:v>
                </c:pt>
                <c:pt idx="197">
                  <c:v>45.58011049723757</c:v>
                </c:pt>
                <c:pt idx="198">
                  <c:v>45.303867403314918</c:v>
                </c:pt>
                <c:pt idx="199">
                  <c:v>45.027624309392266</c:v>
                </c:pt>
                <c:pt idx="200">
                  <c:v>44.751381215469614</c:v>
                </c:pt>
                <c:pt idx="201">
                  <c:v>44.475138121546962</c:v>
                </c:pt>
                <c:pt idx="202">
                  <c:v>44.19889502762431</c:v>
                </c:pt>
                <c:pt idx="203">
                  <c:v>43.922651933701658</c:v>
                </c:pt>
                <c:pt idx="204">
                  <c:v>43.646408839779006</c:v>
                </c:pt>
                <c:pt idx="205">
                  <c:v>43.370165745856355</c:v>
                </c:pt>
                <c:pt idx="206">
                  <c:v>43.093922651933703</c:v>
                </c:pt>
                <c:pt idx="207">
                  <c:v>42.817679558011051</c:v>
                </c:pt>
                <c:pt idx="208">
                  <c:v>42.541436464088399</c:v>
                </c:pt>
                <c:pt idx="209">
                  <c:v>42.265193370165747</c:v>
                </c:pt>
                <c:pt idx="210">
                  <c:v>41.988950276243095</c:v>
                </c:pt>
                <c:pt idx="211">
                  <c:v>41.712707182320443</c:v>
                </c:pt>
                <c:pt idx="212">
                  <c:v>41.436464088397791</c:v>
                </c:pt>
                <c:pt idx="213">
                  <c:v>41.160220994475139</c:v>
                </c:pt>
                <c:pt idx="214">
                  <c:v>40.883977900552487</c:v>
                </c:pt>
                <c:pt idx="215">
                  <c:v>40.607734806629836</c:v>
                </c:pt>
                <c:pt idx="216">
                  <c:v>40.331491712707184</c:v>
                </c:pt>
                <c:pt idx="217">
                  <c:v>40.055248618784525</c:v>
                </c:pt>
                <c:pt idx="218">
                  <c:v>39.77900552486188</c:v>
                </c:pt>
                <c:pt idx="219">
                  <c:v>39.502762430939228</c:v>
                </c:pt>
                <c:pt idx="220">
                  <c:v>39.226519337016576</c:v>
                </c:pt>
                <c:pt idx="221">
                  <c:v>38.950276243093924</c:v>
                </c:pt>
                <c:pt idx="222">
                  <c:v>38.674033149171272</c:v>
                </c:pt>
                <c:pt idx="223">
                  <c:v>38.39779005524862</c:v>
                </c:pt>
                <c:pt idx="224">
                  <c:v>38.121546961325969</c:v>
                </c:pt>
                <c:pt idx="225">
                  <c:v>37.84530386740331</c:v>
                </c:pt>
                <c:pt idx="226">
                  <c:v>37.569060773480665</c:v>
                </c:pt>
                <c:pt idx="227">
                  <c:v>37.292817679558013</c:v>
                </c:pt>
                <c:pt idx="228">
                  <c:v>37.016574585635361</c:v>
                </c:pt>
                <c:pt idx="229">
                  <c:v>36.740331491712709</c:v>
                </c:pt>
                <c:pt idx="230">
                  <c:v>36.464088397790057</c:v>
                </c:pt>
                <c:pt idx="231">
                  <c:v>36.187845303867405</c:v>
                </c:pt>
                <c:pt idx="232">
                  <c:v>35.911602209944753</c:v>
                </c:pt>
                <c:pt idx="233">
                  <c:v>35.635359116022094</c:v>
                </c:pt>
                <c:pt idx="234">
                  <c:v>35.359116022099442</c:v>
                </c:pt>
                <c:pt idx="235">
                  <c:v>35.082872928176798</c:v>
                </c:pt>
                <c:pt idx="236">
                  <c:v>34.806629834254146</c:v>
                </c:pt>
                <c:pt idx="237">
                  <c:v>34.530386740331494</c:v>
                </c:pt>
                <c:pt idx="238">
                  <c:v>34.254143646408842</c:v>
                </c:pt>
                <c:pt idx="239">
                  <c:v>33.97790055248619</c:v>
                </c:pt>
                <c:pt idx="240">
                  <c:v>33.701657458563538</c:v>
                </c:pt>
                <c:pt idx="241">
                  <c:v>33.425414364640879</c:v>
                </c:pt>
                <c:pt idx="242">
                  <c:v>33.149171270718227</c:v>
                </c:pt>
                <c:pt idx="243">
                  <c:v>32.872928176795583</c:v>
                </c:pt>
                <c:pt idx="244">
                  <c:v>32.596685082872931</c:v>
                </c:pt>
                <c:pt idx="245">
                  <c:v>32.320441988950279</c:v>
                </c:pt>
                <c:pt idx="246">
                  <c:v>32.044198895027627</c:v>
                </c:pt>
                <c:pt idx="247">
                  <c:v>31.767955801104975</c:v>
                </c:pt>
                <c:pt idx="248">
                  <c:v>31.491712707182316</c:v>
                </c:pt>
                <c:pt idx="249">
                  <c:v>31.215469613259668</c:v>
                </c:pt>
                <c:pt idx="250">
                  <c:v>30.939226519337016</c:v>
                </c:pt>
                <c:pt idx="251">
                  <c:v>30.662983425414364</c:v>
                </c:pt>
                <c:pt idx="252">
                  <c:v>30.386740331491712</c:v>
                </c:pt>
                <c:pt idx="253">
                  <c:v>30.11049723756906</c:v>
                </c:pt>
                <c:pt idx="254">
                  <c:v>29.834254143646412</c:v>
                </c:pt>
                <c:pt idx="255">
                  <c:v>29.55801104972376</c:v>
                </c:pt>
                <c:pt idx="256">
                  <c:v>29.281767955801101</c:v>
                </c:pt>
                <c:pt idx="257">
                  <c:v>29.005524861878452</c:v>
                </c:pt>
                <c:pt idx="258">
                  <c:v>28.729281767955801</c:v>
                </c:pt>
                <c:pt idx="259">
                  <c:v>28.453038674033149</c:v>
                </c:pt>
                <c:pt idx="260">
                  <c:v>28.176795580110497</c:v>
                </c:pt>
                <c:pt idx="261">
                  <c:v>27.900552486187845</c:v>
                </c:pt>
                <c:pt idx="262">
                  <c:v>27.624309392265197</c:v>
                </c:pt>
                <c:pt idx="263">
                  <c:v>27.348066298342545</c:v>
                </c:pt>
                <c:pt idx="264">
                  <c:v>27.071823204419886</c:v>
                </c:pt>
                <c:pt idx="265">
                  <c:v>26.795580110497237</c:v>
                </c:pt>
                <c:pt idx="266">
                  <c:v>26.519337016574585</c:v>
                </c:pt>
                <c:pt idx="267">
                  <c:v>26.243093922651934</c:v>
                </c:pt>
                <c:pt idx="268">
                  <c:v>25.966850828729282</c:v>
                </c:pt>
                <c:pt idx="269">
                  <c:v>25.69060773480663</c:v>
                </c:pt>
                <c:pt idx="270">
                  <c:v>25.414364640883981</c:v>
                </c:pt>
                <c:pt idx="271">
                  <c:v>25.138121546961329</c:v>
                </c:pt>
                <c:pt idx="272">
                  <c:v>24.861878453038674</c:v>
                </c:pt>
                <c:pt idx="273">
                  <c:v>24.585635359116022</c:v>
                </c:pt>
                <c:pt idx="274">
                  <c:v>24.30939226519337</c:v>
                </c:pt>
                <c:pt idx="275">
                  <c:v>24.033149171270718</c:v>
                </c:pt>
                <c:pt idx="276">
                  <c:v>23.756906077348066</c:v>
                </c:pt>
                <c:pt idx="277">
                  <c:v>23.480662983425415</c:v>
                </c:pt>
                <c:pt idx="278">
                  <c:v>23.204419889502763</c:v>
                </c:pt>
                <c:pt idx="279">
                  <c:v>22.928176795580111</c:v>
                </c:pt>
                <c:pt idx="280">
                  <c:v>22.651933701657459</c:v>
                </c:pt>
                <c:pt idx="281">
                  <c:v>22.375690607734807</c:v>
                </c:pt>
                <c:pt idx="282">
                  <c:v>22.099447513812155</c:v>
                </c:pt>
                <c:pt idx="283">
                  <c:v>21.823204419889503</c:v>
                </c:pt>
                <c:pt idx="284">
                  <c:v>21.546961325966851</c:v>
                </c:pt>
                <c:pt idx="285">
                  <c:v>21.270718232044199</c:v>
                </c:pt>
                <c:pt idx="286">
                  <c:v>20.994475138121548</c:v>
                </c:pt>
                <c:pt idx="287">
                  <c:v>20.718232044198896</c:v>
                </c:pt>
                <c:pt idx="288">
                  <c:v>20.441988950276244</c:v>
                </c:pt>
                <c:pt idx="289">
                  <c:v>20.165745856353592</c:v>
                </c:pt>
                <c:pt idx="290">
                  <c:v>19.88950276243094</c:v>
                </c:pt>
                <c:pt idx="291">
                  <c:v>19.613259668508288</c:v>
                </c:pt>
                <c:pt idx="292">
                  <c:v>19.337016574585636</c:v>
                </c:pt>
                <c:pt idx="293">
                  <c:v>19.060773480662984</c:v>
                </c:pt>
                <c:pt idx="294">
                  <c:v>18.784530386740332</c:v>
                </c:pt>
                <c:pt idx="295">
                  <c:v>18.50828729281768</c:v>
                </c:pt>
                <c:pt idx="296">
                  <c:v>18.232044198895029</c:v>
                </c:pt>
                <c:pt idx="297">
                  <c:v>17.955801104972377</c:v>
                </c:pt>
                <c:pt idx="298">
                  <c:v>17.679558011049721</c:v>
                </c:pt>
                <c:pt idx="299">
                  <c:v>17.403314917127073</c:v>
                </c:pt>
                <c:pt idx="300">
                  <c:v>17.127071823204421</c:v>
                </c:pt>
                <c:pt idx="301">
                  <c:v>16.850828729281769</c:v>
                </c:pt>
                <c:pt idx="302">
                  <c:v>16.574585635359114</c:v>
                </c:pt>
                <c:pt idx="303">
                  <c:v>16.298342541436465</c:v>
                </c:pt>
                <c:pt idx="304">
                  <c:v>16.022099447513813</c:v>
                </c:pt>
                <c:pt idx="305">
                  <c:v>15.745856353591158</c:v>
                </c:pt>
                <c:pt idx="306">
                  <c:v>15.469613259668508</c:v>
                </c:pt>
                <c:pt idx="307">
                  <c:v>15.193370165745856</c:v>
                </c:pt>
                <c:pt idx="308">
                  <c:v>14.917127071823206</c:v>
                </c:pt>
                <c:pt idx="309">
                  <c:v>14.64088397790055</c:v>
                </c:pt>
                <c:pt idx="310">
                  <c:v>14.3646408839779</c:v>
                </c:pt>
                <c:pt idx="311">
                  <c:v>14.088397790055248</c:v>
                </c:pt>
                <c:pt idx="312">
                  <c:v>13.812154696132598</c:v>
                </c:pt>
                <c:pt idx="313">
                  <c:v>13.535911602209943</c:v>
                </c:pt>
                <c:pt idx="314">
                  <c:v>13.259668508287293</c:v>
                </c:pt>
                <c:pt idx="315">
                  <c:v>12.983425414364641</c:v>
                </c:pt>
                <c:pt idx="316">
                  <c:v>12.707182320441991</c:v>
                </c:pt>
                <c:pt idx="317">
                  <c:v>12.430939226519337</c:v>
                </c:pt>
                <c:pt idx="318">
                  <c:v>12.154696132596685</c:v>
                </c:pt>
                <c:pt idx="319">
                  <c:v>11.878453038674033</c:v>
                </c:pt>
                <c:pt idx="320">
                  <c:v>11.602209944751381</c:v>
                </c:pt>
                <c:pt idx="321">
                  <c:v>11.325966850828729</c:v>
                </c:pt>
                <c:pt idx="322">
                  <c:v>11.049723756906078</c:v>
                </c:pt>
                <c:pt idx="323">
                  <c:v>10.773480662983426</c:v>
                </c:pt>
                <c:pt idx="324">
                  <c:v>10.497237569060774</c:v>
                </c:pt>
                <c:pt idx="325">
                  <c:v>10.220994475138122</c:v>
                </c:pt>
                <c:pt idx="326">
                  <c:v>9.94475138121547</c:v>
                </c:pt>
                <c:pt idx="327">
                  <c:v>9.6685082872928181</c:v>
                </c:pt>
                <c:pt idx="328">
                  <c:v>9.3922651933701662</c:v>
                </c:pt>
                <c:pt idx="329">
                  <c:v>9.1160220994475143</c:v>
                </c:pt>
                <c:pt idx="330">
                  <c:v>8.8397790055248606</c:v>
                </c:pt>
                <c:pt idx="331">
                  <c:v>8.5635359116022105</c:v>
                </c:pt>
                <c:pt idx="332">
                  <c:v>8.2872928176795568</c:v>
                </c:pt>
                <c:pt idx="333">
                  <c:v>8.0110497237569067</c:v>
                </c:pt>
                <c:pt idx="334">
                  <c:v>7.7348066298342539</c:v>
                </c:pt>
                <c:pt idx="335">
                  <c:v>7.4585635359116029</c:v>
                </c:pt>
                <c:pt idx="336">
                  <c:v>7.1823204419889501</c:v>
                </c:pt>
                <c:pt idx="337">
                  <c:v>6.9060773480662991</c:v>
                </c:pt>
                <c:pt idx="338">
                  <c:v>6.6298342541436464</c:v>
                </c:pt>
                <c:pt idx="339">
                  <c:v>6.3535911602209953</c:v>
                </c:pt>
                <c:pt idx="340">
                  <c:v>6.0773480662983426</c:v>
                </c:pt>
                <c:pt idx="341">
                  <c:v>5.8011049723756907</c:v>
                </c:pt>
                <c:pt idx="342">
                  <c:v>5.5248618784530388</c:v>
                </c:pt>
                <c:pt idx="343">
                  <c:v>5.2486187845303869</c:v>
                </c:pt>
                <c:pt idx="344">
                  <c:v>4.972375690607735</c:v>
                </c:pt>
                <c:pt idx="345">
                  <c:v>4.6961325966850831</c:v>
                </c:pt>
                <c:pt idx="346">
                  <c:v>4.4198895027624303</c:v>
                </c:pt>
                <c:pt idx="347">
                  <c:v>4.1436464088397784</c:v>
                </c:pt>
                <c:pt idx="348">
                  <c:v>3.867403314917127</c:v>
                </c:pt>
                <c:pt idx="349">
                  <c:v>3.5911602209944751</c:v>
                </c:pt>
                <c:pt idx="350">
                  <c:v>3.3149171270718232</c:v>
                </c:pt>
                <c:pt idx="351">
                  <c:v>3.0386740331491713</c:v>
                </c:pt>
                <c:pt idx="352">
                  <c:v>2.7624309392265194</c:v>
                </c:pt>
                <c:pt idx="353">
                  <c:v>2.4861878453038675</c:v>
                </c:pt>
                <c:pt idx="354">
                  <c:v>2.2099447513812152</c:v>
                </c:pt>
                <c:pt idx="355">
                  <c:v>1.9337016574585635</c:v>
                </c:pt>
                <c:pt idx="356">
                  <c:v>1.6574585635359116</c:v>
                </c:pt>
                <c:pt idx="357">
                  <c:v>1.3812154696132597</c:v>
                </c:pt>
                <c:pt idx="358">
                  <c:v>1.1049723756906076</c:v>
                </c:pt>
                <c:pt idx="359">
                  <c:v>0.82872928176795579</c:v>
                </c:pt>
                <c:pt idx="360">
                  <c:v>0.55248618784530379</c:v>
                </c:pt>
                <c:pt idx="361">
                  <c:v>0.27624309392265189</c:v>
                </c:pt>
              </c:numCache>
            </c:numRef>
          </c:yVal>
          <c:smooth val="1"/>
          <c:extLst>
            <c:ext xmlns:c16="http://schemas.microsoft.com/office/drawing/2014/chart" uri="{C3380CC4-5D6E-409C-BE32-E72D297353CC}">
              <c16:uniqueId val="{00000000-1AE4-47EE-B07B-480FE95D8F55}"/>
            </c:ext>
          </c:extLst>
        </c:ser>
        <c:ser>
          <c:idx val="1"/>
          <c:order val="1"/>
          <c:tx>
            <c:v>lc3_1500</c:v>
          </c:tx>
          <c:spPr>
            <a:ln w="25400" cap="rnd">
              <a:solidFill>
                <a:srgbClr val="0070C0"/>
              </a:solidFill>
              <a:prstDash val="sysDash"/>
              <a:round/>
            </a:ln>
            <a:effectLst/>
          </c:spPr>
          <c:marker>
            <c:symbol val="none"/>
          </c:marker>
          <c:xVal>
            <c:numRef>
              <c:f>cum_freq!$D$2:$D$424</c:f>
              <c:numCache>
                <c:formatCode>General</c:formatCode>
                <c:ptCount val="423"/>
                <c:pt idx="0">
                  <c:v>2416.5371026608482</c:v>
                </c:pt>
                <c:pt idx="1">
                  <c:v>1671.21622780352</c:v>
                </c:pt>
                <c:pt idx="2">
                  <c:v>1450.944766821056</c:v>
                </c:pt>
                <c:pt idx="3">
                  <c:v>1320.633849581176</c:v>
                </c:pt>
                <c:pt idx="4">
                  <c:v>1153.7539018492801</c:v>
                </c:pt>
                <c:pt idx="5">
                  <c:v>964.24267559700797</c:v>
                </c:pt>
                <c:pt idx="6">
                  <c:v>889.12914408082395</c:v>
                </c:pt>
                <c:pt idx="7">
                  <c:v>889.12914408082395</c:v>
                </c:pt>
                <c:pt idx="8">
                  <c:v>887.64127904654401</c:v>
                </c:pt>
                <c:pt idx="9">
                  <c:v>886.0244952626</c:v>
                </c:pt>
                <c:pt idx="10">
                  <c:v>836.83713614492001</c:v>
                </c:pt>
                <c:pt idx="11">
                  <c:v>808.41194907468798</c:v>
                </c:pt>
                <c:pt idx="12">
                  <c:v>790.20410816374965</c:v>
                </c:pt>
                <c:pt idx="13">
                  <c:v>765.29924340496154</c:v>
                </c:pt>
                <c:pt idx="14">
                  <c:v>765.29924340496154</c:v>
                </c:pt>
                <c:pt idx="15">
                  <c:v>760.46348368918962</c:v>
                </c:pt>
                <c:pt idx="16">
                  <c:v>751.3482608047816</c:v>
                </c:pt>
                <c:pt idx="17">
                  <c:v>751.3482608047816</c:v>
                </c:pt>
                <c:pt idx="18">
                  <c:v>728.65146051022884</c:v>
                </c:pt>
                <c:pt idx="19">
                  <c:v>715.81726479453926</c:v>
                </c:pt>
                <c:pt idx="20">
                  <c:v>709.83431682731441</c:v>
                </c:pt>
                <c:pt idx="21">
                  <c:v>705.17228420336403</c:v>
                </c:pt>
                <c:pt idx="22">
                  <c:v>687.16127353996876</c:v>
                </c:pt>
                <c:pt idx="23">
                  <c:v>679.63333307059202</c:v>
                </c:pt>
                <c:pt idx="24">
                  <c:v>679.63333307059202</c:v>
                </c:pt>
                <c:pt idx="25">
                  <c:v>658.20248188551841</c:v>
                </c:pt>
                <c:pt idx="26">
                  <c:v>656.64488968888725</c:v>
                </c:pt>
                <c:pt idx="27">
                  <c:v>656.64488968888725</c:v>
                </c:pt>
                <c:pt idx="28">
                  <c:v>649.11565728666483</c:v>
                </c:pt>
                <c:pt idx="29">
                  <c:v>638.17697680760477</c:v>
                </c:pt>
                <c:pt idx="30">
                  <c:v>615.73902390258718</c:v>
                </c:pt>
                <c:pt idx="31">
                  <c:v>604.42243337529442</c:v>
                </c:pt>
                <c:pt idx="32">
                  <c:v>604.29131251849844</c:v>
                </c:pt>
                <c:pt idx="33">
                  <c:v>602.83402302091679</c:v>
                </c:pt>
                <c:pt idx="34">
                  <c:v>595.73716710143515</c:v>
                </c:pt>
                <c:pt idx="35">
                  <c:v>595.73716710143515</c:v>
                </c:pt>
                <c:pt idx="36">
                  <c:v>586.55448215527122</c:v>
                </c:pt>
                <c:pt idx="37">
                  <c:v>583.24519481769516</c:v>
                </c:pt>
                <c:pt idx="38">
                  <c:v>580.07059585431284</c:v>
                </c:pt>
                <c:pt idx="39">
                  <c:v>575.06373070190716</c:v>
                </c:pt>
                <c:pt idx="40">
                  <c:v>572.5597812536904</c:v>
                </c:pt>
                <c:pt idx="41">
                  <c:v>571.8196471083528</c:v>
                </c:pt>
                <c:pt idx="42">
                  <c:v>571.32109231095205</c:v>
                </c:pt>
                <c:pt idx="43">
                  <c:v>571.32109231095205</c:v>
                </c:pt>
                <c:pt idx="44">
                  <c:v>570.59022664397924</c:v>
                </c:pt>
                <c:pt idx="45">
                  <c:v>564.37729314615115</c:v>
                </c:pt>
                <c:pt idx="46">
                  <c:v>554.76776241949915</c:v>
                </c:pt>
                <c:pt idx="47">
                  <c:v>544.85385349953765</c:v>
                </c:pt>
                <c:pt idx="48">
                  <c:v>544.85385349953765</c:v>
                </c:pt>
                <c:pt idx="49">
                  <c:v>537.07403133526077</c:v>
                </c:pt>
                <c:pt idx="50">
                  <c:v>533.51346481692644</c:v>
                </c:pt>
                <c:pt idx="51">
                  <c:v>533.51346481692644</c:v>
                </c:pt>
                <c:pt idx="52">
                  <c:v>525.60476656691685</c:v>
                </c:pt>
                <c:pt idx="53">
                  <c:v>523.23663362965601</c:v>
                </c:pt>
                <c:pt idx="54">
                  <c:v>522.95232613190319</c:v>
                </c:pt>
                <c:pt idx="55">
                  <c:v>509.84180370032959</c:v>
                </c:pt>
                <c:pt idx="56">
                  <c:v>509.84180370032959</c:v>
                </c:pt>
                <c:pt idx="57">
                  <c:v>503.41631453681282</c:v>
                </c:pt>
                <c:pt idx="58">
                  <c:v>502.63123681075439</c:v>
                </c:pt>
                <c:pt idx="59">
                  <c:v>501.29318589908962</c:v>
                </c:pt>
                <c:pt idx="60">
                  <c:v>500.99899473354242</c:v>
                </c:pt>
                <c:pt idx="61">
                  <c:v>500.7850989209856</c:v>
                </c:pt>
                <c:pt idx="62">
                  <c:v>488.84901352367518</c:v>
                </c:pt>
                <c:pt idx="63">
                  <c:v>485.66838427603358</c:v>
                </c:pt>
                <c:pt idx="64">
                  <c:v>481.11662936362001</c:v>
                </c:pt>
                <c:pt idx="65">
                  <c:v>474.94230941643758</c:v>
                </c:pt>
                <c:pt idx="66">
                  <c:v>474.72165753500877</c:v>
                </c:pt>
                <c:pt idx="67">
                  <c:v>469.89600257405681</c:v>
                </c:pt>
                <c:pt idx="68">
                  <c:v>465.23891019051757</c:v>
                </c:pt>
                <c:pt idx="69">
                  <c:v>460.2446920556888</c:v>
                </c:pt>
                <c:pt idx="70">
                  <c:v>458.49453784242638</c:v>
                </c:pt>
                <c:pt idx="71">
                  <c:v>458.49453784242638</c:v>
                </c:pt>
                <c:pt idx="72">
                  <c:v>455.56594851248559</c:v>
                </c:pt>
                <c:pt idx="73">
                  <c:v>450.40687055901282</c:v>
                </c:pt>
                <c:pt idx="74">
                  <c:v>448.4973369073216</c:v>
                </c:pt>
                <c:pt idx="75">
                  <c:v>445.78258900224239</c:v>
                </c:pt>
                <c:pt idx="76">
                  <c:v>445.76214690034158</c:v>
                </c:pt>
                <c:pt idx="77">
                  <c:v>433.06176967549919</c:v>
                </c:pt>
                <c:pt idx="78">
                  <c:v>428.64628333391681</c:v>
                </c:pt>
                <c:pt idx="79">
                  <c:v>419.99615184498242</c:v>
                </c:pt>
                <c:pt idx="80">
                  <c:v>418.56785627322478</c:v>
                </c:pt>
                <c:pt idx="81">
                  <c:v>413.26103419969598</c:v>
                </c:pt>
                <c:pt idx="82">
                  <c:v>413.26103419969598</c:v>
                </c:pt>
                <c:pt idx="83">
                  <c:v>412.85338512864797</c:v>
                </c:pt>
                <c:pt idx="84">
                  <c:v>412.66358997142959</c:v>
                </c:pt>
                <c:pt idx="85">
                  <c:v>410.876032694456</c:v>
                </c:pt>
                <c:pt idx="86">
                  <c:v>409.97338463047117</c:v>
                </c:pt>
                <c:pt idx="87">
                  <c:v>406.83704149705198</c:v>
                </c:pt>
                <c:pt idx="88">
                  <c:v>406.77035808618479</c:v>
                </c:pt>
                <c:pt idx="89">
                  <c:v>404.44248241332082</c:v>
                </c:pt>
                <c:pt idx="90">
                  <c:v>403.55537103123118</c:v>
                </c:pt>
                <c:pt idx="91">
                  <c:v>399.69031405542398</c:v>
                </c:pt>
                <c:pt idx="92">
                  <c:v>397.21323152981762</c:v>
                </c:pt>
                <c:pt idx="93">
                  <c:v>395.65233324877443</c:v>
                </c:pt>
                <c:pt idx="94">
                  <c:v>389.36520584289519</c:v>
                </c:pt>
                <c:pt idx="95">
                  <c:v>387.2897774296344</c:v>
                </c:pt>
                <c:pt idx="96">
                  <c:v>381.7975122727392</c:v>
                </c:pt>
                <c:pt idx="97">
                  <c:v>381.26362986486322</c:v>
                </c:pt>
                <c:pt idx="98">
                  <c:v>381.26362986486322</c:v>
                </c:pt>
                <c:pt idx="99">
                  <c:v>381.064949801252</c:v>
                </c:pt>
                <c:pt idx="100">
                  <c:v>380.92590857890082</c:v>
                </c:pt>
                <c:pt idx="101">
                  <c:v>380.92590857890082</c:v>
                </c:pt>
                <c:pt idx="102">
                  <c:v>377.31157820972481</c:v>
                </c:pt>
                <c:pt idx="103">
                  <c:v>377.31157820972481</c:v>
                </c:pt>
                <c:pt idx="104">
                  <c:v>376.80103762231278</c:v>
                </c:pt>
                <c:pt idx="105">
                  <c:v>376.32098078347599</c:v>
                </c:pt>
                <c:pt idx="106">
                  <c:v>376.32098078347599</c:v>
                </c:pt>
                <c:pt idx="107">
                  <c:v>376.23923738297202</c:v>
                </c:pt>
                <c:pt idx="108">
                  <c:v>375.2389305010808</c:v>
                </c:pt>
                <c:pt idx="109">
                  <c:v>373.01340158669842</c:v>
                </c:pt>
                <c:pt idx="110">
                  <c:v>373.01340158669842</c:v>
                </c:pt>
                <c:pt idx="111">
                  <c:v>372.41602741715599</c:v>
                </c:pt>
                <c:pt idx="112">
                  <c:v>371.62698971184398</c:v>
                </c:pt>
                <c:pt idx="113">
                  <c:v>369.7523358375168</c:v>
                </c:pt>
                <c:pt idx="114">
                  <c:v>369.09414685551042</c:v>
                </c:pt>
                <c:pt idx="115">
                  <c:v>365.60871193400641</c:v>
                </c:pt>
                <c:pt idx="116">
                  <c:v>364.6616109250632</c:v>
                </c:pt>
                <c:pt idx="117">
                  <c:v>359.62642049766481</c:v>
                </c:pt>
                <c:pt idx="118">
                  <c:v>356.5852098042472</c:v>
                </c:pt>
                <c:pt idx="119">
                  <c:v>354.96974263336961</c:v>
                </c:pt>
                <c:pt idx="120">
                  <c:v>354.51020213975039</c:v>
                </c:pt>
                <c:pt idx="121">
                  <c:v>352.6610209917464</c:v>
                </c:pt>
                <c:pt idx="122">
                  <c:v>351.30565787747361</c:v>
                </c:pt>
                <c:pt idx="123">
                  <c:v>351.30565787747361</c:v>
                </c:pt>
                <c:pt idx="124">
                  <c:v>347.45814018017842</c:v>
                </c:pt>
                <c:pt idx="125">
                  <c:v>344.86392595603598</c:v>
                </c:pt>
                <c:pt idx="126">
                  <c:v>344.4671485559096</c:v>
                </c:pt>
                <c:pt idx="127">
                  <c:v>340.89371020224638</c:v>
                </c:pt>
                <c:pt idx="128">
                  <c:v>340.292714864988</c:v>
                </c:pt>
                <c:pt idx="129">
                  <c:v>340.22514860594242</c:v>
                </c:pt>
                <c:pt idx="130">
                  <c:v>339.10094254546078</c:v>
                </c:pt>
                <c:pt idx="131">
                  <c:v>339.10094254546078</c:v>
                </c:pt>
                <c:pt idx="132">
                  <c:v>334.13854361264077</c:v>
                </c:pt>
                <c:pt idx="133">
                  <c:v>333.30029877898079</c:v>
                </c:pt>
                <c:pt idx="134">
                  <c:v>333.0410424430512</c:v>
                </c:pt>
                <c:pt idx="135">
                  <c:v>331.37234267339039</c:v>
                </c:pt>
                <c:pt idx="136">
                  <c:v>329.62368947058559</c:v>
                </c:pt>
                <c:pt idx="137">
                  <c:v>327.73176905434963</c:v>
                </c:pt>
                <c:pt idx="138">
                  <c:v>326.65985731306642</c:v>
                </c:pt>
                <c:pt idx="139">
                  <c:v>325.31487500299602</c:v>
                </c:pt>
                <c:pt idx="140">
                  <c:v>324.03584808592882</c:v>
                </c:pt>
                <c:pt idx="141">
                  <c:v>324.03584808592882</c:v>
                </c:pt>
                <c:pt idx="142">
                  <c:v>322.88032178162638</c:v>
                </c:pt>
                <c:pt idx="143">
                  <c:v>322.88032178162638</c:v>
                </c:pt>
                <c:pt idx="144">
                  <c:v>320.76509295832238</c:v>
                </c:pt>
                <c:pt idx="145">
                  <c:v>320.22814052693599</c:v>
                </c:pt>
                <c:pt idx="146">
                  <c:v>320.22814052693599</c:v>
                </c:pt>
                <c:pt idx="147">
                  <c:v>319.63636049480402</c:v>
                </c:pt>
                <c:pt idx="148">
                  <c:v>319.63636049480402</c:v>
                </c:pt>
                <c:pt idx="149">
                  <c:v>318.91323030902799</c:v>
                </c:pt>
                <c:pt idx="150">
                  <c:v>318.78689936589279</c:v>
                </c:pt>
                <c:pt idx="151">
                  <c:v>318.31208217002319</c:v>
                </c:pt>
                <c:pt idx="152">
                  <c:v>317.561309432168</c:v>
                </c:pt>
                <c:pt idx="153">
                  <c:v>317.561309432168</c:v>
                </c:pt>
                <c:pt idx="154">
                  <c:v>315.99659955735922</c:v>
                </c:pt>
                <c:pt idx="155">
                  <c:v>315.8329219510216</c:v>
                </c:pt>
                <c:pt idx="156">
                  <c:v>314.20203185295043</c:v>
                </c:pt>
                <c:pt idx="157">
                  <c:v>310.81212088036239</c:v>
                </c:pt>
                <c:pt idx="158">
                  <c:v>310.5145232496576</c:v>
                </c:pt>
                <c:pt idx="159">
                  <c:v>310.5145232496576</c:v>
                </c:pt>
                <c:pt idx="160">
                  <c:v>310.2943626835808</c:v>
                </c:pt>
                <c:pt idx="161">
                  <c:v>309.64535308166643</c:v>
                </c:pt>
                <c:pt idx="162">
                  <c:v>306.86112619909761</c:v>
                </c:pt>
                <c:pt idx="163">
                  <c:v>306.86112619909761</c:v>
                </c:pt>
                <c:pt idx="164">
                  <c:v>306.7261023734888</c:v>
                </c:pt>
                <c:pt idx="165">
                  <c:v>306.71549369389601</c:v>
                </c:pt>
                <c:pt idx="166">
                  <c:v>306.71549369389601</c:v>
                </c:pt>
                <c:pt idx="167">
                  <c:v>306.33422416194162</c:v>
                </c:pt>
                <c:pt idx="168">
                  <c:v>305.14308139921923</c:v>
                </c:pt>
                <c:pt idx="169">
                  <c:v>303.623591571372</c:v>
                </c:pt>
                <c:pt idx="170">
                  <c:v>301.79334805065838</c:v>
                </c:pt>
                <c:pt idx="171">
                  <c:v>301.27600600948801</c:v>
                </c:pt>
                <c:pt idx="172">
                  <c:v>301.27600600948801</c:v>
                </c:pt>
                <c:pt idx="173">
                  <c:v>300.5231683572128</c:v>
                </c:pt>
                <c:pt idx="174">
                  <c:v>300.4765680034792</c:v>
                </c:pt>
                <c:pt idx="175">
                  <c:v>298.54841633086562</c:v>
                </c:pt>
                <c:pt idx="176">
                  <c:v>298.23076586082078</c:v>
                </c:pt>
                <c:pt idx="177">
                  <c:v>292.861482001696</c:v>
                </c:pt>
                <c:pt idx="178">
                  <c:v>289.60962052428158</c:v>
                </c:pt>
                <c:pt idx="179">
                  <c:v>289.44616527413041</c:v>
                </c:pt>
                <c:pt idx="180">
                  <c:v>286.3119360792416</c:v>
                </c:pt>
                <c:pt idx="181">
                  <c:v>285.63173123754882</c:v>
                </c:pt>
                <c:pt idx="182">
                  <c:v>285.00104270804559</c:v>
                </c:pt>
                <c:pt idx="183">
                  <c:v>284.44499785705761</c:v>
                </c:pt>
                <c:pt idx="184">
                  <c:v>283.66740033802881</c:v>
                </c:pt>
                <c:pt idx="185">
                  <c:v>281.42307169349363</c:v>
                </c:pt>
                <c:pt idx="186">
                  <c:v>281.28752263645521</c:v>
                </c:pt>
                <c:pt idx="187">
                  <c:v>276.6855857201968</c:v>
                </c:pt>
                <c:pt idx="188">
                  <c:v>275.93541035434561</c:v>
                </c:pt>
                <c:pt idx="189">
                  <c:v>275.18315515818961</c:v>
                </c:pt>
                <c:pt idx="190">
                  <c:v>274.47989158014479</c:v>
                </c:pt>
                <c:pt idx="191">
                  <c:v>274.01159901860399</c:v>
                </c:pt>
                <c:pt idx="192">
                  <c:v>273.36337463325918</c:v>
                </c:pt>
                <c:pt idx="193">
                  <c:v>273.3146077475904</c:v>
                </c:pt>
                <c:pt idx="194">
                  <c:v>273.26417992620958</c:v>
                </c:pt>
                <c:pt idx="195">
                  <c:v>270.5722997045624</c:v>
                </c:pt>
                <c:pt idx="196">
                  <c:v>270.07725121187121</c:v>
                </c:pt>
                <c:pt idx="197">
                  <c:v>269.71853032198078</c:v>
                </c:pt>
                <c:pt idx="198">
                  <c:v>269.57919295918958</c:v>
                </c:pt>
                <c:pt idx="199">
                  <c:v>267.45078074453357</c:v>
                </c:pt>
                <c:pt idx="200">
                  <c:v>266.49104928057682</c:v>
                </c:pt>
                <c:pt idx="201">
                  <c:v>265.84575951162401</c:v>
                </c:pt>
                <c:pt idx="202">
                  <c:v>265.84575951162401</c:v>
                </c:pt>
                <c:pt idx="203">
                  <c:v>265.75331833867278</c:v>
                </c:pt>
                <c:pt idx="204">
                  <c:v>265.5434737172144</c:v>
                </c:pt>
                <c:pt idx="205">
                  <c:v>263.81971765619278</c:v>
                </c:pt>
                <c:pt idx="206">
                  <c:v>263.26168678289599</c:v>
                </c:pt>
                <c:pt idx="207">
                  <c:v>261.41256007918798</c:v>
                </c:pt>
                <c:pt idx="208">
                  <c:v>260.68008071078401</c:v>
                </c:pt>
                <c:pt idx="209">
                  <c:v>257.2368581502248</c:v>
                </c:pt>
                <c:pt idx="210">
                  <c:v>256.61885915970078</c:v>
                </c:pt>
                <c:pt idx="211">
                  <c:v>256.61885915970078</c:v>
                </c:pt>
                <c:pt idx="212">
                  <c:v>255.6522603329432</c:v>
                </c:pt>
                <c:pt idx="213">
                  <c:v>255.6522603329432</c:v>
                </c:pt>
                <c:pt idx="214">
                  <c:v>255.5931447865608</c:v>
                </c:pt>
                <c:pt idx="215">
                  <c:v>255.5259308549312</c:v>
                </c:pt>
                <c:pt idx="216">
                  <c:v>254.97550398553921</c:v>
                </c:pt>
                <c:pt idx="217">
                  <c:v>254.92082359257921</c:v>
                </c:pt>
                <c:pt idx="218">
                  <c:v>254.47232419741519</c:v>
                </c:pt>
                <c:pt idx="219">
                  <c:v>251.97005255454721</c:v>
                </c:pt>
                <c:pt idx="220">
                  <c:v>250.56999577270639</c:v>
                </c:pt>
                <c:pt idx="221">
                  <c:v>249.99716098942</c:v>
                </c:pt>
                <c:pt idx="222">
                  <c:v>249.12740138809119</c:v>
                </c:pt>
                <c:pt idx="223">
                  <c:v>249.12740138809119</c:v>
                </c:pt>
                <c:pt idx="224">
                  <c:v>248.73069273568399</c:v>
                </c:pt>
                <c:pt idx="225">
                  <c:v>248.55004935591359</c:v>
                </c:pt>
                <c:pt idx="226">
                  <c:v>247.7894442115624</c:v>
                </c:pt>
                <c:pt idx="227">
                  <c:v>247.5855440658496</c:v>
                </c:pt>
                <c:pt idx="228">
                  <c:v>245.66409824535921</c:v>
                </c:pt>
                <c:pt idx="229">
                  <c:v>245.66409824535921</c:v>
                </c:pt>
                <c:pt idx="230">
                  <c:v>245.18839537054399</c:v>
                </c:pt>
                <c:pt idx="231">
                  <c:v>242.3712262087096</c:v>
                </c:pt>
                <c:pt idx="232">
                  <c:v>241.97978565977201</c:v>
                </c:pt>
                <c:pt idx="233">
                  <c:v>240.64039405571441</c:v>
                </c:pt>
                <c:pt idx="234">
                  <c:v>238.6581186763128</c:v>
                </c:pt>
                <c:pt idx="235">
                  <c:v>236.818816912664</c:v>
                </c:pt>
                <c:pt idx="236">
                  <c:v>236.65781228541761</c:v>
                </c:pt>
                <c:pt idx="237">
                  <c:v>234.0045921566464</c:v>
                </c:pt>
                <c:pt idx="238">
                  <c:v>233.8055047619128</c:v>
                </c:pt>
                <c:pt idx="239">
                  <c:v>232.28857417941521</c:v>
                </c:pt>
                <c:pt idx="240">
                  <c:v>232.28857417941521</c:v>
                </c:pt>
                <c:pt idx="241">
                  <c:v>231.2099108800488</c:v>
                </c:pt>
                <c:pt idx="242">
                  <c:v>231.2099108800488</c:v>
                </c:pt>
                <c:pt idx="243">
                  <c:v>230.59924708537679</c:v>
                </c:pt>
                <c:pt idx="244">
                  <c:v>229.4484751263752</c:v>
                </c:pt>
                <c:pt idx="245">
                  <c:v>229.4484751263752</c:v>
                </c:pt>
                <c:pt idx="246">
                  <c:v>229.02726030717201</c:v>
                </c:pt>
                <c:pt idx="247">
                  <c:v>225.88431033346879</c:v>
                </c:pt>
                <c:pt idx="248">
                  <c:v>225.88431033346879</c:v>
                </c:pt>
                <c:pt idx="249">
                  <c:v>225.8246135002168</c:v>
                </c:pt>
                <c:pt idx="250">
                  <c:v>225.04867093984319</c:v>
                </c:pt>
                <c:pt idx="251">
                  <c:v>224.719622589632</c:v>
                </c:pt>
                <c:pt idx="252">
                  <c:v>223.72827941953599</c:v>
                </c:pt>
                <c:pt idx="253">
                  <c:v>223.6270242008072</c:v>
                </c:pt>
                <c:pt idx="254">
                  <c:v>223.54062809540079</c:v>
                </c:pt>
                <c:pt idx="255">
                  <c:v>223.05118780281279</c:v>
                </c:pt>
                <c:pt idx="256">
                  <c:v>222.92065909501119</c:v>
                </c:pt>
                <c:pt idx="257">
                  <c:v>222.37427364564959</c:v>
                </c:pt>
                <c:pt idx="258">
                  <c:v>222.3155372351288</c:v>
                </c:pt>
                <c:pt idx="259">
                  <c:v>221.5989829698344</c:v>
                </c:pt>
                <c:pt idx="260">
                  <c:v>221.5989829698344</c:v>
                </c:pt>
                <c:pt idx="261">
                  <c:v>220.70411998637761</c:v>
                </c:pt>
                <c:pt idx="262">
                  <c:v>220.70411998637761</c:v>
                </c:pt>
                <c:pt idx="263">
                  <c:v>220.53493636794801</c:v>
                </c:pt>
                <c:pt idx="264">
                  <c:v>220.35270631458479</c:v>
                </c:pt>
                <c:pt idx="265">
                  <c:v>220.35270631458479</c:v>
                </c:pt>
                <c:pt idx="266">
                  <c:v>220.35078565794319</c:v>
                </c:pt>
                <c:pt idx="267">
                  <c:v>219.87794352692879</c:v>
                </c:pt>
                <c:pt idx="268">
                  <c:v>219.39840067059839</c:v>
                </c:pt>
                <c:pt idx="269">
                  <c:v>218.85251853791681</c:v>
                </c:pt>
                <c:pt idx="270">
                  <c:v>218.74982381717041</c:v>
                </c:pt>
                <c:pt idx="271">
                  <c:v>218.68821256197199</c:v>
                </c:pt>
                <c:pt idx="272">
                  <c:v>217.9159778433272</c:v>
                </c:pt>
                <c:pt idx="273">
                  <c:v>217.78440330804639</c:v>
                </c:pt>
                <c:pt idx="274">
                  <c:v>214.3708479397728</c:v>
                </c:pt>
                <c:pt idx="275">
                  <c:v>214.3708479397728</c:v>
                </c:pt>
                <c:pt idx="276">
                  <c:v>213.72092372630479</c:v>
                </c:pt>
                <c:pt idx="277">
                  <c:v>213.68488497841921</c:v>
                </c:pt>
                <c:pt idx="278">
                  <c:v>213.68488497841921</c:v>
                </c:pt>
                <c:pt idx="279">
                  <c:v>212.78447529761439</c:v>
                </c:pt>
                <c:pt idx="280">
                  <c:v>212.5886641837192</c:v>
                </c:pt>
                <c:pt idx="281">
                  <c:v>212.3315612999464</c:v>
                </c:pt>
                <c:pt idx="282">
                  <c:v>212.3315612999464</c:v>
                </c:pt>
                <c:pt idx="283">
                  <c:v>212.00687251137199</c:v>
                </c:pt>
                <c:pt idx="284">
                  <c:v>210.60316153004561</c:v>
                </c:pt>
                <c:pt idx="285">
                  <c:v>210.114278341236</c:v>
                </c:pt>
                <c:pt idx="286">
                  <c:v>209.9594149976304</c:v>
                </c:pt>
                <c:pt idx="287">
                  <c:v>209.9594149976304</c:v>
                </c:pt>
                <c:pt idx="288">
                  <c:v>208.1728541009808</c:v>
                </c:pt>
                <c:pt idx="289">
                  <c:v>207.74644843873119</c:v>
                </c:pt>
                <c:pt idx="290">
                  <c:v>207.53473158798479</c:v>
                </c:pt>
                <c:pt idx="291">
                  <c:v>207.47137452195119</c:v>
                </c:pt>
                <c:pt idx="292">
                  <c:v>207.05178631861921</c:v>
                </c:pt>
                <c:pt idx="293">
                  <c:v>207.00428555149441</c:v>
                </c:pt>
                <c:pt idx="294">
                  <c:v>205.42293392274479</c:v>
                </c:pt>
                <c:pt idx="295">
                  <c:v>205.091462513972</c:v>
                </c:pt>
                <c:pt idx="296">
                  <c:v>204.24593229169119</c:v>
                </c:pt>
                <c:pt idx="297">
                  <c:v>204.24593229169119</c:v>
                </c:pt>
                <c:pt idx="298">
                  <c:v>204.1355095407888</c:v>
                </c:pt>
                <c:pt idx="299">
                  <c:v>203.9043812920352</c:v>
                </c:pt>
                <c:pt idx="300">
                  <c:v>203.88090363446159</c:v>
                </c:pt>
                <c:pt idx="301">
                  <c:v>203.15954936664241</c:v>
                </c:pt>
                <c:pt idx="302">
                  <c:v>203.15954936664241</c:v>
                </c:pt>
                <c:pt idx="303">
                  <c:v>202.69893585396639</c:v>
                </c:pt>
                <c:pt idx="304">
                  <c:v>202.63093759282</c:v>
                </c:pt>
                <c:pt idx="305">
                  <c:v>202.52224454599681</c:v>
                </c:pt>
                <c:pt idx="306">
                  <c:v>202.0442969063152</c:v>
                </c:pt>
                <c:pt idx="307">
                  <c:v>201.9285918974096</c:v>
                </c:pt>
                <c:pt idx="308">
                  <c:v>201.4261452656944</c:v>
                </c:pt>
                <c:pt idx="309">
                  <c:v>201.31666939450719</c:v>
                </c:pt>
                <c:pt idx="310">
                  <c:v>200.68952440265761</c:v>
                </c:pt>
                <c:pt idx="311">
                  <c:v>200.58802196618959</c:v>
                </c:pt>
                <c:pt idx="312">
                  <c:v>200.2727016047744</c:v>
                </c:pt>
                <c:pt idx="313">
                  <c:v>200.1922271801688</c:v>
                </c:pt>
                <c:pt idx="314">
                  <c:v>199.91584766325519</c:v>
                </c:pt>
                <c:pt idx="315">
                  <c:v>199.82960340696641</c:v>
                </c:pt>
                <c:pt idx="316">
                  <c:v>199.70355670855761</c:v>
                </c:pt>
                <c:pt idx="317">
                  <c:v>198.80766904771519</c:v>
                </c:pt>
                <c:pt idx="318">
                  <c:v>198.32004685382</c:v>
                </c:pt>
                <c:pt idx="319">
                  <c:v>198.32004685382</c:v>
                </c:pt>
                <c:pt idx="320">
                  <c:v>198.28088623519361</c:v>
                </c:pt>
                <c:pt idx="321">
                  <c:v>197.735527794776</c:v>
                </c:pt>
                <c:pt idx="322">
                  <c:v>197.47098722019919</c:v>
                </c:pt>
                <c:pt idx="323">
                  <c:v>196.8253793168752</c:v>
                </c:pt>
                <c:pt idx="324">
                  <c:v>195.4666965675616</c:v>
                </c:pt>
                <c:pt idx="325">
                  <c:v>195.45863715514079</c:v>
                </c:pt>
                <c:pt idx="326">
                  <c:v>194.66633211267921</c:v>
                </c:pt>
                <c:pt idx="327">
                  <c:v>193.8719250450624</c:v>
                </c:pt>
                <c:pt idx="328">
                  <c:v>193.49935942176481</c:v>
                </c:pt>
                <c:pt idx="329">
                  <c:v>193.3695788049568</c:v>
                </c:pt>
                <c:pt idx="330">
                  <c:v>193.2998523057768</c:v>
                </c:pt>
                <c:pt idx="331">
                  <c:v>192.89159966394479</c:v>
                </c:pt>
                <c:pt idx="332">
                  <c:v>192.89159966394479</c:v>
                </c:pt>
                <c:pt idx="333">
                  <c:v>192.81708921902799</c:v>
                </c:pt>
                <c:pt idx="334">
                  <c:v>192.00484874204159</c:v>
                </c:pt>
                <c:pt idx="335">
                  <c:v>192.00484874204159</c:v>
                </c:pt>
                <c:pt idx="336">
                  <c:v>191.6746851128928</c:v>
                </c:pt>
                <c:pt idx="337">
                  <c:v>191.6062960612096</c:v>
                </c:pt>
                <c:pt idx="338">
                  <c:v>189.71876931917441</c:v>
                </c:pt>
                <c:pt idx="339">
                  <c:v>189.71423903467681</c:v>
                </c:pt>
                <c:pt idx="340">
                  <c:v>189.71423903467681</c:v>
                </c:pt>
                <c:pt idx="341">
                  <c:v>189.31236678319601</c:v>
                </c:pt>
                <c:pt idx="342">
                  <c:v>188.39434480529999</c:v>
                </c:pt>
                <c:pt idx="343">
                  <c:v>187.3533953721456</c:v>
                </c:pt>
                <c:pt idx="344">
                  <c:v>187.31531850833201</c:v>
                </c:pt>
                <c:pt idx="345">
                  <c:v>186.55753309605279</c:v>
                </c:pt>
                <c:pt idx="346">
                  <c:v>186.55753309605279</c:v>
                </c:pt>
                <c:pt idx="347">
                  <c:v>185.53686190487679</c:v>
                </c:pt>
                <c:pt idx="348">
                  <c:v>185.50805121832479</c:v>
                </c:pt>
                <c:pt idx="349">
                  <c:v>184.8104575579936</c:v>
                </c:pt>
                <c:pt idx="350">
                  <c:v>184.7722308904824</c:v>
                </c:pt>
                <c:pt idx="351">
                  <c:v>184.24550804714161</c:v>
                </c:pt>
                <c:pt idx="352">
                  <c:v>183.8921818012152</c:v>
                </c:pt>
                <c:pt idx="353">
                  <c:v>183.87595834875199</c:v>
                </c:pt>
                <c:pt idx="354">
                  <c:v>183.53930227135839</c:v>
                </c:pt>
                <c:pt idx="355">
                  <c:v>183.42015519126639</c:v>
                </c:pt>
                <c:pt idx="356">
                  <c:v>183.04979696746159</c:v>
                </c:pt>
                <c:pt idx="357">
                  <c:v>183.04979696746159</c:v>
                </c:pt>
                <c:pt idx="358">
                  <c:v>182.41874772381121</c:v>
                </c:pt>
                <c:pt idx="359">
                  <c:v>182.39602396862321</c:v>
                </c:pt>
                <c:pt idx="360">
                  <c:v>182.26513992543281</c:v>
                </c:pt>
                <c:pt idx="361">
                  <c:v>182.26513992543281</c:v>
                </c:pt>
                <c:pt idx="362">
                  <c:v>181.9826089463624</c:v>
                </c:pt>
                <c:pt idx="363">
                  <c:v>181.20873395505919</c:v>
                </c:pt>
                <c:pt idx="364">
                  <c:v>180.31549254000799</c:v>
                </c:pt>
                <c:pt idx="365">
                  <c:v>179.386612616104</c:v>
                </c:pt>
                <c:pt idx="366">
                  <c:v>179.386612616104</c:v>
                </c:pt>
                <c:pt idx="367">
                  <c:v>178.992106424844</c:v>
                </c:pt>
                <c:pt idx="368">
                  <c:v>178.66239220249761</c:v>
                </c:pt>
                <c:pt idx="369">
                  <c:v>178.55770386737839</c:v>
                </c:pt>
                <c:pt idx="370">
                  <c:v>178.55770386737839</c:v>
                </c:pt>
                <c:pt idx="371">
                  <c:v>178.41683965315281</c:v>
                </c:pt>
                <c:pt idx="372">
                  <c:v>178.41683965315281</c:v>
                </c:pt>
                <c:pt idx="373">
                  <c:v>177.9798840139664</c:v>
                </c:pt>
                <c:pt idx="374">
                  <c:v>177.81794495900479</c:v>
                </c:pt>
                <c:pt idx="375">
                  <c:v>177.608376402608</c:v>
                </c:pt>
                <c:pt idx="376">
                  <c:v>177.5127108199016</c:v>
                </c:pt>
                <c:pt idx="377">
                  <c:v>176.9293926593904</c:v>
                </c:pt>
                <c:pt idx="378">
                  <c:v>176.3382723969504</c:v>
                </c:pt>
                <c:pt idx="379">
                  <c:v>174.9636767463592</c:v>
                </c:pt>
                <c:pt idx="380">
                  <c:v>174.82671071172081</c:v>
                </c:pt>
                <c:pt idx="381">
                  <c:v>174.57813352450719</c:v>
                </c:pt>
                <c:pt idx="382">
                  <c:v>174.57813352450719</c:v>
                </c:pt>
                <c:pt idx="383">
                  <c:v>174.5205022630856</c:v>
                </c:pt>
                <c:pt idx="384">
                  <c:v>174.5205022630856</c:v>
                </c:pt>
                <c:pt idx="385">
                  <c:v>174.00274837899121</c:v>
                </c:pt>
                <c:pt idx="386">
                  <c:v>173.83590223561521</c:v>
                </c:pt>
                <c:pt idx="387">
                  <c:v>173.79589169513599</c:v>
                </c:pt>
                <c:pt idx="388">
                  <c:v>172.20639477066399</c:v>
                </c:pt>
                <c:pt idx="389">
                  <c:v>172.04392750693199</c:v>
                </c:pt>
                <c:pt idx="390">
                  <c:v>171.91647204821359</c:v>
                </c:pt>
                <c:pt idx="391">
                  <c:v>171.91647204821359</c:v>
                </c:pt>
                <c:pt idx="392">
                  <c:v>170.4180166222728</c:v>
                </c:pt>
                <c:pt idx="393">
                  <c:v>170.29438818698401</c:v>
                </c:pt>
                <c:pt idx="394">
                  <c:v>170.08375216148639</c:v>
                </c:pt>
                <c:pt idx="395">
                  <c:v>169.76111561856081</c:v>
                </c:pt>
                <c:pt idx="396">
                  <c:v>169.39582048258961</c:v>
                </c:pt>
                <c:pt idx="397">
                  <c:v>168.4196282824536</c:v>
                </c:pt>
                <c:pt idx="398">
                  <c:v>168.30356264448881</c:v>
                </c:pt>
                <c:pt idx="399">
                  <c:v>167.51074002739759</c:v>
                </c:pt>
                <c:pt idx="400">
                  <c:v>167.2600639084728</c:v>
                </c:pt>
                <c:pt idx="401">
                  <c:v>166.32634716566079</c:v>
                </c:pt>
                <c:pt idx="402">
                  <c:v>166.22655311000159</c:v>
                </c:pt>
                <c:pt idx="403">
                  <c:v>165.56689674397921</c:v>
                </c:pt>
                <c:pt idx="404">
                  <c:v>165.48547565875279</c:v>
                </c:pt>
                <c:pt idx="405">
                  <c:v>165.41765662448</c:v>
                </c:pt>
                <c:pt idx="406">
                  <c:v>164.55704994570641</c:v>
                </c:pt>
                <c:pt idx="407">
                  <c:v>163.98240387644159</c:v>
                </c:pt>
                <c:pt idx="408">
                  <c:v>163.73127979470721</c:v>
                </c:pt>
                <c:pt idx="409">
                  <c:v>163.6881401638272</c:v>
                </c:pt>
                <c:pt idx="410">
                  <c:v>163.47283536219521</c:v>
                </c:pt>
                <c:pt idx="411">
                  <c:v>163.26263715707501</c:v>
                </c:pt>
                <c:pt idx="412">
                  <c:v>163.24354586789201</c:v>
                </c:pt>
                <c:pt idx="413">
                  <c:v>163.2361594431496</c:v>
                </c:pt>
                <c:pt idx="414">
                  <c:v>162.6122559378384</c:v>
                </c:pt>
                <c:pt idx="415">
                  <c:v>162.2062707595376</c:v>
                </c:pt>
                <c:pt idx="416">
                  <c:v>161.91878453899761</c:v>
                </c:pt>
                <c:pt idx="417">
                  <c:v>161.8429748393832</c:v>
                </c:pt>
                <c:pt idx="418">
                  <c:v>161.47115528684</c:v>
                </c:pt>
                <c:pt idx="419">
                  <c:v>161.11476297241441</c:v>
                </c:pt>
                <c:pt idx="420">
                  <c:v>160.67445225484479</c:v>
                </c:pt>
                <c:pt idx="421">
                  <c:v>160.53166155585359</c:v>
                </c:pt>
                <c:pt idx="422">
                  <c:v>160.1207741581336</c:v>
                </c:pt>
              </c:numCache>
            </c:numRef>
          </c:xVal>
          <c:yVal>
            <c:numRef>
              <c:f>cum_freq!$E$2:$E$424</c:f>
              <c:numCache>
                <c:formatCode>0.0</c:formatCode>
                <c:ptCount val="423"/>
                <c:pt idx="0">
                  <c:v>100</c:v>
                </c:pt>
                <c:pt idx="1">
                  <c:v>99.763593380614651</c:v>
                </c:pt>
                <c:pt idx="2">
                  <c:v>99.527186761229316</c:v>
                </c:pt>
                <c:pt idx="3">
                  <c:v>99.290780141843967</c:v>
                </c:pt>
                <c:pt idx="4">
                  <c:v>99.054373522458633</c:v>
                </c:pt>
                <c:pt idx="5">
                  <c:v>98.817966903073284</c:v>
                </c:pt>
                <c:pt idx="6">
                  <c:v>98.581560283687935</c:v>
                </c:pt>
                <c:pt idx="7">
                  <c:v>98.3451536643026</c:v>
                </c:pt>
                <c:pt idx="8">
                  <c:v>98.108747044917251</c:v>
                </c:pt>
                <c:pt idx="9">
                  <c:v>97.872340425531917</c:v>
                </c:pt>
                <c:pt idx="10">
                  <c:v>97.635933806146568</c:v>
                </c:pt>
                <c:pt idx="11">
                  <c:v>97.399527186761219</c:v>
                </c:pt>
                <c:pt idx="12">
                  <c:v>97.163120567375884</c:v>
                </c:pt>
                <c:pt idx="13">
                  <c:v>96.926713947990535</c:v>
                </c:pt>
                <c:pt idx="14">
                  <c:v>96.690307328605201</c:v>
                </c:pt>
                <c:pt idx="15">
                  <c:v>96.453900709219852</c:v>
                </c:pt>
                <c:pt idx="16">
                  <c:v>96.217494089834503</c:v>
                </c:pt>
                <c:pt idx="17">
                  <c:v>95.981087470449182</c:v>
                </c:pt>
                <c:pt idx="18">
                  <c:v>95.744680851063833</c:v>
                </c:pt>
                <c:pt idx="19">
                  <c:v>95.508274231678485</c:v>
                </c:pt>
                <c:pt idx="20">
                  <c:v>95.27186761229315</c:v>
                </c:pt>
                <c:pt idx="21">
                  <c:v>95.035460992907801</c:v>
                </c:pt>
                <c:pt idx="22">
                  <c:v>94.799054373522466</c:v>
                </c:pt>
                <c:pt idx="23">
                  <c:v>94.562647754137117</c:v>
                </c:pt>
                <c:pt idx="24">
                  <c:v>94.326241134751783</c:v>
                </c:pt>
                <c:pt idx="25">
                  <c:v>94.089834515366434</c:v>
                </c:pt>
                <c:pt idx="26">
                  <c:v>93.853427895981085</c:v>
                </c:pt>
                <c:pt idx="27">
                  <c:v>93.61702127659575</c:v>
                </c:pt>
                <c:pt idx="28">
                  <c:v>93.380614657210401</c:v>
                </c:pt>
                <c:pt idx="29">
                  <c:v>93.144208037825067</c:v>
                </c:pt>
                <c:pt idx="30">
                  <c:v>92.907801418439718</c:v>
                </c:pt>
                <c:pt idx="31">
                  <c:v>92.671394799054369</c:v>
                </c:pt>
                <c:pt idx="32">
                  <c:v>92.434988179669034</c:v>
                </c:pt>
                <c:pt idx="33">
                  <c:v>92.198581560283685</c:v>
                </c:pt>
                <c:pt idx="34">
                  <c:v>91.96217494089835</c:v>
                </c:pt>
                <c:pt idx="35">
                  <c:v>91.725768321513002</c:v>
                </c:pt>
                <c:pt idx="36">
                  <c:v>91.489361702127653</c:v>
                </c:pt>
                <c:pt idx="37">
                  <c:v>91.252955082742318</c:v>
                </c:pt>
                <c:pt idx="38">
                  <c:v>91.016548463356969</c:v>
                </c:pt>
                <c:pt idx="39">
                  <c:v>90.780141843971634</c:v>
                </c:pt>
                <c:pt idx="40">
                  <c:v>90.543735224586285</c:v>
                </c:pt>
                <c:pt idx="41">
                  <c:v>90.307328605200937</c:v>
                </c:pt>
                <c:pt idx="42">
                  <c:v>90.070921985815602</c:v>
                </c:pt>
                <c:pt idx="43">
                  <c:v>89.834515366430253</c:v>
                </c:pt>
                <c:pt idx="44">
                  <c:v>89.598108747044918</c:v>
                </c:pt>
                <c:pt idx="45">
                  <c:v>89.361702127659569</c:v>
                </c:pt>
                <c:pt idx="46">
                  <c:v>89.12529550827422</c:v>
                </c:pt>
                <c:pt idx="47">
                  <c:v>88.888888888888886</c:v>
                </c:pt>
                <c:pt idx="48">
                  <c:v>88.652482269503537</c:v>
                </c:pt>
                <c:pt idx="49">
                  <c:v>88.416075650118202</c:v>
                </c:pt>
                <c:pt idx="50">
                  <c:v>88.179669030732867</c:v>
                </c:pt>
                <c:pt idx="51">
                  <c:v>87.943262411347519</c:v>
                </c:pt>
                <c:pt idx="52">
                  <c:v>87.706855791962184</c:v>
                </c:pt>
                <c:pt idx="53">
                  <c:v>87.470449172576835</c:v>
                </c:pt>
                <c:pt idx="54">
                  <c:v>87.2340425531915</c:v>
                </c:pt>
                <c:pt idx="55">
                  <c:v>86.997635933806151</c:v>
                </c:pt>
                <c:pt idx="56">
                  <c:v>86.761229314420802</c:v>
                </c:pt>
                <c:pt idx="57">
                  <c:v>86.524822695035468</c:v>
                </c:pt>
                <c:pt idx="58">
                  <c:v>86.288416075650119</c:v>
                </c:pt>
                <c:pt idx="59">
                  <c:v>86.052009456264784</c:v>
                </c:pt>
                <c:pt idx="60">
                  <c:v>85.815602836879435</c:v>
                </c:pt>
                <c:pt idx="61">
                  <c:v>85.579196217494086</c:v>
                </c:pt>
                <c:pt idx="62">
                  <c:v>85.342789598108752</c:v>
                </c:pt>
                <c:pt idx="63">
                  <c:v>85.106382978723403</c:v>
                </c:pt>
                <c:pt idx="64">
                  <c:v>84.869976359338068</c:v>
                </c:pt>
                <c:pt idx="65">
                  <c:v>84.633569739952719</c:v>
                </c:pt>
                <c:pt idx="66">
                  <c:v>84.39716312056737</c:v>
                </c:pt>
                <c:pt idx="67">
                  <c:v>84.160756501182036</c:v>
                </c:pt>
                <c:pt idx="68">
                  <c:v>83.924349881796687</c:v>
                </c:pt>
                <c:pt idx="69">
                  <c:v>83.687943262411352</c:v>
                </c:pt>
                <c:pt idx="70">
                  <c:v>83.451536643026003</c:v>
                </c:pt>
                <c:pt idx="71">
                  <c:v>83.215130023640654</c:v>
                </c:pt>
                <c:pt idx="72">
                  <c:v>82.978723404255319</c:v>
                </c:pt>
                <c:pt idx="73">
                  <c:v>82.742316784869971</c:v>
                </c:pt>
                <c:pt idx="74">
                  <c:v>82.505910165484636</c:v>
                </c:pt>
                <c:pt idx="75">
                  <c:v>82.269503546099287</c:v>
                </c:pt>
                <c:pt idx="76">
                  <c:v>82.033096926713938</c:v>
                </c:pt>
                <c:pt idx="77">
                  <c:v>81.796690307328603</c:v>
                </c:pt>
                <c:pt idx="78">
                  <c:v>81.560283687943254</c:v>
                </c:pt>
                <c:pt idx="79">
                  <c:v>81.32387706855792</c:v>
                </c:pt>
                <c:pt idx="80">
                  <c:v>81.087470449172571</c:v>
                </c:pt>
                <c:pt idx="81">
                  <c:v>80.851063829787222</c:v>
                </c:pt>
                <c:pt idx="82">
                  <c:v>80.614657210401901</c:v>
                </c:pt>
                <c:pt idx="83">
                  <c:v>80.378250591016553</c:v>
                </c:pt>
                <c:pt idx="84">
                  <c:v>80.141843971631204</c:v>
                </c:pt>
                <c:pt idx="85">
                  <c:v>79.905437352245869</c:v>
                </c:pt>
                <c:pt idx="86">
                  <c:v>79.66903073286052</c:v>
                </c:pt>
                <c:pt idx="87">
                  <c:v>79.432624113475185</c:v>
                </c:pt>
                <c:pt idx="88">
                  <c:v>79.196217494089836</c:v>
                </c:pt>
                <c:pt idx="89">
                  <c:v>78.959810874704488</c:v>
                </c:pt>
                <c:pt idx="90">
                  <c:v>78.723404255319153</c:v>
                </c:pt>
                <c:pt idx="91">
                  <c:v>78.486997635933804</c:v>
                </c:pt>
                <c:pt idx="92">
                  <c:v>78.250591016548469</c:v>
                </c:pt>
                <c:pt idx="93">
                  <c:v>78.01418439716312</c:v>
                </c:pt>
                <c:pt idx="94">
                  <c:v>77.777777777777786</c:v>
                </c:pt>
                <c:pt idx="95">
                  <c:v>77.541371158392437</c:v>
                </c:pt>
                <c:pt idx="96">
                  <c:v>77.304964539007088</c:v>
                </c:pt>
                <c:pt idx="97">
                  <c:v>77.068557919621753</c:v>
                </c:pt>
                <c:pt idx="98">
                  <c:v>76.832151300236404</c:v>
                </c:pt>
                <c:pt idx="99">
                  <c:v>76.59574468085107</c:v>
                </c:pt>
                <c:pt idx="100">
                  <c:v>76.359338061465721</c:v>
                </c:pt>
                <c:pt idx="101">
                  <c:v>76.122931442080372</c:v>
                </c:pt>
                <c:pt idx="102">
                  <c:v>75.886524822695037</c:v>
                </c:pt>
                <c:pt idx="103">
                  <c:v>75.650118203309688</c:v>
                </c:pt>
                <c:pt idx="104">
                  <c:v>75.413711583924353</c:v>
                </c:pt>
                <c:pt idx="105">
                  <c:v>75.177304964539005</c:v>
                </c:pt>
                <c:pt idx="106">
                  <c:v>74.940898345153656</c:v>
                </c:pt>
                <c:pt idx="107">
                  <c:v>74.704491725768321</c:v>
                </c:pt>
                <c:pt idx="108">
                  <c:v>74.468085106382972</c:v>
                </c:pt>
                <c:pt idx="109">
                  <c:v>74.231678486997637</c:v>
                </c:pt>
                <c:pt idx="110">
                  <c:v>73.995271867612288</c:v>
                </c:pt>
                <c:pt idx="111">
                  <c:v>73.75886524822694</c:v>
                </c:pt>
                <c:pt idx="112">
                  <c:v>73.522458628841605</c:v>
                </c:pt>
                <c:pt idx="113">
                  <c:v>73.286052009456256</c:v>
                </c:pt>
                <c:pt idx="114">
                  <c:v>73.049645390070921</c:v>
                </c:pt>
                <c:pt idx="115">
                  <c:v>72.813238770685587</c:v>
                </c:pt>
                <c:pt idx="116">
                  <c:v>72.576832151300238</c:v>
                </c:pt>
                <c:pt idx="117">
                  <c:v>72.340425531914903</c:v>
                </c:pt>
                <c:pt idx="118">
                  <c:v>72.104018912529554</c:v>
                </c:pt>
                <c:pt idx="119">
                  <c:v>71.867612293144205</c:v>
                </c:pt>
                <c:pt idx="120">
                  <c:v>71.63120567375887</c:v>
                </c:pt>
                <c:pt idx="121">
                  <c:v>71.394799054373522</c:v>
                </c:pt>
                <c:pt idx="122">
                  <c:v>71.158392434988187</c:v>
                </c:pt>
                <c:pt idx="123">
                  <c:v>70.921985815602838</c:v>
                </c:pt>
                <c:pt idx="124">
                  <c:v>70.685579196217503</c:v>
                </c:pt>
                <c:pt idx="125">
                  <c:v>70.449172576832154</c:v>
                </c:pt>
                <c:pt idx="126">
                  <c:v>70.212765957446805</c:v>
                </c:pt>
                <c:pt idx="127">
                  <c:v>69.976359338061471</c:v>
                </c:pt>
                <c:pt idx="128">
                  <c:v>69.739952718676122</c:v>
                </c:pt>
                <c:pt idx="129">
                  <c:v>69.503546099290787</c:v>
                </c:pt>
                <c:pt idx="130">
                  <c:v>69.267139479905438</c:v>
                </c:pt>
                <c:pt idx="131">
                  <c:v>69.030732860520089</c:v>
                </c:pt>
                <c:pt idx="132">
                  <c:v>68.794326241134755</c:v>
                </c:pt>
                <c:pt idx="133">
                  <c:v>68.557919621749406</c:v>
                </c:pt>
                <c:pt idx="134">
                  <c:v>68.321513002364071</c:v>
                </c:pt>
                <c:pt idx="135">
                  <c:v>68.085106382978722</c:v>
                </c:pt>
                <c:pt idx="136">
                  <c:v>67.848699763593373</c:v>
                </c:pt>
                <c:pt idx="137">
                  <c:v>67.612293144208039</c:v>
                </c:pt>
                <c:pt idx="138">
                  <c:v>67.37588652482269</c:v>
                </c:pt>
                <c:pt idx="139">
                  <c:v>67.139479905437355</c:v>
                </c:pt>
                <c:pt idx="140">
                  <c:v>66.903073286052006</c:v>
                </c:pt>
                <c:pt idx="141">
                  <c:v>66.666666666666657</c:v>
                </c:pt>
                <c:pt idx="142">
                  <c:v>66.430260047281322</c:v>
                </c:pt>
                <c:pt idx="143">
                  <c:v>66.193853427895974</c:v>
                </c:pt>
                <c:pt idx="144">
                  <c:v>65.957446808510639</c:v>
                </c:pt>
                <c:pt idx="145">
                  <c:v>65.72104018912529</c:v>
                </c:pt>
                <c:pt idx="146">
                  <c:v>65.484633569739941</c:v>
                </c:pt>
                <c:pt idx="147">
                  <c:v>65.248226950354621</c:v>
                </c:pt>
                <c:pt idx="148">
                  <c:v>65.011820330969272</c:v>
                </c:pt>
                <c:pt idx="149">
                  <c:v>64.775413711583923</c:v>
                </c:pt>
                <c:pt idx="150">
                  <c:v>64.539007092198588</c:v>
                </c:pt>
                <c:pt idx="151">
                  <c:v>64.302600472813239</c:v>
                </c:pt>
                <c:pt idx="152">
                  <c:v>64.066193853427905</c:v>
                </c:pt>
                <c:pt idx="153">
                  <c:v>63.829787234042556</c:v>
                </c:pt>
                <c:pt idx="154">
                  <c:v>63.593380614657214</c:v>
                </c:pt>
                <c:pt idx="155">
                  <c:v>63.356973995271872</c:v>
                </c:pt>
                <c:pt idx="156">
                  <c:v>63.12056737588653</c:v>
                </c:pt>
                <c:pt idx="157">
                  <c:v>62.884160756501181</c:v>
                </c:pt>
                <c:pt idx="158">
                  <c:v>62.64775413711584</c:v>
                </c:pt>
                <c:pt idx="159">
                  <c:v>62.411347517730498</c:v>
                </c:pt>
                <c:pt idx="160">
                  <c:v>62.174940898345156</c:v>
                </c:pt>
                <c:pt idx="161">
                  <c:v>61.938534278959814</c:v>
                </c:pt>
                <c:pt idx="162">
                  <c:v>61.702127659574465</c:v>
                </c:pt>
                <c:pt idx="163">
                  <c:v>61.465721040189123</c:v>
                </c:pt>
                <c:pt idx="164">
                  <c:v>61.229314420803782</c:v>
                </c:pt>
                <c:pt idx="165">
                  <c:v>60.99290780141844</c:v>
                </c:pt>
                <c:pt idx="166">
                  <c:v>60.756501182033098</c:v>
                </c:pt>
                <c:pt idx="167">
                  <c:v>60.520094562647756</c:v>
                </c:pt>
                <c:pt idx="168">
                  <c:v>60.283687943262407</c:v>
                </c:pt>
                <c:pt idx="169">
                  <c:v>60.047281323877066</c:v>
                </c:pt>
                <c:pt idx="170">
                  <c:v>59.810874704491724</c:v>
                </c:pt>
                <c:pt idx="171">
                  <c:v>59.574468085106382</c:v>
                </c:pt>
                <c:pt idx="172">
                  <c:v>59.33806146572104</c:v>
                </c:pt>
                <c:pt idx="173">
                  <c:v>59.101654846335691</c:v>
                </c:pt>
                <c:pt idx="174">
                  <c:v>58.865248226950349</c:v>
                </c:pt>
                <c:pt idx="175">
                  <c:v>58.628841607565008</c:v>
                </c:pt>
                <c:pt idx="176">
                  <c:v>58.392434988179666</c:v>
                </c:pt>
                <c:pt idx="177">
                  <c:v>58.156028368794324</c:v>
                </c:pt>
                <c:pt idx="178">
                  <c:v>57.919621749408975</c:v>
                </c:pt>
                <c:pt idx="179">
                  <c:v>57.683215130023648</c:v>
                </c:pt>
                <c:pt idx="180">
                  <c:v>57.446808510638306</c:v>
                </c:pt>
                <c:pt idx="181">
                  <c:v>57.210401891252957</c:v>
                </c:pt>
                <c:pt idx="182">
                  <c:v>56.973995271867615</c:v>
                </c:pt>
                <c:pt idx="183">
                  <c:v>56.737588652482273</c:v>
                </c:pt>
                <c:pt idx="184">
                  <c:v>56.501182033096931</c:v>
                </c:pt>
                <c:pt idx="185">
                  <c:v>56.26477541371159</c:v>
                </c:pt>
                <c:pt idx="186">
                  <c:v>56.028368794326241</c:v>
                </c:pt>
                <c:pt idx="187">
                  <c:v>55.791962174940899</c:v>
                </c:pt>
                <c:pt idx="188">
                  <c:v>55.555555555555557</c:v>
                </c:pt>
                <c:pt idx="189">
                  <c:v>55.319148936170215</c:v>
                </c:pt>
                <c:pt idx="190">
                  <c:v>55.082742316784874</c:v>
                </c:pt>
                <c:pt idx="191">
                  <c:v>54.846335697399532</c:v>
                </c:pt>
                <c:pt idx="192">
                  <c:v>54.609929078014183</c:v>
                </c:pt>
                <c:pt idx="193">
                  <c:v>54.373522458628841</c:v>
                </c:pt>
                <c:pt idx="194">
                  <c:v>54.137115839243499</c:v>
                </c:pt>
                <c:pt idx="195">
                  <c:v>53.900709219858157</c:v>
                </c:pt>
                <c:pt idx="196">
                  <c:v>53.664302600472816</c:v>
                </c:pt>
                <c:pt idx="197">
                  <c:v>53.427895981087467</c:v>
                </c:pt>
                <c:pt idx="198">
                  <c:v>53.191489361702125</c:v>
                </c:pt>
                <c:pt idx="199">
                  <c:v>52.955082742316783</c:v>
                </c:pt>
                <c:pt idx="200">
                  <c:v>52.718676122931441</c:v>
                </c:pt>
                <c:pt idx="201">
                  <c:v>52.4822695035461</c:v>
                </c:pt>
                <c:pt idx="202">
                  <c:v>52.245862884160758</c:v>
                </c:pt>
                <c:pt idx="203">
                  <c:v>52.009456264775409</c:v>
                </c:pt>
                <c:pt idx="204">
                  <c:v>51.773049645390067</c:v>
                </c:pt>
                <c:pt idx="205">
                  <c:v>51.536643026004725</c:v>
                </c:pt>
                <c:pt idx="206">
                  <c:v>51.300236406619383</c:v>
                </c:pt>
                <c:pt idx="207">
                  <c:v>51.063829787234042</c:v>
                </c:pt>
                <c:pt idx="208">
                  <c:v>50.827423167848693</c:v>
                </c:pt>
                <c:pt idx="209">
                  <c:v>50.591016548463351</c:v>
                </c:pt>
                <c:pt idx="210">
                  <c:v>50.354609929078009</c:v>
                </c:pt>
                <c:pt idx="211">
                  <c:v>50.118203309692667</c:v>
                </c:pt>
                <c:pt idx="212">
                  <c:v>49.881796690307326</c:v>
                </c:pt>
                <c:pt idx="213">
                  <c:v>49.645390070921984</c:v>
                </c:pt>
                <c:pt idx="214">
                  <c:v>49.408983451536642</c:v>
                </c:pt>
                <c:pt idx="215">
                  <c:v>49.1725768321513</c:v>
                </c:pt>
                <c:pt idx="216">
                  <c:v>48.936170212765958</c:v>
                </c:pt>
                <c:pt idx="217">
                  <c:v>48.699763593380609</c:v>
                </c:pt>
                <c:pt idx="218">
                  <c:v>48.463356973995268</c:v>
                </c:pt>
                <c:pt idx="219">
                  <c:v>48.226950354609926</c:v>
                </c:pt>
                <c:pt idx="220">
                  <c:v>47.990543735224591</c:v>
                </c:pt>
                <c:pt idx="221">
                  <c:v>47.754137115839242</c:v>
                </c:pt>
                <c:pt idx="222">
                  <c:v>47.5177304964539</c:v>
                </c:pt>
                <c:pt idx="223">
                  <c:v>47.281323877068559</c:v>
                </c:pt>
                <c:pt idx="224">
                  <c:v>47.044917257683217</c:v>
                </c:pt>
                <c:pt idx="225">
                  <c:v>46.808510638297875</c:v>
                </c:pt>
                <c:pt idx="226">
                  <c:v>46.572104018912533</c:v>
                </c:pt>
                <c:pt idx="227">
                  <c:v>46.335697399527184</c:v>
                </c:pt>
                <c:pt idx="228">
                  <c:v>46.099290780141843</c:v>
                </c:pt>
                <c:pt idx="229">
                  <c:v>45.862884160756501</c:v>
                </c:pt>
                <c:pt idx="230">
                  <c:v>45.626477541371159</c:v>
                </c:pt>
                <c:pt idx="231">
                  <c:v>45.390070921985817</c:v>
                </c:pt>
                <c:pt idx="232">
                  <c:v>45.153664302600468</c:v>
                </c:pt>
                <c:pt idx="233">
                  <c:v>44.917257683215126</c:v>
                </c:pt>
                <c:pt idx="234">
                  <c:v>44.680851063829785</c:v>
                </c:pt>
                <c:pt idx="235">
                  <c:v>44.444444444444443</c:v>
                </c:pt>
                <c:pt idx="236">
                  <c:v>44.208037825059101</c:v>
                </c:pt>
                <c:pt idx="237">
                  <c:v>43.971631205673759</c:v>
                </c:pt>
                <c:pt idx="238">
                  <c:v>43.735224586288417</c:v>
                </c:pt>
                <c:pt idx="239">
                  <c:v>43.498817966903076</c:v>
                </c:pt>
                <c:pt idx="240">
                  <c:v>43.262411347517734</c:v>
                </c:pt>
                <c:pt idx="241">
                  <c:v>43.026004728132392</c:v>
                </c:pt>
                <c:pt idx="242">
                  <c:v>42.789598108747043</c:v>
                </c:pt>
                <c:pt idx="243">
                  <c:v>42.553191489361701</c:v>
                </c:pt>
                <c:pt idx="244">
                  <c:v>42.31678486997636</c:v>
                </c:pt>
                <c:pt idx="245">
                  <c:v>42.080378250591018</c:v>
                </c:pt>
                <c:pt idx="246">
                  <c:v>41.843971631205676</c:v>
                </c:pt>
                <c:pt idx="247">
                  <c:v>41.607565011820327</c:v>
                </c:pt>
                <c:pt idx="248">
                  <c:v>41.371158392434985</c:v>
                </c:pt>
                <c:pt idx="249">
                  <c:v>41.134751773049643</c:v>
                </c:pt>
                <c:pt idx="250">
                  <c:v>40.898345153664302</c:v>
                </c:pt>
                <c:pt idx="251">
                  <c:v>40.66193853427896</c:v>
                </c:pt>
                <c:pt idx="252">
                  <c:v>40.425531914893611</c:v>
                </c:pt>
                <c:pt idx="253">
                  <c:v>40.189125295508276</c:v>
                </c:pt>
                <c:pt idx="254">
                  <c:v>39.952718676122934</c:v>
                </c:pt>
                <c:pt idx="255">
                  <c:v>39.716312056737593</c:v>
                </c:pt>
                <c:pt idx="256">
                  <c:v>39.479905437352244</c:v>
                </c:pt>
                <c:pt idx="257">
                  <c:v>39.243498817966902</c:v>
                </c:pt>
                <c:pt idx="258">
                  <c:v>39.00709219858156</c:v>
                </c:pt>
                <c:pt idx="259">
                  <c:v>38.770685579196218</c:v>
                </c:pt>
                <c:pt idx="260">
                  <c:v>38.534278959810877</c:v>
                </c:pt>
                <c:pt idx="261">
                  <c:v>38.297872340425535</c:v>
                </c:pt>
                <c:pt idx="262">
                  <c:v>38.061465721040186</c:v>
                </c:pt>
                <c:pt idx="263">
                  <c:v>37.825059101654844</c:v>
                </c:pt>
                <c:pt idx="264">
                  <c:v>37.588652482269502</c:v>
                </c:pt>
                <c:pt idx="265">
                  <c:v>37.35224586288416</c:v>
                </c:pt>
                <c:pt idx="266">
                  <c:v>37.115839243498819</c:v>
                </c:pt>
                <c:pt idx="267">
                  <c:v>36.87943262411347</c:v>
                </c:pt>
                <c:pt idx="268">
                  <c:v>36.643026004728128</c:v>
                </c:pt>
                <c:pt idx="269">
                  <c:v>36.406619385342793</c:v>
                </c:pt>
                <c:pt idx="270">
                  <c:v>36.170212765957451</c:v>
                </c:pt>
                <c:pt idx="271">
                  <c:v>35.933806146572103</c:v>
                </c:pt>
                <c:pt idx="272">
                  <c:v>35.697399527186761</c:v>
                </c:pt>
                <c:pt idx="273">
                  <c:v>35.460992907801419</c:v>
                </c:pt>
                <c:pt idx="274">
                  <c:v>35.224586288416077</c:v>
                </c:pt>
                <c:pt idx="275">
                  <c:v>34.988179669030735</c:v>
                </c:pt>
                <c:pt idx="276">
                  <c:v>34.751773049645394</c:v>
                </c:pt>
                <c:pt idx="277">
                  <c:v>34.515366430260045</c:v>
                </c:pt>
                <c:pt idx="278">
                  <c:v>34.278959810874703</c:v>
                </c:pt>
                <c:pt idx="279">
                  <c:v>34.042553191489361</c:v>
                </c:pt>
                <c:pt idx="280">
                  <c:v>33.806146572104019</c:v>
                </c:pt>
                <c:pt idx="281">
                  <c:v>33.569739952718678</c:v>
                </c:pt>
                <c:pt idx="282">
                  <c:v>33.333333333333329</c:v>
                </c:pt>
                <c:pt idx="283">
                  <c:v>33.096926713947987</c:v>
                </c:pt>
                <c:pt idx="284">
                  <c:v>32.860520094562645</c:v>
                </c:pt>
                <c:pt idx="285">
                  <c:v>32.62411347517731</c:v>
                </c:pt>
                <c:pt idx="286">
                  <c:v>32.387706855791961</c:v>
                </c:pt>
                <c:pt idx="287">
                  <c:v>32.15130023640662</c:v>
                </c:pt>
                <c:pt idx="288">
                  <c:v>31.914893617021278</c:v>
                </c:pt>
                <c:pt idx="289">
                  <c:v>31.678486997635936</c:v>
                </c:pt>
                <c:pt idx="290">
                  <c:v>31.442080378250591</c:v>
                </c:pt>
                <c:pt idx="291">
                  <c:v>31.205673758865249</c:v>
                </c:pt>
                <c:pt idx="292">
                  <c:v>30.969267139479907</c:v>
                </c:pt>
                <c:pt idx="293">
                  <c:v>30.732860520094562</c:v>
                </c:pt>
                <c:pt idx="294">
                  <c:v>30.49645390070922</c:v>
                </c:pt>
                <c:pt idx="295">
                  <c:v>30.260047281323878</c:v>
                </c:pt>
                <c:pt idx="296">
                  <c:v>30.023640661938533</c:v>
                </c:pt>
                <c:pt idx="297">
                  <c:v>29.787234042553191</c:v>
                </c:pt>
                <c:pt idx="298">
                  <c:v>29.550827423167846</c:v>
                </c:pt>
                <c:pt idx="299">
                  <c:v>29.314420803782504</c:v>
                </c:pt>
                <c:pt idx="300">
                  <c:v>29.078014184397162</c:v>
                </c:pt>
                <c:pt idx="301">
                  <c:v>28.841607565011824</c:v>
                </c:pt>
                <c:pt idx="302">
                  <c:v>28.605200945626478</c:v>
                </c:pt>
                <c:pt idx="303">
                  <c:v>28.368794326241137</c:v>
                </c:pt>
                <c:pt idx="304">
                  <c:v>28.132387706855795</c:v>
                </c:pt>
                <c:pt idx="305">
                  <c:v>27.895981087470449</c:v>
                </c:pt>
                <c:pt idx="306">
                  <c:v>27.659574468085108</c:v>
                </c:pt>
                <c:pt idx="307">
                  <c:v>27.423167848699766</c:v>
                </c:pt>
                <c:pt idx="308">
                  <c:v>27.186761229314421</c:v>
                </c:pt>
                <c:pt idx="309">
                  <c:v>26.950354609929079</c:v>
                </c:pt>
                <c:pt idx="310">
                  <c:v>26.713947990543733</c:v>
                </c:pt>
                <c:pt idx="311">
                  <c:v>26.477541371158392</c:v>
                </c:pt>
                <c:pt idx="312">
                  <c:v>26.24113475177305</c:v>
                </c:pt>
                <c:pt idx="313">
                  <c:v>26.004728132387704</c:v>
                </c:pt>
                <c:pt idx="314">
                  <c:v>25.768321513002363</c:v>
                </c:pt>
                <c:pt idx="315">
                  <c:v>25.531914893617021</c:v>
                </c:pt>
                <c:pt idx="316">
                  <c:v>25.295508274231675</c:v>
                </c:pt>
                <c:pt idx="317">
                  <c:v>25.059101654846334</c:v>
                </c:pt>
                <c:pt idx="318">
                  <c:v>24.822695035460992</c:v>
                </c:pt>
                <c:pt idx="319">
                  <c:v>24.58628841607565</c:v>
                </c:pt>
                <c:pt idx="320">
                  <c:v>24.349881796690305</c:v>
                </c:pt>
                <c:pt idx="321">
                  <c:v>24.113475177304963</c:v>
                </c:pt>
                <c:pt idx="322">
                  <c:v>23.877068557919621</c:v>
                </c:pt>
                <c:pt idx="323">
                  <c:v>23.640661938534279</c:v>
                </c:pt>
                <c:pt idx="324">
                  <c:v>23.404255319148938</c:v>
                </c:pt>
                <c:pt idx="325">
                  <c:v>23.167848699763592</c:v>
                </c:pt>
                <c:pt idx="326">
                  <c:v>22.93144208037825</c:v>
                </c:pt>
                <c:pt idx="327">
                  <c:v>22.695035460992909</c:v>
                </c:pt>
                <c:pt idx="328">
                  <c:v>22.458628841607563</c:v>
                </c:pt>
                <c:pt idx="329">
                  <c:v>22.222222222222221</c:v>
                </c:pt>
                <c:pt idx="330">
                  <c:v>21.98581560283688</c:v>
                </c:pt>
                <c:pt idx="331">
                  <c:v>21.749408983451538</c:v>
                </c:pt>
                <c:pt idx="332">
                  <c:v>21.513002364066196</c:v>
                </c:pt>
                <c:pt idx="333">
                  <c:v>21.276595744680851</c:v>
                </c:pt>
                <c:pt idx="334">
                  <c:v>21.040189125295509</c:v>
                </c:pt>
                <c:pt idx="335">
                  <c:v>20.803782505910164</c:v>
                </c:pt>
                <c:pt idx="336">
                  <c:v>20.567375886524822</c:v>
                </c:pt>
                <c:pt idx="337">
                  <c:v>20.33096926713948</c:v>
                </c:pt>
                <c:pt idx="338">
                  <c:v>20.094562647754138</c:v>
                </c:pt>
                <c:pt idx="339">
                  <c:v>19.858156028368796</c:v>
                </c:pt>
                <c:pt idx="340">
                  <c:v>19.621749408983451</c:v>
                </c:pt>
                <c:pt idx="341">
                  <c:v>19.385342789598109</c:v>
                </c:pt>
                <c:pt idx="342">
                  <c:v>19.148936170212767</c:v>
                </c:pt>
                <c:pt idx="343">
                  <c:v>18.912529550827422</c:v>
                </c:pt>
                <c:pt idx="344">
                  <c:v>18.67612293144208</c:v>
                </c:pt>
                <c:pt idx="345">
                  <c:v>18.439716312056735</c:v>
                </c:pt>
                <c:pt idx="346">
                  <c:v>18.203309692671397</c:v>
                </c:pt>
                <c:pt idx="347">
                  <c:v>17.966903073286051</c:v>
                </c:pt>
                <c:pt idx="348">
                  <c:v>17.730496453900709</c:v>
                </c:pt>
                <c:pt idx="349">
                  <c:v>17.494089834515368</c:v>
                </c:pt>
                <c:pt idx="350">
                  <c:v>17.257683215130022</c:v>
                </c:pt>
                <c:pt idx="351">
                  <c:v>17.021276595744681</c:v>
                </c:pt>
                <c:pt idx="352">
                  <c:v>16.784869976359339</c:v>
                </c:pt>
                <c:pt idx="353">
                  <c:v>16.548463356973993</c:v>
                </c:pt>
                <c:pt idx="354">
                  <c:v>16.312056737588655</c:v>
                </c:pt>
                <c:pt idx="355">
                  <c:v>16.07565011820331</c:v>
                </c:pt>
                <c:pt idx="356">
                  <c:v>15.839243498817968</c:v>
                </c:pt>
                <c:pt idx="357">
                  <c:v>15.602836879432624</c:v>
                </c:pt>
                <c:pt idx="358">
                  <c:v>15.366430260047281</c:v>
                </c:pt>
                <c:pt idx="359">
                  <c:v>15.130023640661939</c:v>
                </c:pt>
                <c:pt idx="360">
                  <c:v>14.893617021276595</c:v>
                </c:pt>
                <c:pt idx="361">
                  <c:v>14.657210401891252</c:v>
                </c:pt>
                <c:pt idx="362">
                  <c:v>14.420803782505912</c:v>
                </c:pt>
                <c:pt idx="363">
                  <c:v>14.184397163120568</c:v>
                </c:pt>
                <c:pt idx="364">
                  <c:v>13.947990543735225</c:v>
                </c:pt>
                <c:pt idx="365">
                  <c:v>13.711583924349883</c:v>
                </c:pt>
                <c:pt idx="366">
                  <c:v>13.475177304964539</c:v>
                </c:pt>
                <c:pt idx="367">
                  <c:v>13.238770685579196</c:v>
                </c:pt>
                <c:pt idx="368">
                  <c:v>13.002364066193852</c:v>
                </c:pt>
                <c:pt idx="369">
                  <c:v>12.76595744680851</c:v>
                </c:pt>
                <c:pt idx="370">
                  <c:v>12.529550827423167</c:v>
                </c:pt>
                <c:pt idx="371">
                  <c:v>12.293144208037825</c:v>
                </c:pt>
                <c:pt idx="372">
                  <c:v>12.056737588652481</c:v>
                </c:pt>
                <c:pt idx="373">
                  <c:v>11.82033096926714</c:v>
                </c:pt>
                <c:pt idx="374">
                  <c:v>11.583924349881796</c:v>
                </c:pt>
                <c:pt idx="375">
                  <c:v>11.347517730496454</c:v>
                </c:pt>
                <c:pt idx="376">
                  <c:v>11.111111111111111</c:v>
                </c:pt>
                <c:pt idx="377">
                  <c:v>10.874704491725769</c:v>
                </c:pt>
                <c:pt idx="378">
                  <c:v>10.638297872340425</c:v>
                </c:pt>
                <c:pt idx="379">
                  <c:v>10.401891252955082</c:v>
                </c:pt>
                <c:pt idx="380">
                  <c:v>10.16548463356974</c:v>
                </c:pt>
                <c:pt idx="381">
                  <c:v>9.9290780141843982</c:v>
                </c:pt>
                <c:pt idx="382">
                  <c:v>9.6926713947990546</c:v>
                </c:pt>
                <c:pt idx="383">
                  <c:v>9.456264775413711</c:v>
                </c:pt>
                <c:pt idx="384">
                  <c:v>9.2198581560283674</c:v>
                </c:pt>
                <c:pt idx="385">
                  <c:v>8.9834515366430256</c:v>
                </c:pt>
                <c:pt idx="386">
                  <c:v>8.7470449172576838</c:v>
                </c:pt>
                <c:pt idx="387">
                  <c:v>8.5106382978723403</c:v>
                </c:pt>
                <c:pt idx="388">
                  <c:v>8.2742316784869967</c:v>
                </c:pt>
                <c:pt idx="389">
                  <c:v>8.0378250591016549</c:v>
                </c:pt>
                <c:pt idx="390">
                  <c:v>7.8014184397163122</c:v>
                </c:pt>
                <c:pt idx="391">
                  <c:v>7.5650118203309695</c:v>
                </c:pt>
                <c:pt idx="392">
                  <c:v>7.328605200945626</c:v>
                </c:pt>
                <c:pt idx="393">
                  <c:v>7.0921985815602842</c:v>
                </c:pt>
                <c:pt idx="394">
                  <c:v>6.8557919621749415</c:v>
                </c:pt>
                <c:pt idx="395">
                  <c:v>6.6193853427895979</c:v>
                </c:pt>
                <c:pt idx="396">
                  <c:v>6.3829787234042552</c:v>
                </c:pt>
                <c:pt idx="397">
                  <c:v>6.1465721040189125</c:v>
                </c:pt>
                <c:pt idx="398">
                  <c:v>5.9101654846335698</c:v>
                </c:pt>
                <c:pt idx="399">
                  <c:v>5.6737588652482271</c:v>
                </c:pt>
                <c:pt idx="400">
                  <c:v>5.4373522458628845</c:v>
                </c:pt>
                <c:pt idx="401">
                  <c:v>5.2009456264775409</c:v>
                </c:pt>
                <c:pt idx="402">
                  <c:v>4.9645390070921991</c:v>
                </c:pt>
                <c:pt idx="403">
                  <c:v>4.7281323877068555</c:v>
                </c:pt>
                <c:pt idx="404">
                  <c:v>4.4917257683215128</c:v>
                </c:pt>
                <c:pt idx="405">
                  <c:v>4.2553191489361701</c:v>
                </c:pt>
                <c:pt idx="406">
                  <c:v>4.0189125295508275</c:v>
                </c:pt>
                <c:pt idx="407">
                  <c:v>3.7825059101654848</c:v>
                </c:pt>
                <c:pt idx="408">
                  <c:v>3.5460992907801421</c:v>
                </c:pt>
                <c:pt idx="409">
                  <c:v>3.3096926713947989</c:v>
                </c:pt>
                <c:pt idx="410">
                  <c:v>3.0732860520094563</c:v>
                </c:pt>
                <c:pt idx="411">
                  <c:v>2.8368794326241136</c:v>
                </c:pt>
                <c:pt idx="412">
                  <c:v>2.6004728132387704</c:v>
                </c:pt>
                <c:pt idx="413">
                  <c:v>2.3640661938534278</c:v>
                </c:pt>
                <c:pt idx="414">
                  <c:v>2.1276595744680851</c:v>
                </c:pt>
                <c:pt idx="415">
                  <c:v>1.8912529550827424</c:v>
                </c:pt>
                <c:pt idx="416">
                  <c:v>1.6548463356973995</c:v>
                </c:pt>
                <c:pt idx="417">
                  <c:v>1.4184397163120568</c:v>
                </c:pt>
                <c:pt idx="418">
                  <c:v>1.1820330969267139</c:v>
                </c:pt>
                <c:pt idx="419">
                  <c:v>0.94562647754137119</c:v>
                </c:pt>
                <c:pt idx="420">
                  <c:v>0.70921985815602839</c:v>
                </c:pt>
                <c:pt idx="421">
                  <c:v>0.4728132387706856</c:v>
                </c:pt>
                <c:pt idx="422">
                  <c:v>0.2364066193853428</c:v>
                </c:pt>
              </c:numCache>
            </c:numRef>
          </c:yVal>
          <c:smooth val="1"/>
          <c:extLst>
            <c:ext xmlns:c16="http://schemas.microsoft.com/office/drawing/2014/chart" uri="{C3380CC4-5D6E-409C-BE32-E72D297353CC}">
              <c16:uniqueId val="{00000001-1AE4-47EE-B07B-480FE95D8F55}"/>
            </c:ext>
          </c:extLst>
        </c:ser>
        <c:ser>
          <c:idx val="2"/>
          <c:order val="2"/>
          <c:tx>
            <c:v>lc3_shallow</c:v>
          </c:tx>
          <c:spPr>
            <a:ln w="12700" cap="rnd">
              <a:solidFill>
                <a:srgbClr val="002060"/>
              </a:solidFill>
              <a:prstDash val="sysDash"/>
              <a:round/>
            </a:ln>
            <a:effectLst/>
          </c:spPr>
          <c:marker>
            <c:symbol val="none"/>
          </c:marker>
          <c:xVal>
            <c:numRef>
              <c:f>cum_freq!$G$2:$G$553</c:f>
              <c:numCache>
                <c:formatCode>General</c:formatCode>
                <c:ptCount val="552"/>
                <c:pt idx="0">
                  <c:v>1290.8078247662861</c:v>
                </c:pt>
                <c:pt idx="1">
                  <c:v>1228.8646952302281</c:v>
                </c:pt>
                <c:pt idx="2">
                  <c:v>1118.0515985602347</c:v>
                </c:pt>
                <c:pt idx="3">
                  <c:v>1107.4167316763783</c:v>
                </c:pt>
                <c:pt idx="4">
                  <c:v>1091.1042566717126</c:v>
                </c:pt>
                <c:pt idx="5">
                  <c:v>1028.4209765170976</c:v>
                </c:pt>
                <c:pt idx="6">
                  <c:v>991.24228482449882</c:v>
                </c:pt>
                <c:pt idx="7">
                  <c:v>974.60413766155398</c:v>
                </c:pt>
                <c:pt idx="8">
                  <c:v>909.45989276051193</c:v>
                </c:pt>
                <c:pt idx="9">
                  <c:v>878.66006315671609</c:v>
                </c:pt>
                <c:pt idx="10">
                  <c:v>856.19275636131329</c:v>
                </c:pt>
                <c:pt idx="11">
                  <c:v>843.82410965229155</c:v>
                </c:pt>
                <c:pt idx="12">
                  <c:v>841.41189125785502</c:v>
                </c:pt>
                <c:pt idx="13">
                  <c:v>798.07492580190535</c:v>
                </c:pt>
                <c:pt idx="14">
                  <c:v>796.27818830445733</c:v>
                </c:pt>
                <c:pt idx="15">
                  <c:v>784.27729901845032</c:v>
                </c:pt>
                <c:pt idx="16">
                  <c:v>722.00810028207297</c:v>
                </c:pt>
                <c:pt idx="17">
                  <c:v>704.48993877857254</c:v>
                </c:pt>
                <c:pt idx="18">
                  <c:v>697.54352195761726</c:v>
                </c:pt>
                <c:pt idx="19">
                  <c:v>695.72826334910428</c:v>
                </c:pt>
                <c:pt idx="20">
                  <c:v>688.7105129810376</c:v>
                </c:pt>
                <c:pt idx="21">
                  <c:v>685.7539022911742</c:v>
                </c:pt>
                <c:pt idx="22">
                  <c:v>682.56563907005534</c:v>
                </c:pt>
                <c:pt idx="23">
                  <c:v>682.17899102566992</c:v>
                </c:pt>
                <c:pt idx="24">
                  <c:v>665.49975025996775</c:v>
                </c:pt>
                <c:pt idx="25">
                  <c:v>652.48961136071443</c:v>
                </c:pt>
                <c:pt idx="26">
                  <c:v>633.38876860827418</c:v>
                </c:pt>
                <c:pt idx="27">
                  <c:v>631.50612076983998</c:v>
                </c:pt>
                <c:pt idx="28">
                  <c:v>603.0112370124009</c:v>
                </c:pt>
                <c:pt idx="29">
                  <c:v>594.04361903842164</c:v>
                </c:pt>
                <c:pt idx="30">
                  <c:v>583.57764888472298</c:v>
                </c:pt>
                <c:pt idx="31">
                  <c:v>576.69092621518132</c:v>
                </c:pt>
                <c:pt idx="32">
                  <c:v>564.58831087729664</c:v>
                </c:pt>
                <c:pt idx="33">
                  <c:v>558.95886578386512</c:v>
                </c:pt>
                <c:pt idx="34">
                  <c:v>553.77348276191287</c:v>
                </c:pt>
                <c:pt idx="35">
                  <c:v>546.3591974795105</c:v>
                </c:pt>
                <c:pt idx="36">
                  <c:v>542.30904010080519</c:v>
                </c:pt>
                <c:pt idx="37">
                  <c:v>528.32598057467271</c:v>
                </c:pt>
                <c:pt idx="38">
                  <c:v>523.5702679449696</c:v>
                </c:pt>
                <c:pt idx="39">
                  <c:v>518.98442573972739</c:v>
                </c:pt>
                <c:pt idx="40">
                  <c:v>513.00733528036017</c:v>
                </c:pt>
                <c:pt idx="41">
                  <c:v>511.43436959507494</c:v>
                </c:pt>
                <c:pt idx="42">
                  <c:v>510.70354188032792</c:v>
                </c:pt>
                <c:pt idx="43">
                  <c:v>506.67648367977699</c:v>
                </c:pt>
                <c:pt idx="44">
                  <c:v>501.44244682681574</c:v>
                </c:pt>
                <c:pt idx="45">
                  <c:v>493.66140330045897</c:v>
                </c:pt>
                <c:pt idx="46">
                  <c:v>490.03740480895129</c:v>
                </c:pt>
                <c:pt idx="47">
                  <c:v>480.92752238334373</c:v>
                </c:pt>
                <c:pt idx="48">
                  <c:v>480.55072398995071</c:v>
                </c:pt>
                <c:pt idx="49">
                  <c:v>480.01248279133307</c:v>
                </c:pt>
                <c:pt idx="50">
                  <c:v>477.448549980341</c:v>
                </c:pt>
                <c:pt idx="51">
                  <c:v>477.05784009501554</c:v>
                </c:pt>
                <c:pt idx="52">
                  <c:v>476.88772824943067</c:v>
                </c:pt>
                <c:pt idx="53">
                  <c:v>475.07113804321102</c:v>
                </c:pt>
                <c:pt idx="54">
                  <c:v>474.93558566939242</c:v>
                </c:pt>
                <c:pt idx="55">
                  <c:v>474.05996705833724</c:v>
                </c:pt>
                <c:pt idx="56">
                  <c:v>450.69280445758534</c:v>
                </c:pt>
                <c:pt idx="57">
                  <c:v>446.4805781616264</c:v>
                </c:pt>
                <c:pt idx="58">
                  <c:v>444.0579532573725</c:v>
                </c:pt>
                <c:pt idx="59">
                  <c:v>437.20644311254597</c:v>
                </c:pt>
                <c:pt idx="60">
                  <c:v>429.66037253014167</c:v>
                </c:pt>
                <c:pt idx="61">
                  <c:v>427.49562377631355</c:v>
                </c:pt>
                <c:pt idx="62">
                  <c:v>421.69777949896297</c:v>
                </c:pt>
                <c:pt idx="63">
                  <c:v>420.87969092936754</c:v>
                </c:pt>
                <c:pt idx="64">
                  <c:v>413.70913482125036</c:v>
                </c:pt>
                <c:pt idx="65">
                  <c:v>413.54008383769082</c:v>
                </c:pt>
                <c:pt idx="66">
                  <c:v>412.61907010258989</c:v>
                </c:pt>
                <c:pt idx="67">
                  <c:v>411.95905996712594</c:v>
                </c:pt>
                <c:pt idx="68">
                  <c:v>405.68188894026065</c:v>
                </c:pt>
                <c:pt idx="69">
                  <c:v>405.02037548284181</c:v>
                </c:pt>
                <c:pt idx="70">
                  <c:v>404.21821354686062</c:v>
                </c:pt>
                <c:pt idx="71">
                  <c:v>403.52291391391043</c:v>
                </c:pt>
                <c:pt idx="72">
                  <c:v>403.43016452926537</c:v>
                </c:pt>
                <c:pt idx="73">
                  <c:v>395.54296858718357</c:v>
                </c:pt>
                <c:pt idx="74">
                  <c:v>393.20939902463005</c:v>
                </c:pt>
                <c:pt idx="75">
                  <c:v>392.44279539611699</c:v>
                </c:pt>
                <c:pt idx="76">
                  <c:v>391.70152466976555</c:v>
                </c:pt>
                <c:pt idx="77">
                  <c:v>390.79354733453829</c:v>
                </c:pt>
                <c:pt idx="78">
                  <c:v>389.57562719055312</c:v>
                </c:pt>
                <c:pt idx="79">
                  <c:v>388.4316008474899</c:v>
                </c:pt>
                <c:pt idx="80">
                  <c:v>387.75852464813727</c:v>
                </c:pt>
                <c:pt idx="81">
                  <c:v>386.67583011004706</c:v>
                </c:pt>
                <c:pt idx="82">
                  <c:v>386.07145875095961</c:v>
                </c:pt>
                <c:pt idx="83">
                  <c:v>384.50123720703709</c:v>
                </c:pt>
                <c:pt idx="84">
                  <c:v>380.12890243698223</c:v>
                </c:pt>
                <c:pt idx="85">
                  <c:v>379.54966461168345</c:v>
                </c:pt>
                <c:pt idx="86">
                  <c:v>379.52995418622572</c:v>
                </c:pt>
                <c:pt idx="87">
                  <c:v>379.48306156489116</c:v>
                </c:pt>
                <c:pt idx="88">
                  <c:v>377.63947934944144</c:v>
                </c:pt>
                <c:pt idx="89">
                  <c:v>370.42881475977498</c:v>
                </c:pt>
                <c:pt idx="90">
                  <c:v>367.53217193739619</c:v>
                </c:pt>
                <c:pt idx="91">
                  <c:v>366.65690221809479</c:v>
                </c:pt>
                <c:pt idx="92">
                  <c:v>366.40027802147267</c:v>
                </c:pt>
                <c:pt idx="93">
                  <c:v>366.36769481532679</c:v>
                </c:pt>
                <c:pt idx="94">
                  <c:v>364.88864734037327</c:v>
                </c:pt>
                <c:pt idx="95">
                  <c:v>363.69746745418928</c:v>
                </c:pt>
                <c:pt idx="96">
                  <c:v>362.36895992457795</c:v>
                </c:pt>
                <c:pt idx="97">
                  <c:v>361.66549474418355</c:v>
                </c:pt>
                <c:pt idx="98">
                  <c:v>360.61763767753484</c:v>
                </c:pt>
                <c:pt idx="99">
                  <c:v>359.87487110631776</c:v>
                </c:pt>
                <c:pt idx="100">
                  <c:v>358.92221549648406</c:v>
                </c:pt>
                <c:pt idx="101">
                  <c:v>358.41147731362855</c:v>
                </c:pt>
                <c:pt idx="102">
                  <c:v>357.16459263375941</c:v>
                </c:pt>
                <c:pt idx="103">
                  <c:v>355.92585625208704</c:v>
                </c:pt>
                <c:pt idx="104">
                  <c:v>354.90381722095958</c:v>
                </c:pt>
                <c:pt idx="105">
                  <c:v>353.72180384714159</c:v>
                </c:pt>
                <c:pt idx="106">
                  <c:v>348.57979098002789</c:v>
                </c:pt>
                <c:pt idx="107">
                  <c:v>347.88585996229114</c:v>
                </c:pt>
                <c:pt idx="108">
                  <c:v>346.50632532246505</c:v>
                </c:pt>
                <c:pt idx="109">
                  <c:v>345.87058277025301</c:v>
                </c:pt>
                <c:pt idx="110">
                  <c:v>345.81302650350193</c:v>
                </c:pt>
                <c:pt idx="111">
                  <c:v>344.75395685261765</c:v>
                </c:pt>
                <c:pt idx="112">
                  <c:v>342.4090425312728</c:v>
                </c:pt>
                <c:pt idx="113">
                  <c:v>340.13290510505857</c:v>
                </c:pt>
                <c:pt idx="114">
                  <c:v>338.78649556807869</c:v>
                </c:pt>
                <c:pt idx="115">
                  <c:v>337.02840299951197</c:v>
                </c:pt>
                <c:pt idx="116">
                  <c:v>336.49424327774796</c:v>
                </c:pt>
                <c:pt idx="117">
                  <c:v>335.67515224145137</c:v>
                </c:pt>
                <c:pt idx="118">
                  <c:v>335.11701078364928</c:v>
                </c:pt>
                <c:pt idx="119">
                  <c:v>334.62092206460329</c:v>
                </c:pt>
                <c:pt idx="120">
                  <c:v>333.25782737119118</c:v>
                </c:pt>
                <c:pt idx="121">
                  <c:v>332.85055421195949</c:v>
                </c:pt>
                <c:pt idx="122">
                  <c:v>332.20163737833713</c:v>
                </c:pt>
                <c:pt idx="123">
                  <c:v>329.36033982090493</c:v>
                </c:pt>
                <c:pt idx="124">
                  <c:v>328.17154751489232</c:v>
                </c:pt>
                <c:pt idx="125">
                  <c:v>326.04001404390016</c:v>
                </c:pt>
                <c:pt idx="126">
                  <c:v>319.5213182671863</c:v>
                </c:pt>
                <c:pt idx="127">
                  <c:v>319.07429556619627</c:v>
                </c:pt>
                <c:pt idx="128">
                  <c:v>318.68337683696433</c:v>
                </c:pt>
                <c:pt idx="129">
                  <c:v>317.43072721721944</c:v>
                </c:pt>
                <c:pt idx="130">
                  <c:v>317.05361531704426</c:v>
                </c:pt>
                <c:pt idx="131">
                  <c:v>316.01481102919024</c:v>
                </c:pt>
                <c:pt idx="132">
                  <c:v>315.36906157499561</c:v>
                </c:pt>
                <c:pt idx="133">
                  <c:v>315.35529288905076</c:v>
                </c:pt>
                <c:pt idx="134">
                  <c:v>314.8490764900256</c:v>
                </c:pt>
                <c:pt idx="135">
                  <c:v>314.21053714437585</c:v>
                </c:pt>
                <c:pt idx="136">
                  <c:v>312.30415332885514</c:v>
                </c:pt>
                <c:pt idx="137">
                  <c:v>311.77196219595214</c:v>
                </c:pt>
                <c:pt idx="138">
                  <c:v>311.11463759035621</c:v>
                </c:pt>
                <c:pt idx="139">
                  <c:v>310.60214332829867</c:v>
                </c:pt>
                <c:pt idx="140">
                  <c:v>310.51414874424836</c:v>
                </c:pt>
                <c:pt idx="141">
                  <c:v>307.93347772512567</c:v>
                </c:pt>
                <c:pt idx="142">
                  <c:v>307.09420280667092</c:v>
                </c:pt>
                <c:pt idx="143">
                  <c:v>304.49242449867734</c:v>
                </c:pt>
                <c:pt idx="144">
                  <c:v>304.42496032871566</c:v>
                </c:pt>
                <c:pt idx="145">
                  <c:v>302.78863805734215</c:v>
                </c:pt>
                <c:pt idx="146">
                  <c:v>302.6858616093516</c:v>
                </c:pt>
                <c:pt idx="147">
                  <c:v>302.56360867628445</c:v>
                </c:pt>
                <c:pt idx="148">
                  <c:v>302.52261563077667</c:v>
                </c:pt>
                <c:pt idx="149">
                  <c:v>301.14960541095684</c:v>
                </c:pt>
                <c:pt idx="150">
                  <c:v>300.41263567181073</c:v>
                </c:pt>
                <c:pt idx="151">
                  <c:v>297.71168191675258</c:v>
                </c:pt>
                <c:pt idx="152">
                  <c:v>295.90518498498477</c:v>
                </c:pt>
                <c:pt idx="153">
                  <c:v>294.97226288732509</c:v>
                </c:pt>
                <c:pt idx="154">
                  <c:v>291.97853510472351</c:v>
                </c:pt>
                <c:pt idx="155">
                  <c:v>290.03526443670478</c:v>
                </c:pt>
                <c:pt idx="156">
                  <c:v>289.04680623962878</c:v>
                </c:pt>
                <c:pt idx="157">
                  <c:v>288.80511649644791</c:v>
                </c:pt>
                <c:pt idx="158">
                  <c:v>288.76960199051479</c:v>
                </c:pt>
                <c:pt idx="159">
                  <c:v>286.09335536605613</c:v>
                </c:pt>
                <c:pt idx="160">
                  <c:v>285.26254763339131</c:v>
                </c:pt>
                <c:pt idx="161">
                  <c:v>285.25799207527712</c:v>
                </c:pt>
                <c:pt idx="162">
                  <c:v>284.59541333533139</c:v>
                </c:pt>
                <c:pt idx="163">
                  <c:v>284.5576279722539</c:v>
                </c:pt>
                <c:pt idx="164">
                  <c:v>284.23012963051292</c:v>
                </c:pt>
                <c:pt idx="165">
                  <c:v>283.8833925856793</c:v>
                </c:pt>
                <c:pt idx="166">
                  <c:v>283.28588826621609</c:v>
                </c:pt>
                <c:pt idx="167">
                  <c:v>280.427680850184</c:v>
                </c:pt>
                <c:pt idx="168">
                  <c:v>280.28692119810728</c:v>
                </c:pt>
                <c:pt idx="169">
                  <c:v>280.02338663203568</c:v>
                </c:pt>
                <c:pt idx="170">
                  <c:v>279.45851549216246</c:v>
                </c:pt>
                <c:pt idx="171">
                  <c:v>279.3056321286187</c:v>
                </c:pt>
                <c:pt idx="172">
                  <c:v>278.16383018928082</c:v>
                </c:pt>
                <c:pt idx="173">
                  <c:v>277.92783213240682</c:v>
                </c:pt>
                <c:pt idx="174">
                  <c:v>277.13865650916875</c:v>
                </c:pt>
                <c:pt idx="175">
                  <c:v>276.15074236680454</c:v>
                </c:pt>
                <c:pt idx="176">
                  <c:v>275.48740815203558</c:v>
                </c:pt>
                <c:pt idx="177">
                  <c:v>274.41013553011817</c:v>
                </c:pt>
                <c:pt idx="178">
                  <c:v>274.05142545126478</c:v>
                </c:pt>
                <c:pt idx="179">
                  <c:v>273.19078948699524</c:v>
                </c:pt>
                <c:pt idx="180">
                  <c:v>273.18609519108907</c:v>
                </c:pt>
                <c:pt idx="181">
                  <c:v>270.38412269556449</c:v>
                </c:pt>
                <c:pt idx="182">
                  <c:v>270.27183366302688</c:v>
                </c:pt>
                <c:pt idx="183">
                  <c:v>268.54831903436548</c:v>
                </c:pt>
                <c:pt idx="184">
                  <c:v>268.0726765844833</c:v>
                </c:pt>
                <c:pt idx="185">
                  <c:v>267.95253334843568</c:v>
                </c:pt>
                <c:pt idx="186">
                  <c:v>265.9323554764652</c:v>
                </c:pt>
                <c:pt idx="187">
                  <c:v>265.78875591820059</c:v>
                </c:pt>
                <c:pt idx="188">
                  <c:v>263.88446067819746</c:v>
                </c:pt>
                <c:pt idx="189">
                  <c:v>263.75555401663649</c:v>
                </c:pt>
                <c:pt idx="190">
                  <c:v>263.59765564917132</c:v>
                </c:pt>
                <c:pt idx="191">
                  <c:v>262.5974393639865</c:v>
                </c:pt>
                <c:pt idx="192">
                  <c:v>262.57011762959917</c:v>
                </c:pt>
                <c:pt idx="193">
                  <c:v>262.50711686424177</c:v>
                </c:pt>
                <c:pt idx="194">
                  <c:v>262.20969001368229</c:v>
                </c:pt>
                <c:pt idx="195">
                  <c:v>260.31243219932099</c:v>
                </c:pt>
                <c:pt idx="196">
                  <c:v>259.66408013986609</c:v>
                </c:pt>
                <c:pt idx="197">
                  <c:v>259.42722078663496</c:v>
                </c:pt>
                <c:pt idx="198">
                  <c:v>258.96303019335494</c:v>
                </c:pt>
                <c:pt idx="199">
                  <c:v>258.7232123831368</c:v>
                </c:pt>
                <c:pt idx="200">
                  <c:v>256.84808007020587</c:v>
                </c:pt>
                <c:pt idx="201">
                  <c:v>255.8943236028517</c:v>
                </c:pt>
                <c:pt idx="202">
                  <c:v>255.1702019511317</c:v>
                </c:pt>
                <c:pt idx="203">
                  <c:v>250.00759248562318</c:v>
                </c:pt>
                <c:pt idx="204">
                  <c:v>248.66344693516265</c:v>
                </c:pt>
                <c:pt idx="205">
                  <c:v>246.19088064734797</c:v>
                </c:pt>
                <c:pt idx="206">
                  <c:v>246.03087347260001</c:v>
                </c:pt>
                <c:pt idx="207">
                  <c:v>244.84463016020021</c:v>
                </c:pt>
                <c:pt idx="208">
                  <c:v>244.44773064763379</c:v>
                </c:pt>
                <c:pt idx="209">
                  <c:v>244.13673909528865</c:v>
                </c:pt>
                <c:pt idx="210">
                  <c:v>243.66187452698836</c:v>
                </c:pt>
                <c:pt idx="211">
                  <c:v>243.36019648116704</c:v>
                </c:pt>
                <c:pt idx="212">
                  <c:v>243.06010855644797</c:v>
                </c:pt>
                <c:pt idx="213">
                  <c:v>241.7179564471775</c:v>
                </c:pt>
                <c:pt idx="214">
                  <c:v>240.46487938733168</c:v>
                </c:pt>
                <c:pt idx="215">
                  <c:v>239.26934489190575</c:v>
                </c:pt>
                <c:pt idx="216">
                  <c:v>238.34511170793334</c:v>
                </c:pt>
                <c:pt idx="217">
                  <c:v>238.3042602879494</c:v>
                </c:pt>
                <c:pt idx="218">
                  <c:v>238.05191294083633</c:v>
                </c:pt>
                <c:pt idx="219">
                  <c:v>237.15946593763945</c:v>
                </c:pt>
                <c:pt idx="220">
                  <c:v>234.64934316420423</c:v>
                </c:pt>
                <c:pt idx="221">
                  <c:v>234.58242306302685</c:v>
                </c:pt>
                <c:pt idx="222">
                  <c:v>233.31208209874032</c:v>
                </c:pt>
                <c:pt idx="223">
                  <c:v>232.79111813261073</c:v>
                </c:pt>
                <c:pt idx="224">
                  <c:v>231.74547155735775</c:v>
                </c:pt>
                <c:pt idx="225">
                  <c:v>231.51740148596855</c:v>
                </c:pt>
                <c:pt idx="226">
                  <c:v>231.23222265211012</c:v>
                </c:pt>
                <c:pt idx="227">
                  <c:v>231.09352707704039</c:v>
                </c:pt>
                <c:pt idx="228">
                  <c:v>230.2118076096109</c:v>
                </c:pt>
                <c:pt idx="229">
                  <c:v>226.99132316172728</c:v>
                </c:pt>
                <c:pt idx="230">
                  <c:v>226.37391132058994</c:v>
                </c:pt>
                <c:pt idx="231">
                  <c:v>223.9588555346711</c:v>
                </c:pt>
                <c:pt idx="232">
                  <c:v>223.26073654164941</c:v>
                </c:pt>
                <c:pt idx="233">
                  <c:v>222.96084713438688</c:v>
                </c:pt>
                <c:pt idx="234">
                  <c:v>222.83085878753735</c:v>
                </c:pt>
                <c:pt idx="235">
                  <c:v>221.21273334347134</c:v>
                </c:pt>
                <c:pt idx="236">
                  <c:v>221.00642735010985</c:v>
                </c:pt>
                <c:pt idx="237">
                  <c:v>220.74704929091783</c:v>
                </c:pt>
                <c:pt idx="238">
                  <c:v>218.35227861294916</c:v>
                </c:pt>
                <c:pt idx="239">
                  <c:v>218.23300239040154</c:v>
                </c:pt>
                <c:pt idx="240">
                  <c:v>217.30384670799208</c:v>
                </c:pt>
                <c:pt idx="241">
                  <c:v>216.73167297857657</c:v>
                </c:pt>
                <c:pt idx="242">
                  <c:v>216.14716296955038</c:v>
                </c:pt>
                <c:pt idx="243">
                  <c:v>215.06896610085704</c:v>
                </c:pt>
                <c:pt idx="244">
                  <c:v>214.77006773372813</c:v>
                </c:pt>
                <c:pt idx="245">
                  <c:v>214.50395928472471</c:v>
                </c:pt>
                <c:pt idx="246">
                  <c:v>214.37697653865175</c:v>
                </c:pt>
                <c:pt idx="247">
                  <c:v>213.67933984793956</c:v>
                </c:pt>
                <c:pt idx="248">
                  <c:v>213.42052817870453</c:v>
                </c:pt>
                <c:pt idx="249">
                  <c:v>213.01740538176983</c:v>
                </c:pt>
                <c:pt idx="250">
                  <c:v>212.10903358386042</c:v>
                </c:pt>
                <c:pt idx="251">
                  <c:v>212.07397786967525</c:v>
                </c:pt>
                <c:pt idx="252">
                  <c:v>211.94519895264642</c:v>
                </c:pt>
                <c:pt idx="253">
                  <c:v>211.5830945868241</c:v>
                </c:pt>
                <c:pt idx="254">
                  <c:v>211.01745224640553</c:v>
                </c:pt>
                <c:pt idx="255">
                  <c:v>209.77801047756233</c:v>
                </c:pt>
                <c:pt idx="256">
                  <c:v>209.72907274150725</c:v>
                </c:pt>
                <c:pt idx="257">
                  <c:v>208.11024316234506</c:v>
                </c:pt>
                <c:pt idx="258">
                  <c:v>206.08025378618058</c:v>
                </c:pt>
                <c:pt idx="259">
                  <c:v>205.14719937392124</c:v>
                </c:pt>
                <c:pt idx="260">
                  <c:v>205.10065314967653</c:v>
                </c:pt>
                <c:pt idx="261">
                  <c:v>203.75012177066597</c:v>
                </c:pt>
                <c:pt idx="262">
                  <c:v>202.72650112493287</c:v>
                </c:pt>
                <c:pt idx="263">
                  <c:v>202.40769399404581</c:v>
                </c:pt>
                <c:pt idx="264">
                  <c:v>201.65927060713014</c:v>
                </c:pt>
                <c:pt idx="265">
                  <c:v>201.54168137985138</c:v>
                </c:pt>
                <c:pt idx="266">
                  <c:v>201.02295038042587</c:v>
                </c:pt>
                <c:pt idx="267">
                  <c:v>200.66773470861247</c:v>
                </c:pt>
                <c:pt idx="268">
                  <c:v>200.10956944905919</c:v>
                </c:pt>
                <c:pt idx="269">
                  <c:v>200.04986294233896</c:v>
                </c:pt>
                <c:pt idx="270">
                  <c:v>200.04844487712842</c:v>
                </c:pt>
                <c:pt idx="271">
                  <c:v>199.1613470952955</c:v>
                </c:pt>
                <c:pt idx="272">
                  <c:v>198.58974884995538</c:v>
                </c:pt>
                <c:pt idx="273">
                  <c:v>198.23913688221214</c:v>
                </c:pt>
                <c:pt idx="274">
                  <c:v>198.22819756661005</c:v>
                </c:pt>
                <c:pt idx="275">
                  <c:v>198.19394457324401</c:v>
                </c:pt>
                <c:pt idx="276">
                  <c:v>198.00281020336416</c:v>
                </c:pt>
                <c:pt idx="277">
                  <c:v>197.64909123617491</c:v>
                </c:pt>
                <c:pt idx="278">
                  <c:v>197.39453083579036</c:v>
                </c:pt>
                <c:pt idx="279">
                  <c:v>196.45315520683786</c:v>
                </c:pt>
                <c:pt idx="280">
                  <c:v>196.23433162275816</c:v>
                </c:pt>
                <c:pt idx="281">
                  <c:v>196.09203771910248</c:v>
                </c:pt>
                <c:pt idx="282">
                  <c:v>195.95954051283672</c:v>
                </c:pt>
                <c:pt idx="283">
                  <c:v>195.41902879484118</c:v>
                </c:pt>
                <c:pt idx="284">
                  <c:v>194.06240665954951</c:v>
                </c:pt>
                <c:pt idx="285">
                  <c:v>193.44206867259558</c:v>
                </c:pt>
                <c:pt idx="286">
                  <c:v>192.70051266402584</c:v>
                </c:pt>
                <c:pt idx="287">
                  <c:v>191.55193435885661</c:v>
                </c:pt>
                <c:pt idx="288">
                  <c:v>191.3163505019896</c:v>
                </c:pt>
                <c:pt idx="289">
                  <c:v>191.2998519149196</c:v>
                </c:pt>
                <c:pt idx="290">
                  <c:v>191.24587392056691</c:v>
                </c:pt>
                <c:pt idx="291">
                  <c:v>191.09108213880842</c:v>
                </c:pt>
                <c:pt idx="292">
                  <c:v>190.76564025789671</c:v>
                </c:pt>
                <c:pt idx="293">
                  <c:v>190.21917211233495</c:v>
                </c:pt>
                <c:pt idx="294">
                  <c:v>190.11363910208794</c:v>
                </c:pt>
                <c:pt idx="295">
                  <c:v>189.99934463078137</c:v>
                </c:pt>
                <c:pt idx="296">
                  <c:v>189.78419330390619</c:v>
                </c:pt>
                <c:pt idx="297">
                  <c:v>189.57643755992049</c:v>
                </c:pt>
                <c:pt idx="298">
                  <c:v>188.8952392764923</c:v>
                </c:pt>
                <c:pt idx="299">
                  <c:v>188.88212207464517</c:v>
                </c:pt>
                <c:pt idx="300">
                  <c:v>188.46756632539294</c:v>
                </c:pt>
                <c:pt idx="301">
                  <c:v>188.00342252768149</c:v>
                </c:pt>
                <c:pt idx="302">
                  <c:v>186.30927203369401</c:v>
                </c:pt>
                <c:pt idx="303">
                  <c:v>186.20014465617223</c:v>
                </c:pt>
                <c:pt idx="304">
                  <c:v>185.99745413842726</c:v>
                </c:pt>
                <c:pt idx="305">
                  <c:v>185.63498637063054</c:v>
                </c:pt>
                <c:pt idx="306">
                  <c:v>185.61565450261068</c:v>
                </c:pt>
                <c:pt idx="307">
                  <c:v>184.9999995459487</c:v>
                </c:pt>
                <c:pt idx="308">
                  <c:v>184.62076816025427</c:v>
                </c:pt>
                <c:pt idx="309">
                  <c:v>184.47810978076097</c:v>
                </c:pt>
                <c:pt idx="310">
                  <c:v>183.77696538079812</c:v>
                </c:pt>
                <c:pt idx="311">
                  <c:v>183.52162204226568</c:v>
                </c:pt>
                <c:pt idx="312">
                  <c:v>183.39192606640898</c:v>
                </c:pt>
                <c:pt idx="313">
                  <c:v>182.9644530572123</c:v>
                </c:pt>
                <c:pt idx="314">
                  <c:v>181.02925223052674</c:v>
                </c:pt>
                <c:pt idx="315">
                  <c:v>180.63111832381873</c:v>
                </c:pt>
                <c:pt idx="316">
                  <c:v>180.58503353109271</c:v>
                </c:pt>
                <c:pt idx="317">
                  <c:v>180.1342637778435</c:v>
                </c:pt>
                <c:pt idx="318">
                  <c:v>179.97526476158725</c:v>
                </c:pt>
                <c:pt idx="319">
                  <c:v>179.92582556457381</c:v>
                </c:pt>
                <c:pt idx="320">
                  <c:v>179.35275424183374</c:v>
                </c:pt>
                <c:pt idx="321">
                  <c:v>178.96808980648754</c:v>
                </c:pt>
                <c:pt idx="322">
                  <c:v>178.90436024915491</c:v>
                </c:pt>
                <c:pt idx="323">
                  <c:v>178.68006111337544</c:v>
                </c:pt>
                <c:pt idx="324">
                  <c:v>178.20875732404937</c:v>
                </c:pt>
                <c:pt idx="325">
                  <c:v>176.28462354897573</c:v>
                </c:pt>
                <c:pt idx="326">
                  <c:v>175.89561026058024</c:v>
                </c:pt>
                <c:pt idx="327">
                  <c:v>175.59161232169228</c:v>
                </c:pt>
                <c:pt idx="328">
                  <c:v>175.06370482437663</c:v>
                </c:pt>
                <c:pt idx="329">
                  <c:v>174.66938300108939</c:v>
                </c:pt>
                <c:pt idx="330">
                  <c:v>174.42705994924157</c:v>
                </c:pt>
                <c:pt idx="331">
                  <c:v>174.05137825254312</c:v>
                </c:pt>
                <c:pt idx="332">
                  <c:v>173.8207395691125</c:v>
                </c:pt>
                <c:pt idx="333">
                  <c:v>173.60125034736879</c:v>
                </c:pt>
                <c:pt idx="334">
                  <c:v>173.20437573166515</c:v>
                </c:pt>
                <c:pt idx="335">
                  <c:v>171.19272124124765</c:v>
                </c:pt>
                <c:pt idx="336">
                  <c:v>170.8776212008523</c:v>
                </c:pt>
                <c:pt idx="337">
                  <c:v>170.62228013909569</c:v>
                </c:pt>
                <c:pt idx="338">
                  <c:v>170.55019913319137</c:v>
                </c:pt>
                <c:pt idx="339">
                  <c:v>170.47026678252982</c:v>
                </c:pt>
                <c:pt idx="340">
                  <c:v>170.02825606278373</c:v>
                </c:pt>
                <c:pt idx="341">
                  <c:v>168.96314596180812</c:v>
                </c:pt>
                <c:pt idx="342">
                  <c:v>168.72087046429655</c:v>
                </c:pt>
                <c:pt idx="343">
                  <c:v>168.11574658742202</c:v>
                </c:pt>
                <c:pt idx="344">
                  <c:v>167.9936872811279</c:v>
                </c:pt>
                <c:pt idx="345">
                  <c:v>167.44543796313948</c:v>
                </c:pt>
                <c:pt idx="346">
                  <c:v>167.38060543682806</c:v>
                </c:pt>
                <c:pt idx="347">
                  <c:v>167.2116224794174</c:v>
                </c:pt>
                <c:pt idx="348">
                  <c:v>166.62601624328846</c:v>
                </c:pt>
                <c:pt idx="349">
                  <c:v>165.79829396257998</c:v>
                </c:pt>
                <c:pt idx="350">
                  <c:v>165.5621120247159</c:v>
                </c:pt>
                <c:pt idx="351">
                  <c:v>165.40810481556809</c:v>
                </c:pt>
                <c:pt idx="352">
                  <c:v>164.92231842363947</c:v>
                </c:pt>
                <c:pt idx="353">
                  <c:v>164.49727695151392</c:v>
                </c:pt>
                <c:pt idx="354">
                  <c:v>164.39243184740326</c:v>
                </c:pt>
                <c:pt idx="355">
                  <c:v>164.22960887783483</c:v>
                </c:pt>
                <c:pt idx="356">
                  <c:v>163.66616126854342</c:v>
                </c:pt>
                <c:pt idx="357">
                  <c:v>163.39596041031899</c:v>
                </c:pt>
                <c:pt idx="358">
                  <c:v>163.23833541805774</c:v>
                </c:pt>
                <c:pt idx="359">
                  <c:v>162.95950233319283</c:v>
                </c:pt>
                <c:pt idx="360">
                  <c:v>162.42598247138571</c:v>
                </c:pt>
                <c:pt idx="361">
                  <c:v>162.17761423887521</c:v>
                </c:pt>
                <c:pt idx="362">
                  <c:v>162.10527475535801</c:v>
                </c:pt>
                <c:pt idx="363">
                  <c:v>162.08284992320804</c:v>
                </c:pt>
                <c:pt idx="364">
                  <c:v>161.98352895811354</c:v>
                </c:pt>
                <c:pt idx="365">
                  <c:v>161.83725282888099</c:v>
                </c:pt>
                <c:pt idx="366">
                  <c:v>161.59756379872195</c:v>
                </c:pt>
                <c:pt idx="367">
                  <c:v>161.44001498975976</c:v>
                </c:pt>
                <c:pt idx="368">
                  <c:v>161.39329667430141</c:v>
                </c:pt>
                <c:pt idx="369">
                  <c:v>161.38745275328336</c:v>
                </c:pt>
                <c:pt idx="370">
                  <c:v>161.18440548181303</c:v>
                </c:pt>
                <c:pt idx="371">
                  <c:v>160.84399807779278</c:v>
                </c:pt>
                <c:pt idx="372">
                  <c:v>160.68122938929153</c:v>
                </c:pt>
                <c:pt idx="373">
                  <c:v>160.49005862708029</c:v>
                </c:pt>
                <c:pt idx="374">
                  <c:v>160.43346958469658</c:v>
                </c:pt>
                <c:pt idx="375">
                  <c:v>160.2113983330662</c:v>
                </c:pt>
                <c:pt idx="376">
                  <c:v>160.03196526930287</c:v>
                </c:pt>
                <c:pt idx="377">
                  <c:v>159.74437771996193</c:v>
                </c:pt>
                <c:pt idx="378">
                  <c:v>158.32304762379439</c:v>
                </c:pt>
                <c:pt idx="379">
                  <c:v>158.24264626060233</c:v>
                </c:pt>
                <c:pt idx="380">
                  <c:v>158.22398805154629</c:v>
                </c:pt>
                <c:pt idx="381">
                  <c:v>157.34697570910026</c:v>
                </c:pt>
                <c:pt idx="382">
                  <c:v>157.02608410886995</c:v>
                </c:pt>
                <c:pt idx="383">
                  <c:v>156.98836863001333</c:v>
                </c:pt>
                <c:pt idx="384">
                  <c:v>156.59887932672538</c:v>
                </c:pt>
                <c:pt idx="385">
                  <c:v>156.56361935369898</c:v>
                </c:pt>
                <c:pt idx="386">
                  <c:v>156.38217868334783</c:v>
                </c:pt>
                <c:pt idx="387">
                  <c:v>156.33684853596736</c:v>
                </c:pt>
                <c:pt idx="388">
                  <c:v>155.8242819767039</c:v>
                </c:pt>
                <c:pt idx="389">
                  <c:v>155.09787260117304</c:v>
                </c:pt>
                <c:pt idx="390">
                  <c:v>154.67330441188474</c:v>
                </c:pt>
                <c:pt idx="391">
                  <c:v>154.53779350439902</c:v>
                </c:pt>
                <c:pt idx="392">
                  <c:v>154.47881275898288</c:v>
                </c:pt>
                <c:pt idx="393">
                  <c:v>153.97162280843776</c:v>
                </c:pt>
                <c:pt idx="394">
                  <c:v>153.65027110491855</c:v>
                </c:pt>
                <c:pt idx="395">
                  <c:v>152.59685902885704</c:v>
                </c:pt>
                <c:pt idx="396">
                  <c:v>152.29879011078341</c:v>
                </c:pt>
                <c:pt idx="397">
                  <c:v>152.19811721835981</c:v>
                </c:pt>
                <c:pt idx="398">
                  <c:v>151.93477395499326</c:v>
                </c:pt>
                <c:pt idx="399">
                  <c:v>151.19164314060254</c:v>
                </c:pt>
                <c:pt idx="400">
                  <c:v>150.98203877282282</c:v>
                </c:pt>
                <c:pt idx="401">
                  <c:v>150.82936869837201</c:v>
                </c:pt>
                <c:pt idx="402">
                  <c:v>149.74593682228374</c:v>
                </c:pt>
                <c:pt idx="403">
                  <c:v>149.25781875772097</c:v>
                </c:pt>
                <c:pt idx="404">
                  <c:v>148.79424659218748</c:v>
                </c:pt>
                <c:pt idx="405">
                  <c:v>148.59727441335295</c:v>
                </c:pt>
                <c:pt idx="406">
                  <c:v>148.06455032758814</c:v>
                </c:pt>
                <c:pt idx="407">
                  <c:v>147.86632853796203</c:v>
                </c:pt>
                <c:pt idx="408">
                  <c:v>147.83296699265071</c:v>
                </c:pt>
                <c:pt idx="409">
                  <c:v>147.59665302952112</c:v>
                </c:pt>
                <c:pt idx="410">
                  <c:v>147.27902438751099</c:v>
                </c:pt>
                <c:pt idx="411">
                  <c:v>147.0691925418115</c:v>
                </c:pt>
                <c:pt idx="412">
                  <c:v>146.50480725271737</c:v>
                </c:pt>
                <c:pt idx="413">
                  <c:v>146.4303445241585</c:v>
                </c:pt>
                <c:pt idx="414">
                  <c:v>146.39933912435814</c:v>
                </c:pt>
                <c:pt idx="415">
                  <c:v>146.33785704567424</c:v>
                </c:pt>
                <c:pt idx="416">
                  <c:v>146.18504576575938</c:v>
                </c:pt>
                <c:pt idx="417">
                  <c:v>146.06337693052041</c:v>
                </c:pt>
                <c:pt idx="418">
                  <c:v>146.04004190973586</c:v>
                </c:pt>
                <c:pt idx="419">
                  <c:v>145.9994037575257</c:v>
                </c:pt>
                <c:pt idx="420">
                  <c:v>145.67813267502461</c:v>
                </c:pt>
                <c:pt idx="421">
                  <c:v>145.56348759616182</c:v>
                </c:pt>
                <c:pt idx="422">
                  <c:v>145.37597829025782</c:v>
                </c:pt>
                <c:pt idx="423">
                  <c:v>144.80108050375887</c:v>
                </c:pt>
                <c:pt idx="424">
                  <c:v>144.2882306626021</c:v>
                </c:pt>
                <c:pt idx="425">
                  <c:v>143.78470408618767</c:v>
                </c:pt>
                <c:pt idx="426">
                  <c:v>143.76491536213931</c:v>
                </c:pt>
                <c:pt idx="427">
                  <c:v>143.24291998681301</c:v>
                </c:pt>
                <c:pt idx="428">
                  <c:v>142.89292937842114</c:v>
                </c:pt>
                <c:pt idx="429">
                  <c:v>141.79691583878159</c:v>
                </c:pt>
                <c:pt idx="430">
                  <c:v>141.38856575296268</c:v>
                </c:pt>
                <c:pt idx="431">
                  <c:v>141.02966635332646</c:v>
                </c:pt>
                <c:pt idx="432">
                  <c:v>140.37170505601787</c:v>
                </c:pt>
                <c:pt idx="433">
                  <c:v>140.12305166760842</c:v>
                </c:pt>
                <c:pt idx="434">
                  <c:v>140.06245175216694</c:v>
                </c:pt>
                <c:pt idx="435">
                  <c:v>139.52413847889565</c:v>
                </c:pt>
                <c:pt idx="436">
                  <c:v>139.50529458058227</c:v>
                </c:pt>
                <c:pt idx="437">
                  <c:v>139.20278976880516</c:v>
                </c:pt>
                <c:pt idx="438">
                  <c:v>139.19781707926577</c:v>
                </c:pt>
                <c:pt idx="439">
                  <c:v>138.51699260010906</c:v>
                </c:pt>
                <c:pt idx="440">
                  <c:v>138.43041150451322</c:v>
                </c:pt>
                <c:pt idx="441">
                  <c:v>138.3151890722412</c:v>
                </c:pt>
                <c:pt idx="442">
                  <c:v>138.23113924774702</c:v>
                </c:pt>
                <c:pt idx="443">
                  <c:v>137.73770838140626</c:v>
                </c:pt>
                <c:pt idx="444">
                  <c:v>137.49997123261159</c:v>
                </c:pt>
                <c:pt idx="445">
                  <c:v>137.39260852257016</c:v>
                </c:pt>
                <c:pt idx="446">
                  <c:v>136.99147359299081</c:v>
                </c:pt>
                <c:pt idx="447">
                  <c:v>136.93432546069175</c:v>
                </c:pt>
                <c:pt idx="448">
                  <c:v>136.83486503487592</c:v>
                </c:pt>
                <c:pt idx="449">
                  <c:v>136.57604122012123</c:v>
                </c:pt>
                <c:pt idx="450">
                  <c:v>136.49031511447569</c:v>
                </c:pt>
                <c:pt idx="451">
                  <c:v>136.32814677987133</c:v>
                </c:pt>
                <c:pt idx="452">
                  <c:v>135.87965986469086</c:v>
                </c:pt>
                <c:pt idx="453">
                  <c:v>135.5799815516842</c:v>
                </c:pt>
                <c:pt idx="454">
                  <c:v>135.39397990879465</c:v>
                </c:pt>
                <c:pt idx="455">
                  <c:v>134.6144718652431</c:v>
                </c:pt>
                <c:pt idx="456">
                  <c:v>133.96768845520663</c:v>
                </c:pt>
                <c:pt idx="457">
                  <c:v>133.66950021059137</c:v>
                </c:pt>
                <c:pt idx="458">
                  <c:v>133.5469226189974</c:v>
                </c:pt>
                <c:pt idx="459">
                  <c:v>133.09809813257525</c:v>
                </c:pt>
                <c:pt idx="460">
                  <c:v>133.0103811362014</c:v>
                </c:pt>
                <c:pt idx="461">
                  <c:v>132.93266674780662</c:v>
                </c:pt>
                <c:pt idx="462">
                  <c:v>132.65471478069296</c:v>
                </c:pt>
                <c:pt idx="463">
                  <c:v>132.42279873815161</c:v>
                </c:pt>
                <c:pt idx="464">
                  <c:v>132.22749112345304</c:v>
                </c:pt>
                <c:pt idx="465">
                  <c:v>132.153783872937</c:v>
                </c:pt>
                <c:pt idx="466">
                  <c:v>131.8446067578914</c:v>
                </c:pt>
                <c:pt idx="467">
                  <c:v>131.67541414619663</c:v>
                </c:pt>
                <c:pt idx="468">
                  <c:v>131.38389924777906</c:v>
                </c:pt>
                <c:pt idx="469">
                  <c:v>131.19957706054481</c:v>
                </c:pt>
                <c:pt idx="470">
                  <c:v>131.05709604004414</c:v>
                </c:pt>
                <c:pt idx="471">
                  <c:v>130.94094899386818</c:v>
                </c:pt>
                <c:pt idx="472">
                  <c:v>130.59801164516625</c:v>
                </c:pt>
                <c:pt idx="473">
                  <c:v>130.59587237029857</c:v>
                </c:pt>
                <c:pt idx="474">
                  <c:v>130.10061500183431</c:v>
                </c:pt>
                <c:pt idx="475">
                  <c:v>130.0551419166971</c:v>
                </c:pt>
                <c:pt idx="476">
                  <c:v>129.96447746634473</c:v>
                </c:pt>
                <c:pt idx="477">
                  <c:v>129.9163064063556</c:v>
                </c:pt>
                <c:pt idx="478">
                  <c:v>129.15142832342406</c:v>
                </c:pt>
                <c:pt idx="479">
                  <c:v>129.058317958369</c:v>
                </c:pt>
                <c:pt idx="480">
                  <c:v>129.04586578992448</c:v>
                </c:pt>
                <c:pt idx="481">
                  <c:v>128.85055393728337</c:v>
                </c:pt>
                <c:pt idx="482">
                  <c:v>128.31846911835009</c:v>
                </c:pt>
                <c:pt idx="483">
                  <c:v>127.21812438486405</c:v>
                </c:pt>
                <c:pt idx="484">
                  <c:v>127.1675680100645</c:v>
                </c:pt>
                <c:pt idx="485">
                  <c:v>126.36105261352448</c:v>
                </c:pt>
                <c:pt idx="486">
                  <c:v>125.53106227603988</c:v>
                </c:pt>
                <c:pt idx="487">
                  <c:v>125.32918258778504</c:v>
                </c:pt>
                <c:pt idx="488">
                  <c:v>125.02464021697989</c:v>
                </c:pt>
                <c:pt idx="489">
                  <c:v>124.84107170249287</c:v>
                </c:pt>
                <c:pt idx="490">
                  <c:v>124.78416271092745</c:v>
                </c:pt>
                <c:pt idx="491">
                  <c:v>124.78352471158607</c:v>
                </c:pt>
                <c:pt idx="492">
                  <c:v>123.91234370033307</c:v>
                </c:pt>
                <c:pt idx="493">
                  <c:v>123.70863967437492</c:v>
                </c:pt>
                <c:pt idx="494">
                  <c:v>123.64326405986876</c:v>
                </c:pt>
                <c:pt idx="495">
                  <c:v>123.46941023855479</c:v>
                </c:pt>
                <c:pt idx="496">
                  <c:v>123.10243417370516</c:v>
                </c:pt>
                <c:pt idx="497">
                  <c:v>123.07707176109511</c:v>
                </c:pt>
                <c:pt idx="498">
                  <c:v>123.01001522942464</c:v>
                </c:pt>
                <c:pt idx="499">
                  <c:v>122.94825457850159</c:v>
                </c:pt>
                <c:pt idx="500">
                  <c:v>122.70152834315849</c:v>
                </c:pt>
                <c:pt idx="501">
                  <c:v>122.68658509387764</c:v>
                </c:pt>
                <c:pt idx="502">
                  <c:v>121.63817901670117</c:v>
                </c:pt>
                <c:pt idx="503">
                  <c:v>121.58915319624276</c:v>
                </c:pt>
                <c:pt idx="504">
                  <c:v>121.40083155906422</c:v>
                </c:pt>
                <c:pt idx="505">
                  <c:v>120.89835090771911</c:v>
                </c:pt>
                <c:pt idx="506">
                  <c:v>120.86107025687365</c:v>
                </c:pt>
                <c:pt idx="507">
                  <c:v>120.82296161660393</c:v>
                </c:pt>
                <c:pt idx="508">
                  <c:v>120.77798469480202</c:v>
                </c:pt>
                <c:pt idx="509">
                  <c:v>120.72521765902361</c:v>
                </c:pt>
                <c:pt idx="510">
                  <c:v>120.43209101608922</c:v>
                </c:pt>
                <c:pt idx="511">
                  <c:v>120.30242737134111</c:v>
                </c:pt>
                <c:pt idx="512">
                  <c:v>120.1541114376964</c:v>
                </c:pt>
                <c:pt idx="513">
                  <c:v>119.89194462669532</c:v>
                </c:pt>
                <c:pt idx="514">
                  <c:v>119.82203858165896</c:v>
                </c:pt>
                <c:pt idx="515">
                  <c:v>119.73830020849277</c:v>
                </c:pt>
                <c:pt idx="516">
                  <c:v>119.1131126069974</c:v>
                </c:pt>
                <c:pt idx="517">
                  <c:v>118.88339444883557</c:v>
                </c:pt>
                <c:pt idx="518">
                  <c:v>118.79716172798376</c:v>
                </c:pt>
                <c:pt idx="519">
                  <c:v>118.78686004867616</c:v>
                </c:pt>
                <c:pt idx="520">
                  <c:v>118.56287334829223</c:v>
                </c:pt>
                <c:pt idx="521">
                  <c:v>118.5521934138101</c:v>
                </c:pt>
                <c:pt idx="522">
                  <c:v>118.39850191364464</c:v>
                </c:pt>
                <c:pt idx="523">
                  <c:v>118.01815750637587</c:v>
                </c:pt>
                <c:pt idx="524">
                  <c:v>117.75305048215142</c:v>
                </c:pt>
                <c:pt idx="525">
                  <c:v>117.74881644317016</c:v>
                </c:pt>
                <c:pt idx="526">
                  <c:v>117.61298188434691</c:v>
                </c:pt>
                <c:pt idx="527">
                  <c:v>117.44448054621019</c:v>
                </c:pt>
                <c:pt idx="528">
                  <c:v>117.30703296506266</c:v>
                </c:pt>
                <c:pt idx="529">
                  <c:v>117.10579407967991</c:v>
                </c:pt>
                <c:pt idx="530">
                  <c:v>116.63478043455713</c:v>
                </c:pt>
                <c:pt idx="531">
                  <c:v>116.61059684812963</c:v>
                </c:pt>
                <c:pt idx="532">
                  <c:v>116.36700087667695</c:v>
                </c:pt>
                <c:pt idx="533">
                  <c:v>116.25400464799202</c:v>
                </c:pt>
                <c:pt idx="534">
                  <c:v>115.32854031508833</c:v>
                </c:pt>
                <c:pt idx="535">
                  <c:v>115.08128026082873</c:v>
                </c:pt>
                <c:pt idx="536">
                  <c:v>114.64026771042224</c:v>
                </c:pt>
                <c:pt idx="537">
                  <c:v>114.58840626192739</c:v>
                </c:pt>
                <c:pt idx="538">
                  <c:v>114.29974022515862</c:v>
                </c:pt>
                <c:pt idx="539">
                  <c:v>114.17134404803751</c:v>
                </c:pt>
                <c:pt idx="540">
                  <c:v>113.76952395020245</c:v>
                </c:pt>
                <c:pt idx="541">
                  <c:v>113.40383046500595</c:v>
                </c:pt>
                <c:pt idx="542">
                  <c:v>113.39093144998145</c:v>
                </c:pt>
                <c:pt idx="543">
                  <c:v>113.3433932314077</c:v>
                </c:pt>
                <c:pt idx="544">
                  <c:v>113.21848547331058</c:v>
                </c:pt>
                <c:pt idx="545">
                  <c:v>113.21193196261683</c:v>
                </c:pt>
                <c:pt idx="546">
                  <c:v>113.0653844429492</c:v>
                </c:pt>
                <c:pt idx="547">
                  <c:v>113.03902858376598</c:v>
                </c:pt>
                <c:pt idx="548">
                  <c:v>112.98866193493828</c:v>
                </c:pt>
                <c:pt idx="549">
                  <c:v>112.36646025083058</c:v>
                </c:pt>
                <c:pt idx="550">
                  <c:v>112.02606266709915</c:v>
                </c:pt>
                <c:pt idx="551">
                  <c:v>111.99546836044604</c:v>
                </c:pt>
              </c:numCache>
            </c:numRef>
          </c:xVal>
          <c:yVal>
            <c:numRef>
              <c:f>cum_freq!$H$2:$H$553</c:f>
              <c:numCache>
                <c:formatCode>0.0</c:formatCode>
                <c:ptCount val="552"/>
                <c:pt idx="0">
                  <c:v>100</c:v>
                </c:pt>
                <c:pt idx="1">
                  <c:v>99.818840579710141</c:v>
                </c:pt>
                <c:pt idx="2">
                  <c:v>99.637681159420282</c:v>
                </c:pt>
                <c:pt idx="3">
                  <c:v>99.456521739130437</c:v>
                </c:pt>
                <c:pt idx="4">
                  <c:v>99.275362318840578</c:v>
                </c:pt>
                <c:pt idx="5">
                  <c:v>99.094202898550719</c:v>
                </c:pt>
                <c:pt idx="6">
                  <c:v>98.91304347826086</c:v>
                </c:pt>
                <c:pt idx="7">
                  <c:v>98.731884057971016</c:v>
                </c:pt>
                <c:pt idx="8">
                  <c:v>98.550724637681171</c:v>
                </c:pt>
                <c:pt idx="9">
                  <c:v>98.369565217391312</c:v>
                </c:pt>
                <c:pt idx="10">
                  <c:v>98.188405797101453</c:v>
                </c:pt>
                <c:pt idx="11">
                  <c:v>98.007246376811594</c:v>
                </c:pt>
                <c:pt idx="12">
                  <c:v>97.826086956521735</c:v>
                </c:pt>
                <c:pt idx="13">
                  <c:v>97.64492753623189</c:v>
                </c:pt>
                <c:pt idx="14">
                  <c:v>97.463768115942031</c:v>
                </c:pt>
                <c:pt idx="15">
                  <c:v>97.282608695652172</c:v>
                </c:pt>
                <c:pt idx="16">
                  <c:v>97.101449275362313</c:v>
                </c:pt>
                <c:pt idx="17">
                  <c:v>96.920289855072468</c:v>
                </c:pt>
                <c:pt idx="18">
                  <c:v>96.739130434782609</c:v>
                </c:pt>
                <c:pt idx="19">
                  <c:v>96.55797101449275</c:v>
                </c:pt>
                <c:pt idx="20">
                  <c:v>96.376811594202891</c:v>
                </c:pt>
                <c:pt idx="21">
                  <c:v>96.195652173913047</c:v>
                </c:pt>
                <c:pt idx="22">
                  <c:v>96.014492753623188</c:v>
                </c:pt>
                <c:pt idx="23">
                  <c:v>95.833333333333343</c:v>
                </c:pt>
                <c:pt idx="24">
                  <c:v>95.652173913043484</c:v>
                </c:pt>
                <c:pt idx="25">
                  <c:v>95.471014492753625</c:v>
                </c:pt>
                <c:pt idx="26">
                  <c:v>95.289855072463766</c:v>
                </c:pt>
                <c:pt idx="27">
                  <c:v>95.108695652173907</c:v>
                </c:pt>
                <c:pt idx="28">
                  <c:v>94.927536231884062</c:v>
                </c:pt>
                <c:pt idx="29">
                  <c:v>94.746376811594203</c:v>
                </c:pt>
                <c:pt idx="30">
                  <c:v>94.565217391304344</c:v>
                </c:pt>
                <c:pt idx="31">
                  <c:v>94.384057971014485</c:v>
                </c:pt>
                <c:pt idx="32">
                  <c:v>94.20289855072464</c:v>
                </c:pt>
                <c:pt idx="33">
                  <c:v>94.021739130434781</c:v>
                </c:pt>
                <c:pt idx="34">
                  <c:v>93.840579710144922</c:v>
                </c:pt>
                <c:pt idx="35">
                  <c:v>93.659420289855078</c:v>
                </c:pt>
                <c:pt idx="36">
                  <c:v>93.478260869565219</c:v>
                </c:pt>
                <c:pt idx="37">
                  <c:v>93.29710144927536</c:v>
                </c:pt>
                <c:pt idx="38">
                  <c:v>93.115942028985515</c:v>
                </c:pt>
                <c:pt idx="39">
                  <c:v>92.934782608695656</c:v>
                </c:pt>
                <c:pt idx="40">
                  <c:v>92.753623188405797</c:v>
                </c:pt>
                <c:pt idx="41">
                  <c:v>92.572463768115938</c:v>
                </c:pt>
                <c:pt idx="42">
                  <c:v>92.391304347826093</c:v>
                </c:pt>
                <c:pt idx="43">
                  <c:v>92.210144927536234</c:v>
                </c:pt>
                <c:pt idx="44">
                  <c:v>92.028985507246375</c:v>
                </c:pt>
                <c:pt idx="45">
                  <c:v>91.847826086956516</c:v>
                </c:pt>
                <c:pt idx="46">
                  <c:v>91.666666666666657</c:v>
                </c:pt>
                <c:pt idx="47">
                  <c:v>91.485507246376812</c:v>
                </c:pt>
                <c:pt idx="48">
                  <c:v>91.304347826086953</c:v>
                </c:pt>
                <c:pt idx="49">
                  <c:v>91.123188405797109</c:v>
                </c:pt>
                <c:pt idx="50">
                  <c:v>90.94202898550725</c:v>
                </c:pt>
                <c:pt idx="51">
                  <c:v>90.760869565217391</c:v>
                </c:pt>
                <c:pt idx="52">
                  <c:v>90.579710144927532</c:v>
                </c:pt>
                <c:pt idx="53">
                  <c:v>90.398550724637687</c:v>
                </c:pt>
                <c:pt idx="54">
                  <c:v>90.217391304347828</c:v>
                </c:pt>
                <c:pt idx="55">
                  <c:v>90.036231884057969</c:v>
                </c:pt>
                <c:pt idx="56">
                  <c:v>89.85507246376811</c:v>
                </c:pt>
                <c:pt idx="57">
                  <c:v>89.673913043478265</c:v>
                </c:pt>
                <c:pt idx="58">
                  <c:v>89.492753623188406</c:v>
                </c:pt>
                <c:pt idx="59">
                  <c:v>89.311594202898547</c:v>
                </c:pt>
                <c:pt idx="60">
                  <c:v>89.130434782608688</c:v>
                </c:pt>
                <c:pt idx="61">
                  <c:v>88.949275362318829</c:v>
                </c:pt>
                <c:pt idx="62">
                  <c:v>88.768115942028984</c:v>
                </c:pt>
                <c:pt idx="63">
                  <c:v>88.58695652173914</c:v>
                </c:pt>
                <c:pt idx="64">
                  <c:v>88.405797101449281</c:v>
                </c:pt>
                <c:pt idx="65">
                  <c:v>88.224637681159422</c:v>
                </c:pt>
                <c:pt idx="66">
                  <c:v>88.043478260869563</c:v>
                </c:pt>
                <c:pt idx="67">
                  <c:v>87.862318840579718</c:v>
                </c:pt>
                <c:pt idx="68">
                  <c:v>87.681159420289859</c:v>
                </c:pt>
                <c:pt idx="69">
                  <c:v>87.5</c:v>
                </c:pt>
                <c:pt idx="70">
                  <c:v>87.318840579710141</c:v>
                </c:pt>
                <c:pt idx="71">
                  <c:v>87.137681159420282</c:v>
                </c:pt>
                <c:pt idx="72">
                  <c:v>86.956521739130437</c:v>
                </c:pt>
                <c:pt idx="73">
                  <c:v>86.775362318840578</c:v>
                </c:pt>
                <c:pt idx="74">
                  <c:v>86.594202898550719</c:v>
                </c:pt>
                <c:pt idx="75">
                  <c:v>86.41304347826086</c:v>
                </c:pt>
                <c:pt idx="76">
                  <c:v>86.231884057971016</c:v>
                </c:pt>
                <c:pt idx="77">
                  <c:v>86.050724637681171</c:v>
                </c:pt>
                <c:pt idx="78">
                  <c:v>85.869565217391312</c:v>
                </c:pt>
                <c:pt idx="79">
                  <c:v>85.688405797101453</c:v>
                </c:pt>
                <c:pt idx="80">
                  <c:v>85.507246376811594</c:v>
                </c:pt>
                <c:pt idx="81">
                  <c:v>85.326086956521735</c:v>
                </c:pt>
                <c:pt idx="82">
                  <c:v>85.14492753623189</c:v>
                </c:pt>
                <c:pt idx="83">
                  <c:v>84.963768115942031</c:v>
                </c:pt>
                <c:pt idx="84">
                  <c:v>84.782608695652172</c:v>
                </c:pt>
                <c:pt idx="85">
                  <c:v>84.601449275362313</c:v>
                </c:pt>
                <c:pt idx="86">
                  <c:v>84.420289855072468</c:v>
                </c:pt>
                <c:pt idx="87">
                  <c:v>84.239130434782609</c:v>
                </c:pt>
                <c:pt idx="88">
                  <c:v>84.05797101449275</c:v>
                </c:pt>
                <c:pt idx="89">
                  <c:v>83.876811594202891</c:v>
                </c:pt>
                <c:pt idx="90">
                  <c:v>83.695652173913047</c:v>
                </c:pt>
                <c:pt idx="91">
                  <c:v>83.514492753623188</c:v>
                </c:pt>
                <c:pt idx="92">
                  <c:v>83.333333333333343</c:v>
                </c:pt>
                <c:pt idx="93">
                  <c:v>83.152173913043484</c:v>
                </c:pt>
                <c:pt idx="94">
                  <c:v>82.971014492753625</c:v>
                </c:pt>
                <c:pt idx="95">
                  <c:v>82.789855072463766</c:v>
                </c:pt>
                <c:pt idx="96">
                  <c:v>82.608695652173907</c:v>
                </c:pt>
                <c:pt idx="97">
                  <c:v>82.427536231884062</c:v>
                </c:pt>
                <c:pt idx="98">
                  <c:v>82.246376811594203</c:v>
                </c:pt>
                <c:pt idx="99">
                  <c:v>82.065217391304344</c:v>
                </c:pt>
                <c:pt idx="100">
                  <c:v>81.884057971014485</c:v>
                </c:pt>
                <c:pt idx="101">
                  <c:v>81.70289855072464</c:v>
                </c:pt>
                <c:pt idx="102">
                  <c:v>81.521739130434781</c:v>
                </c:pt>
                <c:pt idx="103">
                  <c:v>81.340579710144922</c:v>
                </c:pt>
                <c:pt idx="104">
                  <c:v>81.159420289855078</c:v>
                </c:pt>
                <c:pt idx="105">
                  <c:v>80.978260869565219</c:v>
                </c:pt>
                <c:pt idx="106">
                  <c:v>80.79710144927536</c:v>
                </c:pt>
                <c:pt idx="107">
                  <c:v>80.615942028985515</c:v>
                </c:pt>
                <c:pt idx="108">
                  <c:v>80.434782608695656</c:v>
                </c:pt>
                <c:pt idx="109">
                  <c:v>80.253623188405797</c:v>
                </c:pt>
                <c:pt idx="110">
                  <c:v>80.072463768115938</c:v>
                </c:pt>
                <c:pt idx="111">
                  <c:v>79.891304347826093</c:v>
                </c:pt>
                <c:pt idx="112">
                  <c:v>79.710144927536234</c:v>
                </c:pt>
                <c:pt idx="113">
                  <c:v>79.528985507246375</c:v>
                </c:pt>
                <c:pt idx="114">
                  <c:v>79.347826086956516</c:v>
                </c:pt>
                <c:pt idx="115">
                  <c:v>79.166666666666657</c:v>
                </c:pt>
                <c:pt idx="116">
                  <c:v>78.985507246376812</c:v>
                </c:pt>
                <c:pt idx="117">
                  <c:v>78.804347826086953</c:v>
                </c:pt>
                <c:pt idx="118">
                  <c:v>78.623188405797109</c:v>
                </c:pt>
                <c:pt idx="119">
                  <c:v>78.44202898550725</c:v>
                </c:pt>
                <c:pt idx="120">
                  <c:v>78.260869565217391</c:v>
                </c:pt>
                <c:pt idx="121">
                  <c:v>78.079710144927532</c:v>
                </c:pt>
                <c:pt idx="122">
                  <c:v>77.898550724637687</c:v>
                </c:pt>
                <c:pt idx="123">
                  <c:v>77.717391304347828</c:v>
                </c:pt>
                <c:pt idx="124">
                  <c:v>77.536231884057969</c:v>
                </c:pt>
                <c:pt idx="125">
                  <c:v>77.35507246376811</c:v>
                </c:pt>
                <c:pt idx="126">
                  <c:v>77.173913043478265</c:v>
                </c:pt>
                <c:pt idx="127">
                  <c:v>76.992753623188406</c:v>
                </c:pt>
                <c:pt idx="128">
                  <c:v>76.811594202898547</c:v>
                </c:pt>
                <c:pt idx="129">
                  <c:v>76.630434782608688</c:v>
                </c:pt>
                <c:pt idx="130">
                  <c:v>76.449275362318829</c:v>
                </c:pt>
                <c:pt idx="131">
                  <c:v>76.268115942028984</c:v>
                </c:pt>
                <c:pt idx="132">
                  <c:v>76.08695652173914</c:v>
                </c:pt>
                <c:pt idx="133">
                  <c:v>75.905797101449281</c:v>
                </c:pt>
                <c:pt idx="134">
                  <c:v>75.724637681159422</c:v>
                </c:pt>
                <c:pt idx="135">
                  <c:v>75.543478260869563</c:v>
                </c:pt>
                <c:pt idx="136">
                  <c:v>75.362318840579718</c:v>
                </c:pt>
                <c:pt idx="137">
                  <c:v>75.181159420289859</c:v>
                </c:pt>
                <c:pt idx="138">
                  <c:v>75</c:v>
                </c:pt>
                <c:pt idx="139">
                  <c:v>74.818840579710141</c:v>
                </c:pt>
                <c:pt idx="140">
                  <c:v>74.637681159420282</c:v>
                </c:pt>
                <c:pt idx="141">
                  <c:v>74.456521739130437</c:v>
                </c:pt>
                <c:pt idx="142">
                  <c:v>74.275362318840578</c:v>
                </c:pt>
                <c:pt idx="143">
                  <c:v>74.094202898550719</c:v>
                </c:pt>
                <c:pt idx="144">
                  <c:v>73.91304347826086</c:v>
                </c:pt>
                <c:pt idx="145">
                  <c:v>73.731884057971016</c:v>
                </c:pt>
                <c:pt idx="146">
                  <c:v>73.550724637681171</c:v>
                </c:pt>
                <c:pt idx="147">
                  <c:v>73.369565217391312</c:v>
                </c:pt>
                <c:pt idx="148">
                  <c:v>73.188405797101453</c:v>
                </c:pt>
                <c:pt idx="149">
                  <c:v>73.007246376811594</c:v>
                </c:pt>
                <c:pt idx="150">
                  <c:v>72.826086956521735</c:v>
                </c:pt>
                <c:pt idx="151">
                  <c:v>72.64492753623189</c:v>
                </c:pt>
                <c:pt idx="152">
                  <c:v>72.463768115942031</c:v>
                </c:pt>
                <c:pt idx="153">
                  <c:v>72.282608695652172</c:v>
                </c:pt>
                <c:pt idx="154">
                  <c:v>72.101449275362313</c:v>
                </c:pt>
                <c:pt idx="155">
                  <c:v>71.920289855072468</c:v>
                </c:pt>
                <c:pt idx="156">
                  <c:v>71.739130434782609</c:v>
                </c:pt>
                <c:pt idx="157">
                  <c:v>71.55797101449275</c:v>
                </c:pt>
                <c:pt idx="158">
                  <c:v>71.376811594202891</c:v>
                </c:pt>
                <c:pt idx="159">
                  <c:v>71.195652173913047</c:v>
                </c:pt>
                <c:pt idx="160">
                  <c:v>71.014492753623188</c:v>
                </c:pt>
                <c:pt idx="161">
                  <c:v>70.833333333333343</c:v>
                </c:pt>
                <c:pt idx="162">
                  <c:v>70.652173913043484</c:v>
                </c:pt>
                <c:pt idx="163">
                  <c:v>70.471014492753625</c:v>
                </c:pt>
                <c:pt idx="164">
                  <c:v>70.289855072463766</c:v>
                </c:pt>
                <c:pt idx="165">
                  <c:v>70.108695652173907</c:v>
                </c:pt>
                <c:pt idx="166">
                  <c:v>69.927536231884062</c:v>
                </c:pt>
                <c:pt idx="167">
                  <c:v>69.746376811594203</c:v>
                </c:pt>
                <c:pt idx="168">
                  <c:v>69.565217391304344</c:v>
                </c:pt>
                <c:pt idx="169">
                  <c:v>69.384057971014485</c:v>
                </c:pt>
                <c:pt idx="170">
                  <c:v>69.20289855072464</c:v>
                </c:pt>
                <c:pt idx="171">
                  <c:v>69.021739130434781</c:v>
                </c:pt>
                <c:pt idx="172">
                  <c:v>68.840579710144922</c:v>
                </c:pt>
                <c:pt idx="173">
                  <c:v>68.659420289855078</c:v>
                </c:pt>
                <c:pt idx="174">
                  <c:v>68.478260869565219</c:v>
                </c:pt>
                <c:pt idx="175">
                  <c:v>68.29710144927536</c:v>
                </c:pt>
                <c:pt idx="176">
                  <c:v>68.115942028985515</c:v>
                </c:pt>
                <c:pt idx="177">
                  <c:v>67.934782608695656</c:v>
                </c:pt>
                <c:pt idx="178">
                  <c:v>67.753623188405797</c:v>
                </c:pt>
                <c:pt idx="179">
                  <c:v>67.572463768115938</c:v>
                </c:pt>
                <c:pt idx="180">
                  <c:v>67.391304347826093</c:v>
                </c:pt>
                <c:pt idx="181">
                  <c:v>67.210144927536234</c:v>
                </c:pt>
                <c:pt idx="182">
                  <c:v>67.028985507246375</c:v>
                </c:pt>
                <c:pt idx="183">
                  <c:v>66.847826086956516</c:v>
                </c:pt>
                <c:pt idx="184">
                  <c:v>66.666666666666657</c:v>
                </c:pt>
                <c:pt idx="185">
                  <c:v>66.485507246376812</c:v>
                </c:pt>
                <c:pt idx="186">
                  <c:v>66.304347826086953</c:v>
                </c:pt>
                <c:pt idx="187">
                  <c:v>66.123188405797109</c:v>
                </c:pt>
                <c:pt idx="188">
                  <c:v>65.94202898550725</c:v>
                </c:pt>
                <c:pt idx="189">
                  <c:v>65.760869565217391</c:v>
                </c:pt>
                <c:pt idx="190">
                  <c:v>65.579710144927532</c:v>
                </c:pt>
                <c:pt idx="191">
                  <c:v>65.398550724637687</c:v>
                </c:pt>
                <c:pt idx="192">
                  <c:v>65.217391304347828</c:v>
                </c:pt>
                <c:pt idx="193">
                  <c:v>65.036231884057969</c:v>
                </c:pt>
                <c:pt idx="194">
                  <c:v>64.85507246376811</c:v>
                </c:pt>
                <c:pt idx="195">
                  <c:v>64.673913043478265</c:v>
                </c:pt>
                <c:pt idx="196">
                  <c:v>64.492753623188406</c:v>
                </c:pt>
                <c:pt idx="197">
                  <c:v>64.311594202898547</c:v>
                </c:pt>
                <c:pt idx="198">
                  <c:v>64.130434782608688</c:v>
                </c:pt>
                <c:pt idx="199">
                  <c:v>63.949275362318836</c:v>
                </c:pt>
                <c:pt idx="200">
                  <c:v>63.768115942028977</c:v>
                </c:pt>
                <c:pt idx="201">
                  <c:v>63.586956521739133</c:v>
                </c:pt>
                <c:pt idx="202">
                  <c:v>63.405797101449281</c:v>
                </c:pt>
                <c:pt idx="203">
                  <c:v>63.224637681159422</c:v>
                </c:pt>
                <c:pt idx="204">
                  <c:v>63.04347826086957</c:v>
                </c:pt>
                <c:pt idx="205">
                  <c:v>62.862318840579711</c:v>
                </c:pt>
                <c:pt idx="206">
                  <c:v>62.681159420289859</c:v>
                </c:pt>
                <c:pt idx="207">
                  <c:v>62.5</c:v>
                </c:pt>
                <c:pt idx="208">
                  <c:v>62.318840579710141</c:v>
                </c:pt>
                <c:pt idx="209">
                  <c:v>62.137681159420289</c:v>
                </c:pt>
                <c:pt idx="210">
                  <c:v>61.95652173913043</c:v>
                </c:pt>
                <c:pt idx="211">
                  <c:v>61.775362318840578</c:v>
                </c:pt>
                <c:pt idx="212">
                  <c:v>61.594202898550719</c:v>
                </c:pt>
                <c:pt idx="213">
                  <c:v>61.413043478260867</c:v>
                </c:pt>
                <c:pt idx="214">
                  <c:v>61.231884057971023</c:v>
                </c:pt>
                <c:pt idx="215">
                  <c:v>61.050724637681164</c:v>
                </c:pt>
                <c:pt idx="216">
                  <c:v>60.869565217391312</c:v>
                </c:pt>
                <c:pt idx="217">
                  <c:v>60.688405797101453</c:v>
                </c:pt>
                <c:pt idx="218">
                  <c:v>60.507246376811594</c:v>
                </c:pt>
                <c:pt idx="219">
                  <c:v>60.326086956521742</c:v>
                </c:pt>
                <c:pt idx="220">
                  <c:v>60.144927536231883</c:v>
                </c:pt>
                <c:pt idx="221">
                  <c:v>59.963768115942031</c:v>
                </c:pt>
                <c:pt idx="222">
                  <c:v>59.782608695652172</c:v>
                </c:pt>
                <c:pt idx="223">
                  <c:v>59.60144927536232</c:v>
                </c:pt>
                <c:pt idx="224">
                  <c:v>59.420289855072461</c:v>
                </c:pt>
                <c:pt idx="225">
                  <c:v>59.239130434782602</c:v>
                </c:pt>
                <c:pt idx="226">
                  <c:v>59.05797101449275</c:v>
                </c:pt>
                <c:pt idx="227">
                  <c:v>58.876811594202891</c:v>
                </c:pt>
                <c:pt idx="228">
                  <c:v>58.695652173913047</c:v>
                </c:pt>
                <c:pt idx="229">
                  <c:v>58.514492753623195</c:v>
                </c:pt>
                <c:pt idx="230">
                  <c:v>58.333333333333336</c:v>
                </c:pt>
                <c:pt idx="231">
                  <c:v>58.152173913043484</c:v>
                </c:pt>
                <c:pt idx="232">
                  <c:v>57.971014492753625</c:v>
                </c:pt>
                <c:pt idx="233">
                  <c:v>57.789855072463766</c:v>
                </c:pt>
                <c:pt idx="234">
                  <c:v>57.608695652173914</c:v>
                </c:pt>
                <c:pt idx="235">
                  <c:v>57.427536231884055</c:v>
                </c:pt>
                <c:pt idx="236">
                  <c:v>57.246376811594203</c:v>
                </c:pt>
                <c:pt idx="237">
                  <c:v>57.065217391304344</c:v>
                </c:pt>
                <c:pt idx="238">
                  <c:v>56.884057971014492</c:v>
                </c:pt>
                <c:pt idx="239">
                  <c:v>56.702898550724633</c:v>
                </c:pt>
                <c:pt idx="240">
                  <c:v>56.521739130434781</c:v>
                </c:pt>
                <c:pt idx="241">
                  <c:v>56.340579710144922</c:v>
                </c:pt>
                <c:pt idx="242">
                  <c:v>56.159420289855078</c:v>
                </c:pt>
                <c:pt idx="243">
                  <c:v>55.978260869565219</c:v>
                </c:pt>
                <c:pt idx="244">
                  <c:v>55.797101449275367</c:v>
                </c:pt>
                <c:pt idx="245">
                  <c:v>55.615942028985508</c:v>
                </c:pt>
                <c:pt idx="246">
                  <c:v>55.434782608695656</c:v>
                </c:pt>
                <c:pt idx="247">
                  <c:v>55.253623188405797</c:v>
                </c:pt>
                <c:pt idx="248">
                  <c:v>55.072463768115945</c:v>
                </c:pt>
                <c:pt idx="249">
                  <c:v>54.891304347826086</c:v>
                </c:pt>
                <c:pt idx="250">
                  <c:v>54.710144927536234</c:v>
                </c:pt>
                <c:pt idx="251">
                  <c:v>54.528985507246375</c:v>
                </c:pt>
                <c:pt idx="252">
                  <c:v>54.347826086956516</c:v>
                </c:pt>
                <c:pt idx="253">
                  <c:v>54.166666666666664</c:v>
                </c:pt>
                <c:pt idx="254">
                  <c:v>53.985507246376805</c:v>
                </c:pt>
                <c:pt idx="255">
                  <c:v>53.804347826086953</c:v>
                </c:pt>
                <c:pt idx="256">
                  <c:v>53.623188405797109</c:v>
                </c:pt>
                <c:pt idx="257">
                  <c:v>53.44202898550725</c:v>
                </c:pt>
                <c:pt idx="258">
                  <c:v>53.260869565217398</c:v>
                </c:pt>
                <c:pt idx="259">
                  <c:v>53.079710144927539</c:v>
                </c:pt>
                <c:pt idx="260">
                  <c:v>52.89855072463768</c:v>
                </c:pt>
                <c:pt idx="261">
                  <c:v>52.717391304347828</c:v>
                </c:pt>
                <c:pt idx="262">
                  <c:v>52.536231884057969</c:v>
                </c:pt>
                <c:pt idx="263">
                  <c:v>52.355072463768117</c:v>
                </c:pt>
                <c:pt idx="264">
                  <c:v>52.173913043478258</c:v>
                </c:pt>
                <c:pt idx="265">
                  <c:v>51.992753623188406</c:v>
                </c:pt>
                <c:pt idx="266">
                  <c:v>51.811594202898547</c:v>
                </c:pt>
                <c:pt idx="267">
                  <c:v>51.630434782608688</c:v>
                </c:pt>
                <c:pt idx="268">
                  <c:v>51.449275362318836</c:v>
                </c:pt>
                <c:pt idx="269">
                  <c:v>51.268115942028977</c:v>
                </c:pt>
                <c:pt idx="270">
                  <c:v>51.086956521739133</c:v>
                </c:pt>
                <c:pt idx="271">
                  <c:v>50.905797101449281</c:v>
                </c:pt>
                <c:pt idx="272">
                  <c:v>50.724637681159422</c:v>
                </c:pt>
                <c:pt idx="273">
                  <c:v>50.54347826086957</c:v>
                </c:pt>
                <c:pt idx="274">
                  <c:v>50.362318840579711</c:v>
                </c:pt>
                <c:pt idx="275">
                  <c:v>50.181159420289859</c:v>
                </c:pt>
                <c:pt idx="276">
                  <c:v>50</c:v>
                </c:pt>
                <c:pt idx="277">
                  <c:v>49.818840579710141</c:v>
                </c:pt>
                <c:pt idx="278">
                  <c:v>49.637681159420289</c:v>
                </c:pt>
                <c:pt idx="279">
                  <c:v>49.45652173913043</c:v>
                </c:pt>
                <c:pt idx="280">
                  <c:v>49.275362318840585</c:v>
                </c:pt>
                <c:pt idx="281">
                  <c:v>49.094202898550726</c:v>
                </c:pt>
                <c:pt idx="282">
                  <c:v>48.913043478260867</c:v>
                </c:pt>
                <c:pt idx="283">
                  <c:v>48.731884057971016</c:v>
                </c:pt>
                <c:pt idx="284">
                  <c:v>48.550724637681157</c:v>
                </c:pt>
                <c:pt idx="285">
                  <c:v>48.369565217391305</c:v>
                </c:pt>
                <c:pt idx="286">
                  <c:v>48.188405797101446</c:v>
                </c:pt>
                <c:pt idx="287">
                  <c:v>48.007246376811594</c:v>
                </c:pt>
                <c:pt idx="288">
                  <c:v>47.826086956521742</c:v>
                </c:pt>
                <c:pt idx="289">
                  <c:v>47.644927536231883</c:v>
                </c:pt>
                <c:pt idx="290">
                  <c:v>47.463768115942031</c:v>
                </c:pt>
                <c:pt idx="291">
                  <c:v>47.282608695652172</c:v>
                </c:pt>
                <c:pt idx="292">
                  <c:v>47.10144927536232</c:v>
                </c:pt>
                <c:pt idx="293">
                  <c:v>46.920289855072461</c:v>
                </c:pt>
                <c:pt idx="294">
                  <c:v>46.739130434782609</c:v>
                </c:pt>
                <c:pt idx="295">
                  <c:v>46.557971014492757</c:v>
                </c:pt>
                <c:pt idx="296">
                  <c:v>46.376811594202898</c:v>
                </c:pt>
                <c:pt idx="297">
                  <c:v>46.195652173913047</c:v>
                </c:pt>
                <c:pt idx="298">
                  <c:v>46.014492753623188</c:v>
                </c:pt>
                <c:pt idx="299">
                  <c:v>45.833333333333329</c:v>
                </c:pt>
                <c:pt idx="300">
                  <c:v>45.652173913043477</c:v>
                </c:pt>
                <c:pt idx="301">
                  <c:v>45.471014492753625</c:v>
                </c:pt>
                <c:pt idx="302">
                  <c:v>45.289855072463766</c:v>
                </c:pt>
                <c:pt idx="303">
                  <c:v>45.108695652173914</c:v>
                </c:pt>
                <c:pt idx="304">
                  <c:v>44.927536231884055</c:v>
                </c:pt>
                <c:pt idx="305">
                  <c:v>44.746376811594203</c:v>
                </c:pt>
                <c:pt idx="306">
                  <c:v>44.565217391304344</c:v>
                </c:pt>
                <c:pt idx="307">
                  <c:v>44.384057971014492</c:v>
                </c:pt>
                <c:pt idx="308">
                  <c:v>44.20289855072464</c:v>
                </c:pt>
                <c:pt idx="309">
                  <c:v>44.021739130434781</c:v>
                </c:pt>
                <c:pt idx="310">
                  <c:v>43.840579710144929</c:v>
                </c:pt>
                <c:pt idx="311">
                  <c:v>43.659420289855071</c:v>
                </c:pt>
                <c:pt idx="312">
                  <c:v>43.478260869565219</c:v>
                </c:pt>
                <c:pt idx="313">
                  <c:v>43.29710144927536</c:v>
                </c:pt>
                <c:pt idx="314">
                  <c:v>43.115942028985508</c:v>
                </c:pt>
                <c:pt idx="315">
                  <c:v>42.934782608695656</c:v>
                </c:pt>
                <c:pt idx="316">
                  <c:v>42.753623188405797</c:v>
                </c:pt>
                <c:pt idx="317">
                  <c:v>42.572463768115945</c:v>
                </c:pt>
                <c:pt idx="318">
                  <c:v>42.391304347826086</c:v>
                </c:pt>
                <c:pt idx="319">
                  <c:v>42.210144927536234</c:v>
                </c:pt>
                <c:pt idx="320">
                  <c:v>42.028985507246375</c:v>
                </c:pt>
                <c:pt idx="321">
                  <c:v>41.847826086956523</c:v>
                </c:pt>
                <c:pt idx="322">
                  <c:v>41.666666666666671</c:v>
                </c:pt>
                <c:pt idx="323">
                  <c:v>41.485507246376812</c:v>
                </c:pt>
                <c:pt idx="324">
                  <c:v>41.304347826086953</c:v>
                </c:pt>
                <c:pt idx="325">
                  <c:v>41.123188405797102</c:v>
                </c:pt>
                <c:pt idx="326">
                  <c:v>40.942028985507243</c:v>
                </c:pt>
                <c:pt idx="327">
                  <c:v>40.760869565217391</c:v>
                </c:pt>
                <c:pt idx="328">
                  <c:v>40.579710144927539</c:v>
                </c:pt>
                <c:pt idx="329">
                  <c:v>40.39855072463768</c:v>
                </c:pt>
                <c:pt idx="330">
                  <c:v>40.217391304347828</c:v>
                </c:pt>
                <c:pt idx="331">
                  <c:v>40.036231884057969</c:v>
                </c:pt>
                <c:pt idx="332">
                  <c:v>39.855072463768117</c:v>
                </c:pt>
                <c:pt idx="333">
                  <c:v>39.673913043478258</c:v>
                </c:pt>
                <c:pt idx="334">
                  <c:v>39.492753623188406</c:v>
                </c:pt>
                <c:pt idx="335">
                  <c:v>39.311594202898554</c:v>
                </c:pt>
                <c:pt idx="336">
                  <c:v>39.130434782608695</c:v>
                </c:pt>
                <c:pt idx="337">
                  <c:v>38.949275362318843</c:v>
                </c:pt>
                <c:pt idx="338">
                  <c:v>38.768115942028984</c:v>
                </c:pt>
                <c:pt idx="339">
                  <c:v>38.586956521739133</c:v>
                </c:pt>
                <c:pt idx="340">
                  <c:v>38.405797101449274</c:v>
                </c:pt>
                <c:pt idx="341">
                  <c:v>38.224637681159415</c:v>
                </c:pt>
                <c:pt idx="342">
                  <c:v>38.04347826086957</c:v>
                </c:pt>
                <c:pt idx="343">
                  <c:v>37.862318840579711</c:v>
                </c:pt>
                <c:pt idx="344">
                  <c:v>37.681159420289859</c:v>
                </c:pt>
                <c:pt idx="345">
                  <c:v>37.5</c:v>
                </c:pt>
                <c:pt idx="346">
                  <c:v>37.318840579710141</c:v>
                </c:pt>
                <c:pt idx="347">
                  <c:v>37.137681159420289</c:v>
                </c:pt>
                <c:pt idx="348">
                  <c:v>36.95652173913043</c:v>
                </c:pt>
                <c:pt idx="349">
                  <c:v>36.775362318840585</c:v>
                </c:pt>
                <c:pt idx="350">
                  <c:v>36.594202898550726</c:v>
                </c:pt>
                <c:pt idx="351">
                  <c:v>36.413043478260867</c:v>
                </c:pt>
                <c:pt idx="352">
                  <c:v>36.231884057971016</c:v>
                </c:pt>
                <c:pt idx="353">
                  <c:v>36.050724637681157</c:v>
                </c:pt>
                <c:pt idx="354">
                  <c:v>35.869565217391305</c:v>
                </c:pt>
                <c:pt idx="355">
                  <c:v>35.688405797101446</c:v>
                </c:pt>
                <c:pt idx="356">
                  <c:v>35.507246376811594</c:v>
                </c:pt>
                <c:pt idx="357">
                  <c:v>35.326086956521742</c:v>
                </c:pt>
                <c:pt idx="358">
                  <c:v>35.144927536231883</c:v>
                </c:pt>
                <c:pt idx="359">
                  <c:v>34.963768115942031</c:v>
                </c:pt>
                <c:pt idx="360">
                  <c:v>34.782608695652172</c:v>
                </c:pt>
                <c:pt idx="361">
                  <c:v>34.60144927536232</c:v>
                </c:pt>
                <c:pt idx="362">
                  <c:v>34.420289855072461</c:v>
                </c:pt>
                <c:pt idx="363">
                  <c:v>34.239130434782609</c:v>
                </c:pt>
                <c:pt idx="364">
                  <c:v>34.057971014492757</c:v>
                </c:pt>
                <c:pt idx="365">
                  <c:v>33.876811594202898</c:v>
                </c:pt>
                <c:pt idx="366">
                  <c:v>33.695652173913047</c:v>
                </c:pt>
                <c:pt idx="367">
                  <c:v>33.514492753623188</c:v>
                </c:pt>
                <c:pt idx="368">
                  <c:v>33.333333333333329</c:v>
                </c:pt>
                <c:pt idx="369">
                  <c:v>33.152173913043477</c:v>
                </c:pt>
                <c:pt idx="370">
                  <c:v>32.971014492753625</c:v>
                </c:pt>
                <c:pt idx="371">
                  <c:v>32.789855072463766</c:v>
                </c:pt>
                <c:pt idx="372">
                  <c:v>32.608695652173914</c:v>
                </c:pt>
                <c:pt idx="373">
                  <c:v>32.427536231884055</c:v>
                </c:pt>
                <c:pt idx="374">
                  <c:v>32.246376811594203</c:v>
                </c:pt>
                <c:pt idx="375">
                  <c:v>32.065217391304344</c:v>
                </c:pt>
                <c:pt idx="376">
                  <c:v>31.884057971014489</c:v>
                </c:pt>
                <c:pt idx="377">
                  <c:v>31.70289855072464</c:v>
                </c:pt>
                <c:pt idx="378">
                  <c:v>31.521739130434785</c:v>
                </c:pt>
                <c:pt idx="379">
                  <c:v>31.340579710144929</c:v>
                </c:pt>
                <c:pt idx="380">
                  <c:v>31.159420289855071</c:v>
                </c:pt>
                <c:pt idx="381">
                  <c:v>30.978260869565215</c:v>
                </c:pt>
                <c:pt idx="382">
                  <c:v>30.79710144927536</c:v>
                </c:pt>
                <c:pt idx="383">
                  <c:v>30.615942028985511</c:v>
                </c:pt>
                <c:pt idx="384">
                  <c:v>30.434782608695656</c:v>
                </c:pt>
                <c:pt idx="385">
                  <c:v>30.253623188405797</c:v>
                </c:pt>
                <c:pt idx="386">
                  <c:v>30.072463768115941</c:v>
                </c:pt>
                <c:pt idx="387">
                  <c:v>29.891304347826086</c:v>
                </c:pt>
                <c:pt idx="388">
                  <c:v>29.710144927536231</c:v>
                </c:pt>
                <c:pt idx="389">
                  <c:v>29.528985507246375</c:v>
                </c:pt>
                <c:pt idx="390">
                  <c:v>29.347826086956523</c:v>
                </c:pt>
                <c:pt idx="391">
                  <c:v>29.166666666666668</c:v>
                </c:pt>
                <c:pt idx="392">
                  <c:v>28.985507246376812</c:v>
                </c:pt>
                <c:pt idx="393">
                  <c:v>28.804347826086957</c:v>
                </c:pt>
                <c:pt idx="394">
                  <c:v>28.623188405797102</c:v>
                </c:pt>
                <c:pt idx="395">
                  <c:v>28.442028985507246</c:v>
                </c:pt>
                <c:pt idx="396">
                  <c:v>28.260869565217391</c:v>
                </c:pt>
                <c:pt idx="397">
                  <c:v>28.079710144927539</c:v>
                </c:pt>
                <c:pt idx="398">
                  <c:v>27.898550724637683</c:v>
                </c:pt>
                <c:pt idx="399">
                  <c:v>27.717391304347828</c:v>
                </c:pt>
                <c:pt idx="400">
                  <c:v>27.536231884057973</c:v>
                </c:pt>
                <c:pt idx="401">
                  <c:v>27.355072463768117</c:v>
                </c:pt>
                <c:pt idx="402">
                  <c:v>27.173913043478258</c:v>
                </c:pt>
                <c:pt idx="403">
                  <c:v>26.992753623188403</c:v>
                </c:pt>
                <c:pt idx="404">
                  <c:v>26.811594202898554</c:v>
                </c:pt>
                <c:pt idx="405">
                  <c:v>26.630434782608699</c:v>
                </c:pt>
                <c:pt idx="406">
                  <c:v>26.44927536231884</c:v>
                </c:pt>
                <c:pt idx="407">
                  <c:v>26.268115942028984</c:v>
                </c:pt>
                <c:pt idx="408">
                  <c:v>26.086956521739129</c:v>
                </c:pt>
                <c:pt idx="409">
                  <c:v>25.905797101449274</c:v>
                </c:pt>
                <c:pt idx="410">
                  <c:v>25.724637681159418</c:v>
                </c:pt>
                <c:pt idx="411">
                  <c:v>25.543478260869566</c:v>
                </c:pt>
                <c:pt idx="412">
                  <c:v>25.362318840579711</c:v>
                </c:pt>
                <c:pt idx="413">
                  <c:v>25.181159420289855</c:v>
                </c:pt>
                <c:pt idx="414">
                  <c:v>25</c:v>
                </c:pt>
                <c:pt idx="415">
                  <c:v>24.818840579710145</c:v>
                </c:pt>
                <c:pt idx="416">
                  <c:v>24.637681159420293</c:v>
                </c:pt>
                <c:pt idx="417">
                  <c:v>24.456521739130434</c:v>
                </c:pt>
                <c:pt idx="418">
                  <c:v>24.275362318840578</c:v>
                </c:pt>
                <c:pt idx="419">
                  <c:v>24.094202898550723</c:v>
                </c:pt>
                <c:pt idx="420">
                  <c:v>23.913043478260871</c:v>
                </c:pt>
                <c:pt idx="421">
                  <c:v>23.731884057971016</c:v>
                </c:pt>
                <c:pt idx="422">
                  <c:v>23.55072463768116</c:v>
                </c:pt>
                <c:pt idx="423">
                  <c:v>23.369565217391305</c:v>
                </c:pt>
                <c:pt idx="424">
                  <c:v>23.188405797101449</c:v>
                </c:pt>
                <c:pt idx="425">
                  <c:v>23.007246376811594</c:v>
                </c:pt>
                <c:pt idx="426">
                  <c:v>22.826086956521738</c:v>
                </c:pt>
                <c:pt idx="427">
                  <c:v>22.644927536231883</c:v>
                </c:pt>
                <c:pt idx="428">
                  <c:v>22.463768115942027</c:v>
                </c:pt>
                <c:pt idx="429">
                  <c:v>22.282608695652172</c:v>
                </c:pt>
                <c:pt idx="430">
                  <c:v>22.10144927536232</c:v>
                </c:pt>
                <c:pt idx="431">
                  <c:v>21.920289855072465</c:v>
                </c:pt>
                <c:pt idx="432">
                  <c:v>21.739130434782609</c:v>
                </c:pt>
                <c:pt idx="433">
                  <c:v>21.557971014492754</c:v>
                </c:pt>
                <c:pt idx="434">
                  <c:v>21.376811594202898</c:v>
                </c:pt>
                <c:pt idx="435">
                  <c:v>21.195652173913043</c:v>
                </c:pt>
                <c:pt idx="436">
                  <c:v>21.014492753623188</c:v>
                </c:pt>
                <c:pt idx="437">
                  <c:v>20.833333333333336</c:v>
                </c:pt>
                <c:pt idx="438">
                  <c:v>20.652173913043477</c:v>
                </c:pt>
                <c:pt idx="439">
                  <c:v>20.471014492753621</c:v>
                </c:pt>
                <c:pt idx="440">
                  <c:v>20.289855072463769</c:v>
                </c:pt>
                <c:pt idx="441">
                  <c:v>20.108695652173914</c:v>
                </c:pt>
                <c:pt idx="442">
                  <c:v>19.927536231884059</c:v>
                </c:pt>
                <c:pt idx="443">
                  <c:v>19.746376811594203</c:v>
                </c:pt>
                <c:pt idx="444">
                  <c:v>19.565217391304348</c:v>
                </c:pt>
                <c:pt idx="445">
                  <c:v>19.384057971014492</c:v>
                </c:pt>
                <c:pt idx="446">
                  <c:v>19.202898550724637</c:v>
                </c:pt>
                <c:pt idx="447">
                  <c:v>19.021739130434785</c:v>
                </c:pt>
                <c:pt idx="448">
                  <c:v>18.840579710144929</c:v>
                </c:pt>
                <c:pt idx="449">
                  <c:v>18.659420289855071</c:v>
                </c:pt>
                <c:pt idx="450">
                  <c:v>18.478260869565215</c:v>
                </c:pt>
                <c:pt idx="451">
                  <c:v>18.297101449275363</c:v>
                </c:pt>
                <c:pt idx="452">
                  <c:v>18.115942028985508</c:v>
                </c:pt>
                <c:pt idx="453">
                  <c:v>17.934782608695652</c:v>
                </c:pt>
                <c:pt idx="454">
                  <c:v>17.753623188405797</c:v>
                </c:pt>
                <c:pt idx="455">
                  <c:v>17.572463768115941</c:v>
                </c:pt>
                <c:pt idx="456">
                  <c:v>17.391304347826086</c:v>
                </c:pt>
                <c:pt idx="457">
                  <c:v>17.210144927536231</c:v>
                </c:pt>
                <c:pt idx="458">
                  <c:v>17.028985507246379</c:v>
                </c:pt>
                <c:pt idx="459">
                  <c:v>16.847826086956523</c:v>
                </c:pt>
                <c:pt idx="460">
                  <c:v>16.666666666666664</c:v>
                </c:pt>
                <c:pt idx="461">
                  <c:v>16.485507246376812</c:v>
                </c:pt>
                <c:pt idx="462">
                  <c:v>16.304347826086957</c:v>
                </c:pt>
                <c:pt idx="463">
                  <c:v>16.123188405797102</c:v>
                </c:pt>
                <c:pt idx="464">
                  <c:v>15.942028985507244</c:v>
                </c:pt>
                <c:pt idx="465">
                  <c:v>15.760869565217392</c:v>
                </c:pt>
                <c:pt idx="466">
                  <c:v>15.579710144927535</c:v>
                </c:pt>
                <c:pt idx="467">
                  <c:v>15.39855072463768</c:v>
                </c:pt>
                <c:pt idx="468">
                  <c:v>15.217391304347828</c:v>
                </c:pt>
                <c:pt idx="469">
                  <c:v>15.036231884057971</c:v>
                </c:pt>
                <c:pt idx="470">
                  <c:v>14.855072463768115</c:v>
                </c:pt>
                <c:pt idx="471">
                  <c:v>14.673913043478262</c:v>
                </c:pt>
                <c:pt idx="472">
                  <c:v>14.492753623188406</c:v>
                </c:pt>
                <c:pt idx="473">
                  <c:v>14.311594202898551</c:v>
                </c:pt>
                <c:pt idx="474">
                  <c:v>14.130434782608695</c:v>
                </c:pt>
                <c:pt idx="475">
                  <c:v>13.949275362318842</c:v>
                </c:pt>
                <c:pt idx="476">
                  <c:v>13.768115942028986</c:v>
                </c:pt>
                <c:pt idx="477">
                  <c:v>13.586956521739129</c:v>
                </c:pt>
                <c:pt idx="478">
                  <c:v>13.405797101449277</c:v>
                </c:pt>
                <c:pt idx="479">
                  <c:v>13.22463768115942</c:v>
                </c:pt>
                <c:pt idx="480">
                  <c:v>13.043478260869565</c:v>
                </c:pt>
                <c:pt idx="481">
                  <c:v>12.862318840579709</c:v>
                </c:pt>
                <c:pt idx="482">
                  <c:v>12.681159420289855</c:v>
                </c:pt>
                <c:pt idx="483">
                  <c:v>12.5</c:v>
                </c:pt>
                <c:pt idx="484">
                  <c:v>12.318840579710146</c:v>
                </c:pt>
                <c:pt idx="485">
                  <c:v>12.137681159420289</c:v>
                </c:pt>
                <c:pt idx="486">
                  <c:v>11.956521739130435</c:v>
                </c:pt>
                <c:pt idx="487">
                  <c:v>11.77536231884058</c:v>
                </c:pt>
                <c:pt idx="488">
                  <c:v>11.594202898550725</c:v>
                </c:pt>
                <c:pt idx="489">
                  <c:v>11.413043478260869</c:v>
                </c:pt>
                <c:pt idx="490">
                  <c:v>11.231884057971014</c:v>
                </c:pt>
                <c:pt idx="491">
                  <c:v>11.05072463768116</c:v>
                </c:pt>
                <c:pt idx="492">
                  <c:v>10.869565217391305</c:v>
                </c:pt>
                <c:pt idx="493">
                  <c:v>10.688405797101449</c:v>
                </c:pt>
                <c:pt idx="494">
                  <c:v>10.507246376811594</c:v>
                </c:pt>
                <c:pt idx="495">
                  <c:v>10.326086956521738</c:v>
                </c:pt>
                <c:pt idx="496">
                  <c:v>10.144927536231885</c:v>
                </c:pt>
                <c:pt idx="497">
                  <c:v>9.9637681159420293</c:v>
                </c:pt>
                <c:pt idx="498">
                  <c:v>9.7826086956521738</c:v>
                </c:pt>
                <c:pt idx="499">
                  <c:v>9.6014492753623184</c:v>
                </c:pt>
                <c:pt idx="500">
                  <c:v>9.4202898550724647</c:v>
                </c:pt>
                <c:pt idx="501">
                  <c:v>9.2391304347826075</c:v>
                </c:pt>
                <c:pt idx="502">
                  <c:v>9.0579710144927539</c:v>
                </c:pt>
                <c:pt idx="503">
                  <c:v>8.8768115942028984</c:v>
                </c:pt>
                <c:pt idx="504">
                  <c:v>8.695652173913043</c:v>
                </c:pt>
                <c:pt idx="505">
                  <c:v>8.5144927536231894</c:v>
                </c:pt>
                <c:pt idx="506">
                  <c:v>8.3333333333333321</c:v>
                </c:pt>
                <c:pt idx="507">
                  <c:v>8.1521739130434785</c:v>
                </c:pt>
                <c:pt idx="508">
                  <c:v>7.9710144927536222</c:v>
                </c:pt>
                <c:pt idx="509">
                  <c:v>7.7898550724637676</c:v>
                </c:pt>
                <c:pt idx="510">
                  <c:v>7.608695652173914</c:v>
                </c:pt>
                <c:pt idx="511">
                  <c:v>7.4275362318840576</c:v>
                </c:pt>
                <c:pt idx="512">
                  <c:v>7.2463768115942031</c:v>
                </c:pt>
                <c:pt idx="513">
                  <c:v>7.0652173913043477</c:v>
                </c:pt>
                <c:pt idx="514">
                  <c:v>6.8840579710144931</c:v>
                </c:pt>
                <c:pt idx="515">
                  <c:v>6.7028985507246386</c:v>
                </c:pt>
                <c:pt idx="516">
                  <c:v>6.5217391304347823</c:v>
                </c:pt>
                <c:pt idx="517">
                  <c:v>6.3405797101449277</c:v>
                </c:pt>
                <c:pt idx="518">
                  <c:v>6.1594202898550732</c:v>
                </c:pt>
                <c:pt idx="519">
                  <c:v>5.9782608695652177</c:v>
                </c:pt>
                <c:pt idx="520">
                  <c:v>5.7971014492753623</c:v>
                </c:pt>
                <c:pt idx="521">
                  <c:v>5.6159420289855069</c:v>
                </c:pt>
                <c:pt idx="522">
                  <c:v>5.4347826086956523</c:v>
                </c:pt>
                <c:pt idx="523">
                  <c:v>5.2536231884057969</c:v>
                </c:pt>
                <c:pt idx="524">
                  <c:v>5.0724637681159424</c:v>
                </c:pt>
                <c:pt idx="525">
                  <c:v>4.8913043478260869</c:v>
                </c:pt>
                <c:pt idx="526">
                  <c:v>4.7101449275362324</c:v>
                </c:pt>
                <c:pt idx="527">
                  <c:v>4.5289855072463769</c:v>
                </c:pt>
                <c:pt idx="528">
                  <c:v>4.3478260869565215</c:v>
                </c:pt>
                <c:pt idx="529">
                  <c:v>4.1666666666666661</c:v>
                </c:pt>
                <c:pt idx="530">
                  <c:v>3.9855072463768111</c:v>
                </c:pt>
                <c:pt idx="531">
                  <c:v>3.804347826086957</c:v>
                </c:pt>
                <c:pt idx="532">
                  <c:v>3.6231884057971016</c:v>
                </c:pt>
                <c:pt idx="533">
                  <c:v>3.4420289855072466</c:v>
                </c:pt>
                <c:pt idx="534">
                  <c:v>3.2608695652173911</c:v>
                </c:pt>
                <c:pt idx="535">
                  <c:v>3.0797101449275366</c:v>
                </c:pt>
                <c:pt idx="536">
                  <c:v>2.8985507246376812</c:v>
                </c:pt>
                <c:pt idx="537">
                  <c:v>2.7173913043478262</c:v>
                </c:pt>
                <c:pt idx="538">
                  <c:v>2.5362318840579712</c:v>
                </c:pt>
                <c:pt idx="539">
                  <c:v>2.3550724637681162</c:v>
                </c:pt>
                <c:pt idx="540">
                  <c:v>2.1739130434782608</c:v>
                </c:pt>
                <c:pt idx="541">
                  <c:v>1.9927536231884055</c:v>
                </c:pt>
                <c:pt idx="542">
                  <c:v>1.8115942028985508</c:v>
                </c:pt>
                <c:pt idx="543">
                  <c:v>1.6304347826086956</c:v>
                </c:pt>
                <c:pt idx="544">
                  <c:v>1.4492753623188406</c:v>
                </c:pt>
                <c:pt idx="545">
                  <c:v>1.2681159420289856</c:v>
                </c:pt>
                <c:pt idx="546">
                  <c:v>1.0869565217391304</c:v>
                </c:pt>
                <c:pt idx="547">
                  <c:v>0.90579710144927539</c:v>
                </c:pt>
                <c:pt idx="548">
                  <c:v>0.72463768115942029</c:v>
                </c:pt>
                <c:pt idx="549">
                  <c:v>0.54347826086956519</c:v>
                </c:pt>
                <c:pt idx="550">
                  <c:v>0.36231884057971014</c:v>
                </c:pt>
                <c:pt idx="551">
                  <c:v>0.18115942028985507</c:v>
                </c:pt>
              </c:numCache>
            </c:numRef>
          </c:yVal>
          <c:smooth val="1"/>
          <c:extLst>
            <c:ext xmlns:c16="http://schemas.microsoft.com/office/drawing/2014/chart" uri="{C3380CC4-5D6E-409C-BE32-E72D297353CC}">
              <c16:uniqueId val="{00000002-1AE4-47EE-B07B-480FE95D8F55}"/>
            </c:ext>
          </c:extLst>
        </c:ser>
        <c:ser>
          <c:idx val="3"/>
          <c:order val="3"/>
          <c:tx>
            <c:v>lc1steep</c:v>
          </c:tx>
          <c:spPr>
            <a:ln w="38100" cap="rnd">
              <a:solidFill>
                <a:srgbClr val="FFC000"/>
              </a:solidFill>
              <a:round/>
            </a:ln>
            <a:effectLst/>
          </c:spPr>
          <c:marker>
            <c:symbol val="none"/>
          </c:marker>
          <c:xVal>
            <c:numRef>
              <c:f>cum_freq!$J$2:$J$731</c:f>
              <c:numCache>
                <c:formatCode>General</c:formatCode>
                <c:ptCount val="730"/>
                <c:pt idx="0">
                  <c:v>2722.8585991918339</c:v>
                </c:pt>
                <c:pt idx="1">
                  <c:v>2551.7648193628152</c:v>
                </c:pt>
                <c:pt idx="2">
                  <c:v>2434.6004330127398</c:v>
                </c:pt>
                <c:pt idx="3">
                  <c:v>2379.6697077024755</c:v>
                </c:pt>
                <c:pt idx="4">
                  <c:v>2280.7411552065764</c:v>
                </c:pt>
                <c:pt idx="5">
                  <c:v>2172.5197609697566</c:v>
                </c:pt>
                <c:pt idx="6">
                  <c:v>1654.990790651203</c:v>
                </c:pt>
                <c:pt idx="7">
                  <c:v>1469.926770764215</c:v>
                </c:pt>
                <c:pt idx="8">
                  <c:v>1440.4562144851661</c:v>
                </c:pt>
                <c:pt idx="9">
                  <c:v>1397.4158693978693</c:v>
                </c:pt>
                <c:pt idx="10">
                  <c:v>1214.57444245953</c:v>
                </c:pt>
                <c:pt idx="11">
                  <c:v>1137.0432439514561</c:v>
                </c:pt>
                <c:pt idx="12">
                  <c:v>1111.9019930352511</c:v>
                </c:pt>
                <c:pt idx="13">
                  <c:v>1085.775160435026</c:v>
                </c:pt>
                <c:pt idx="14">
                  <c:v>1052.6458703414792</c:v>
                </c:pt>
                <c:pt idx="15">
                  <c:v>1039.2253484496155</c:v>
                </c:pt>
                <c:pt idx="16">
                  <c:v>955.8123694309985</c:v>
                </c:pt>
                <c:pt idx="17">
                  <c:v>921.24614441365907</c:v>
                </c:pt>
                <c:pt idx="18">
                  <c:v>914.8252065478905</c:v>
                </c:pt>
                <c:pt idx="19">
                  <c:v>912.29908934396349</c:v>
                </c:pt>
                <c:pt idx="20">
                  <c:v>905.96563605322763</c:v>
                </c:pt>
                <c:pt idx="21">
                  <c:v>866.07865722691383</c:v>
                </c:pt>
                <c:pt idx="22">
                  <c:v>850.80033212640183</c:v>
                </c:pt>
                <c:pt idx="23">
                  <c:v>831.54102628405622</c:v>
                </c:pt>
                <c:pt idx="24">
                  <c:v>824.6286735972111</c:v>
                </c:pt>
                <c:pt idx="25">
                  <c:v>789.24863544918571</c:v>
                </c:pt>
                <c:pt idx="26">
                  <c:v>770.31337514731467</c:v>
                </c:pt>
                <c:pt idx="27">
                  <c:v>760.25895043551577</c:v>
                </c:pt>
                <c:pt idx="28">
                  <c:v>757.52805799022849</c:v>
                </c:pt>
                <c:pt idx="29">
                  <c:v>753.84721765051052</c:v>
                </c:pt>
                <c:pt idx="30">
                  <c:v>751.73288611454188</c:v>
                </c:pt>
                <c:pt idx="31">
                  <c:v>745.88852945902056</c:v>
                </c:pt>
                <c:pt idx="32">
                  <c:v>742.81191025633757</c:v>
                </c:pt>
                <c:pt idx="33">
                  <c:v>736.5628669227134</c:v>
                </c:pt>
                <c:pt idx="34">
                  <c:v>721.06457315283706</c:v>
                </c:pt>
                <c:pt idx="35">
                  <c:v>713.30940049448679</c:v>
                </c:pt>
                <c:pt idx="36">
                  <c:v>707.95351665139515</c:v>
                </c:pt>
                <c:pt idx="37">
                  <c:v>705.22200158159956</c:v>
                </c:pt>
                <c:pt idx="38">
                  <c:v>693.04657149250534</c:v>
                </c:pt>
                <c:pt idx="39">
                  <c:v>673.99602827665069</c:v>
                </c:pt>
                <c:pt idx="40">
                  <c:v>654.98798441596375</c:v>
                </c:pt>
                <c:pt idx="41">
                  <c:v>648.31696582958409</c:v>
                </c:pt>
                <c:pt idx="42">
                  <c:v>642.15154846065116</c:v>
                </c:pt>
                <c:pt idx="43">
                  <c:v>641.94714788043336</c:v>
                </c:pt>
                <c:pt idx="44">
                  <c:v>640.77849294210148</c:v>
                </c:pt>
                <c:pt idx="45">
                  <c:v>629.57923407165879</c:v>
                </c:pt>
                <c:pt idx="46">
                  <c:v>626.64795455371382</c:v>
                </c:pt>
                <c:pt idx="47">
                  <c:v>626.20844292270976</c:v>
                </c:pt>
                <c:pt idx="48">
                  <c:v>624.37787566187308</c:v>
                </c:pt>
                <c:pt idx="49">
                  <c:v>615.69527184432616</c:v>
                </c:pt>
                <c:pt idx="50">
                  <c:v>613.21971024863547</c:v>
                </c:pt>
                <c:pt idx="51">
                  <c:v>613.16147656341775</c:v>
                </c:pt>
                <c:pt idx="52">
                  <c:v>612.74537110840686</c:v>
                </c:pt>
                <c:pt idx="53">
                  <c:v>604.23956517074896</c:v>
                </c:pt>
                <c:pt idx="54">
                  <c:v>600.59020483481572</c:v>
                </c:pt>
                <c:pt idx="55">
                  <c:v>588.60703894113317</c:v>
                </c:pt>
                <c:pt idx="56">
                  <c:v>583.38526948759591</c:v>
                </c:pt>
                <c:pt idx="57">
                  <c:v>575.52808826338855</c:v>
                </c:pt>
                <c:pt idx="58">
                  <c:v>566.07843317975551</c:v>
                </c:pt>
                <c:pt idx="59">
                  <c:v>565.04432265249807</c:v>
                </c:pt>
                <c:pt idx="60">
                  <c:v>564.29107920727006</c:v>
                </c:pt>
                <c:pt idx="61">
                  <c:v>563.36078744234874</c:v>
                </c:pt>
                <c:pt idx="62">
                  <c:v>562.84137712588222</c:v>
                </c:pt>
                <c:pt idx="63">
                  <c:v>561.35532436597305</c:v>
                </c:pt>
                <c:pt idx="64">
                  <c:v>558.93209909739392</c:v>
                </c:pt>
                <c:pt idx="65">
                  <c:v>557.05869121222111</c:v>
                </c:pt>
                <c:pt idx="66">
                  <c:v>550.11081977033791</c:v>
                </c:pt>
                <c:pt idx="67">
                  <c:v>549.74421903500718</c:v>
                </c:pt>
                <c:pt idx="68">
                  <c:v>548.70612511687443</c:v>
                </c:pt>
                <c:pt idx="69">
                  <c:v>548.39053333775075</c:v>
                </c:pt>
                <c:pt idx="70">
                  <c:v>547.54040331994258</c:v>
                </c:pt>
                <c:pt idx="71">
                  <c:v>535.64858101105983</c:v>
                </c:pt>
                <c:pt idx="72">
                  <c:v>535.00440757554463</c:v>
                </c:pt>
                <c:pt idx="73">
                  <c:v>532.43948266692178</c:v>
                </c:pt>
                <c:pt idx="74">
                  <c:v>512.94462848272531</c:v>
                </c:pt>
                <c:pt idx="75">
                  <c:v>506.73711437955382</c:v>
                </c:pt>
                <c:pt idx="76">
                  <c:v>503.62950327107762</c:v>
                </c:pt>
                <c:pt idx="77">
                  <c:v>497.57272317424395</c:v>
                </c:pt>
                <c:pt idx="78">
                  <c:v>493.00480771313011</c:v>
                </c:pt>
                <c:pt idx="79">
                  <c:v>491.86079828831038</c:v>
                </c:pt>
                <c:pt idx="80">
                  <c:v>491.13223654454691</c:v>
                </c:pt>
                <c:pt idx="81">
                  <c:v>490.78239362723133</c:v>
                </c:pt>
                <c:pt idx="82">
                  <c:v>487.57130430662164</c:v>
                </c:pt>
                <c:pt idx="83">
                  <c:v>483.77939587094454</c:v>
                </c:pt>
                <c:pt idx="84">
                  <c:v>474.62982542962391</c:v>
                </c:pt>
                <c:pt idx="85">
                  <c:v>473.41276507054187</c:v>
                </c:pt>
                <c:pt idx="86">
                  <c:v>471.84157020653362</c:v>
                </c:pt>
                <c:pt idx="87">
                  <c:v>468.83009091616543</c:v>
                </c:pt>
                <c:pt idx="88">
                  <c:v>467.44856390177148</c:v>
                </c:pt>
                <c:pt idx="89">
                  <c:v>462.95987401422548</c:v>
                </c:pt>
                <c:pt idx="90">
                  <c:v>462.83214468134321</c:v>
                </c:pt>
                <c:pt idx="91">
                  <c:v>462.22218515756106</c:v>
                </c:pt>
                <c:pt idx="92">
                  <c:v>461.92767345994343</c:v>
                </c:pt>
                <c:pt idx="93">
                  <c:v>460.35537202746082</c:v>
                </c:pt>
                <c:pt idx="94">
                  <c:v>456.2437181067408</c:v>
                </c:pt>
                <c:pt idx="95">
                  <c:v>454.82971603969423</c:v>
                </c:pt>
                <c:pt idx="96">
                  <c:v>451.68597122064176</c:v>
                </c:pt>
                <c:pt idx="97">
                  <c:v>450.91254664099421</c:v>
                </c:pt>
                <c:pt idx="98">
                  <c:v>450.47631692975864</c:v>
                </c:pt>
                <c:pt idx="99">
                  <c:v>450.43005219016698</c:v>
                </c:pt>
                <c:pt idx="100">
                  <c:v>449.09648763361605</c:v>
                </c:pt>
                <c:pt idx="101">
                  <c:v>447.97454391272777</c:v>
                </c:pt>
                <c:pt idx="102">
                  <c:v>446.72020860445946</c:v>
                </c:pt>
                <c:pt idx="103">
                  <c:v>445.97996725892028</c:v>
                </c:pt>
                <c:pt idx="104">
                  <c:v>443.67051667354258</c:v>
                </c:pt>
                <c:pt idx="105">
                  <c:v>443.1899848399749</c:v>
                </c:pt>
                <c:pt idx="106">
                  <c:v>441.45874927501194</c:v>
                </c:pt>
                <c:pt idx="107">
                  <c:v>441.33846020115357</c:v>
                </c:pt>
                <c:pt idx="108">
                  <c:v>440.3888046862071</c:v>
                </c:pt>
                <c:pt idx="109">
                  <c:v>439.56048521930506</c:v>
                </c:pt>
                <c:pt idx="110">
                  <c:v>438.40950014723211</c:v>
                </c:pt>
                <c:pt idx="111">
                  <c:v>438.02533930777668</c:v>
                </c:pt>
                <c:pt idx="112">
                  <c:v>437.46585031459404</c:v>
                </c:pt>
                <c:pt idx="113">
                  <c:v>436.4683949878783</c:v>
                </c:pt>
                <c:pt idx="114">
                  <c:v>435.59354005076369</c:v>
                </c:pt>
                <c:pt idx="115">
                  <c:v>434.45756219451505</c:v>
                </c:pt>
                <c:pt idx="116">
                  <c:v>433.80088250615762</c:v>
                </c:pt>
                <c:pt idx="117">
                  <c:v>433.42530755801687</c:v>
                </c:pt>
                <c:pt idx="118">
                  <c:v>423.8908793595848</c:v>
                </c:pt>
                <c:pt idx="119">
                  <c:v>423.11836243450017</c:v>
                </c:pt>
                <c:pt idx="120">
                  <c:v>421.58968194405946</c:v>
                </c:pt>
                <c:pt idx="121">
                  <c:v>421.4276816614792</c:v>
                </c:pt>
                <c:pt idx="122">
                  <c:v>420.89177243462285</c:v>
                </c:pt>
                <c:pt idx="123">
                  <c:v>419.16153040071072</c:v>
                </c:pt>
                <c:pt idx="124">
                  <c:v>418.05743940308662</c:v>
                </c:pt>
                <c:pt idx="125">
                  <c:v>417.80267693601212</c:v>
                </c:pt>
                <c:pt idx="126">
                  <c:v>416.79667430248753</c:v>
                </c:pt>
                <c:pt idx="127">
                  <c:v>415.17435704542311</c:v>
                </c:pt>
                <c:pt idx="128">
                  <c:v>412.16817813177124</c:v>
                </c:pt>
                <c:pt idx="129">
                  <c:v>407.84683363918072</c:v>
                </c:pt>
                <c:pt idx="130">
                  <c:v>405.59864126898094</c:v>
                </c:pt>
                <c:pt idx="131">
                  <c:v>404.66688049686394</c:v>
                </c:pt>
                <c:pt idx="132">
                  <c:v>404.52093552268548</c:v>
                </c:pt>
                <c:pt idx="133">
                  <c:v>403.96971511718033</c:v>
                </c:pt>
                <c:pt idx="134">
                  <c:v>403.9573941977817</c:v>
                </c:pt>
                <c:pt idx="135">
                  <c:v>403.49639539077668</c:v>
                </c:pt>
                <c:pt idx="136">
                  <c:v>403.36419864316775</c:v>
                </c:pt>
                <c:pt idx="137">
                  <c:v>402.10275619676344</c:v>
                </c:pt>
                <c:pt idx="138">
                  <c:v>401.14500408677043</c:v>
                </c:pt>
                <c:pt idx="139">
                  <c:v>399.33341552975293</c:v>
                </c:pt>
                <c:pt idx="140">
                  <c:v>398.72377067339932</c:v>
                </c:pt>
                <c:pt idx="141">
                  <c:v>398.11435053384611</c:v>
                </c:pt>
                <c:pt idx="142">
                  <c:v>397.27533509046611</c:v>
                </c:pt>
                <c:pt idx="143">
                  <c:v>396.18001084403431</c:v>
                </c:pt>
                <c:pt idx="144">
                  <c:v>395.36395661661271</c:v>
                </c:pt>
                <c:pt idx="145">
                  <c:v>394.73165610482732</c:v>
                </c:pt>
                <c:pt idx="146">
                  <c:v>394.71130617318101</c:v>
                </c:pt>
                <c:pt idx="147">
                  <c:v>394.12424922969018</c:v>
                </c:pt>
                <c:pt idx="148">
                  <c:v>391.43791198274778</c:v>
                </c:pt>
                <c:pt idx="149">
                  <c:v>391.20413669080216</c:v>
                </c:pt>
                <c:pt idx="150">
                  <c:v>387.11858746492209</c:v>
                </c:pt>
                <c:pt idx="151">
                  <c:v>385.44024382797608</c:v>
                </c:pt>
                <c:pt idx="152">
                  <c:v>385.26936495505652</c:v>
                </c:pt>
                <c:pt idx="153">
                  <c:v>384.37001468842726</c:v>
                </c:pt>
                <c:pt idx="154">
                  <c:v>382.96928145743522</c:v>
                </c:pt>
                <c:pt idx="155">
                  <c:v>380.64459334747556</c:v>
                </c:pt>
                <c:pt idx="156">
                  <c:v>379.97395118069699</c:v>
                </c:pt>
                <c:pt idx="157">
                  <c:v>379.67573473145006</c:v>
                </c:pt>
                <c:pt idx="158">
                  <c:v>379.05955790971637</c:v>
                </c:pt>
                <c:pt idx="159">
                  <c:v>378.66712784350261</c:v>
                </c:pt>
                <c:pt idx="160">
                  <c:v>378.46428773892575</c:v>
                </c:pt>
                <c:pt idx="161">
                  <c:v>378.43665404317625</c:v>
                </c:pt>
                <c:pt idx="162">
                  <c:v>377.98890210382183</c:v>
                </c:pt>
                <c:pt idx="163">
                  <c:v>377.1681310603758</c:v>
                </c:pt>
                <c:pt idx="164">
                  <c:v>376.92338450788043</c:v>
                </c:pt>
                <c:pt idx="165">
                  <c:v>374.88107786188544</c:v>
                </c:pt>
                <c:pt idx="166">
                  <c:v>374.73979801806854</c:v>
                </c:pt>
                <c:pt idx="167">
                  <c:v>372.86016165102939</c:v>
                </c:pt>
                <c:pt idx="168">
                  <c:v>372.04859257282772</c:v>
                </c:pt>
                <c:pt idx="169">
                  <c:v>370.99074003259568</c:v>
                </c:pt>
                <c:pt idx="170">
                  <c:v>370.23147133320845</c:v>
                </c:pt>
                <c:pt idx="171">
                  <c:v>369.41898213836748</c:v>
                </c:pt>
                <c:pt idx="172">
                  <c:v>369.24475200540832</c:v>
                </c:pt>
                <c:pt idx="173">
                  <c:v>368.03701064324935</c:v>
                </c:pt>
                <c:pt idx="174">
                  <c:v>367.78545588268088</c:v>
                </c:pt>
                <c:pt idx="175">
                  <c:v>364.81066758138138</c:v>
                </c:pt>
                <c:pt idx="176">
                  <c:v>364.70283794769369</c:v>
                </c:pt>
                <c:pt idx="177">
                  <c:v>364.44354743309793</c:v>
                </c:pt>
                <c:pt idx="178">
                  <c:v>364.3317014159864</c:v>
                </c:pt>
                <c:pt idx="179">
                  <c:v>364.28108701231287</c:v>
                </c:pt>
                <c:pt idx="180">
                  <c:v>363.80725634077766</c:v>
                </c:pt>
                <c:pt idx="181">
                  <c:v>363.25293663285402</c:v>
                </c:pt>
                <c:pt idx="182">
                  <c:v>362.95779584003452</c:v>
                </c:pt>
                <c:pt idx="183">
                  <c:v>362.26708789292809</c:v>
                </c:pt>
                <c:pt idx="184">
                  <c:v>361.54510572606733</c:v>
                </c:pt>
                <c:pt idx="185">
                  <c:v>361.26874991568724</c:v>
                </c:pt>
                <c:pt idx="186">
                  <c:v>360.50773996066641</c:v>
                </c:pt>
                <c:pt idx="187">
                  <c:v>360.23042864454561</c:v>
                </c:pt>
                <c:pt idx="188">
                  <c:v>358.96400967564045</c:v>
                </c:pt>
                <c:pt idx="189">
                  <c:v>358.7829338684939</c:v>
                </c:pt>
                <c:pt idx="190">
                  <c:v>356.88255046095151</c:v>
                </c:pt>
                <c:pt idx="191">
                  <c:v>356.12724438231243</c:v>
                </c:pt>
                <c:pt idx="192">
                  <c:v>355.2698999406723</c:v>
                </c:pt>
                <c:pt idx="193">
                  <c:v>354.74380819379422</c:v>
                </c:pt>
                <c:pt idx="194">
                  <c:v>353.27700894246527</c:v>
                </c:pt>
                <c:pt idx="195">
                  <c:v>353.08395044945456</c:v>
                </c:pt>
                <c:pt idx="196">
                  <c:v>351.0787469996701</c:v>
                </c:pt>
                <c:pt idx="197">
                  <c:v>350.4808315933978</c:v>
                </c:pt>
                <c:pt idx="198">
                  <c:v>350.21830557227952</c:v>
                </c:pt>
                <c:pt idx="199">
                  <c:v>348.15947509174191</c:v>
                </c:pt>
                <c:pt idx="200">
                  <c:v>347.37728400055738</c:v>
                </c:pt>
                <c:pt idx="201">
                  <c:v>345.69467322084296</c:v>
                </c:pt>
                <c:pt idx="202">
                  <c:v>344.93952060149059</c:v>
                </c:pt>
                <c:pt idx="203">
                  <c:v>344.53770147911655</c:v>
                </c:pt>
                <c:pt idx="204">
                  <c:v>344.15131591937222</c:v>
                </c:pt>
                <c:pt idx="205">
                  <c:v>343.78805406188974</c:v>
                </c:pt>
                <c:pt idx="206">
                  <c:v>343.58532651542589</c:v>
                </c:pt>
                <c:pt idx="207">
                  <c:v>343.48930078473728</c:v>
                </c:pt>
                <c:pt idx="208">
                  <c:v>341.9509523592348</c:v>
                </c:pt>
                <c:pt idx="209">
                  <c:v>341.94362921177486</c:v>
                </c:pt>
                <c:pt idx="210">
                  <c:v>341.73575530707694</c:v>
                </c:pt>
                <c:pt idx="211">
                  <c:v>341.36914634358038</c:v>
                </c:pt>
                <c:pt idx="212">
                  <c:v>341.11636846216931</c:v>
                </c:pt>
                <c:pt idx="213">
                  <c:v>340.26961766418759</c:v>
                </c:pt>
                <c:pt idx="214">
                  <c:v>338.86574039511828</c:v>
                </c:pt>
                <c:pt idx="215">
                  <c:v>337.3551295160018</c:v>
                </c:pt>
                <c:pt idx="216">
                  <c:v>337.24745621746462</c:v>
                </c:pt>
                <c:pt idx="217">
                  <c:v>335.22132287017155</c:v>
                </c:pt>
                <c:pt idx="218">
                  <c:v>334.37665307917496</c:v>
                </c:pt>
                <c:pt idx="219">
                  <c:v>333.60067209628244</c:v>
                </c:pt>
                <c:pt idx="220">
                  <c:v>332.27113550649551</c:v>
                </c:pt>
                <c:pt idx="221">
                  <c:v>330.52826763173903</c:v>
                </c:pt>
                <c:pt idx="222">
                  <c:v>330.18600165686189</c:v>
                </c:pt>
                <c:pt idx="223">
                  <c:v>330.07078137280058</c:v>
                </c:pt>
                <c:pt idx="224">
                  <c:v>329.76863681317082</c:v>
                </c:pt>
                <c:pt idx="225">
                  <c:v>329.09511486824232</c:v>
                </c:pt>
                <c:pt idx="226">
                  <c:v>328.20557680917443</c:v>
                </c:pt>
                <c:pt idx="227">
                  <c:v>328.13592211026588</c:v>
                </c:pt>
                <c:pt idx="228">
                  <c:v>326.81490183186713</c:v>
                </c:pt>
                <c:pt idx="229">
                  <c:v>323.97002316762052</c:v>
                </c:pt>
                <c:pt idx="230">
                  <c:v>323.34310203892039</c:v>
                </c:pt>
                <c:pt idx="231">
                  <c:v>322.42636885332939</c:v>
                </c:pt>
                <c:pt idx="232">
                  <c:v>321.93757130794791</c:v>
                </c:pt>
                <c:pt idx="233">
                  <c:v>321.90569020105096</c:v>
                </c:pt>
                <c:pt idx="234">
                  <c:v>318.67566148009377</c:v>
                </c:pt>
                <c:pt idx="235">
                  <c:v>317.57129991161901</c:v>
                </c:pt>
                <c:pt idx="236">
                  <c:v>317.09214761392946</c:v>
                </c:pt>
                <c:pt idx="237">
                  <c:v>317.0277716428738</c:v>
                </c:pt>
                <c:pt idx="238">
                  <c:v>317.0075383434808</c:v>
                </c:pt>
                <c:pt idx="239">
                  <c:v>316.44952378968094</c:v>
                </c:pt>
                <c:pt idx="240">
                  <c:v>315.17677696183904</c:v>
                </c:pt>
                <c:pt idx="241">
                  <c:v>314.81944713259821</c:v>
                </c:pt>
                <c:pt idx="242">
                  <c:v>313.10393455400026</c:v>
                </c:pt>
                <c:pt idx="243">
                  <c:v>312.01534542077053</c:v>
                </c:pt>
                <c:pt idx="244">
                  <c:v>311.99150530888699</c:v>
                </c:pt>
                <c:pt idx="245">
                  <c:v>311.44855428991053</c:v>
                </c:pt>
                <c:pt idx="246">
                  <c:v>309.20353208021737</c:v>
                </c:pt>
                <c:pt idx="247">
                  <c:v>308.80755439637585</c:v>
                </c:pt>
                <c:pt idx="248">
                  <c:v>308.52978517883315</c:v>
                </c:pt>
                <c:pt idx="249">
                  <c:v>308.4185078637841</c:v>
                </c:pt>
                <c:pt idx="250">
                  <c:v>307.9721635798648</c:v>
                </c:pt>
                <c:pt idx="251">
                  <c:v>307.10983406801762</c:v>
                </c:pt>
                <c:pt idx="252">
                  <c:v>306.3688628921592</c:v>
                </c:pt>
                <c:pt idx="253">
                  <c:v>306.1931850014422</c:v>
                </c:pt>
                <c:pt idx="254">
                  <c:v>306.01343440830237</c:v>
                </c:pt>
                <c:pt idx="255">
                  <c:v>304.86589422161211</c:v>
                </c:pt>
                <c:pt idx="256">
                  <c:v>304.39074720331672</c:v>
                </c:pt>
                <c:pt idx="257">
                  <c:v>303.85137775313757</c:v>
                </c:pt>
                <c:pt idx="258">
                  <c:v>303.37276084542168</c:v>
                </c:pt>
                <c:pt idx="259">
                  <c:v>302.6640268243732</c:v>
                </c:pt>
                <c:pt idx="260">
                  <c:v>302.36306592234416</c:v>
                </c:pt>
                <c:pt idx="261">
                  <c:v>302.04578657037746</c:v>
                </c:pt>
                <c:pt idx="262">
                  <c:v>299.76109437616532</c:v>
                </c:pt>
                <c:pt idx="263">
                  <c:v>299.43254123875624</c:v>
                </c:pt>
                <c:pt idx="264">
                  <c:v>298.77253561393752</c:v>
                </c:pt>
                <c:pt idx="265">
                  <c:v>298.05549474024616</c:v>
                </c:pt>
                <c:pt idx="266">
                  <c:v>297.81292617525338</c:v>
                </c:pt>
                <c:pt idx="267">
                  <c:v>297.64589552761163</c:v>
                </c:pt>
                <c:pt idx="268">
                  <c:v>296.89290875322587</c:v>
                </c:pt>
                <c:pt idx="269">
                  <c:v>296.48260431488444</c:v>
                </c:pt>
                <c:pt idx="270">
                  <c:v>293.71410284090189</c:v>
                </c:pt>
                <c:pt idx="271">
                  <c:v>293.58489355656451</c:v>
                </c:pt>
                <c:pt idx="272">
                  <c:v>293.40913322441918</c:v>
                </c:pt>
                <c:pt idx="273">
                  <c:v>291.52677652989968</c:v>
                </c:pt>
                <c:pt idx="274">
                  <c:v>290.42872844104284</c:v>
                </c:pt>
                <c:pt idx="275">
                  <c:v>290.38261979694624</c:v>
                </c:pt>
                <c:pt idx="276">
                  <c:v>287.22983517941259</c:v>
                </c:pt>
                <c:pt idx="277">
                  <c:v>287.15954131977895</c:v>
                </c:pt>
                <c:pt idx="278">
                  <c:v>286.1723018600602</c:v>
                </c:pt>
                <c:pt idx="279">
                  <c:v>285.1526743425681</c:v>
                </c:pt>
                <c:pt idx="280">
                  <c:v>284.50821164308775</c:v>
                </c:pt>
                <c:pt idx="281">
                  <c:v>283.92995963586941</c:v>
                </c:pt>
                <c:pt idx="282">
                  <c:v>283.42245883051078</c:v>
                </c:pt>
                <c:pt idx="283">
                  <c:v>283.16235644359301</c:v>
                </c:pt>
                <c:pt idx="284">
                  <c:v>280.87819780199703</c:v>
                </c:pt>
                <c:pt idx="285">
                  <c:v>280.87500056043984</c:v>
                </c:pt>
                <c:pt idx="286">
                  <c:v>280.86719698395842</c:v>
                </c:pt>
                <c:pt idx="287">
                  <c:v>280.72126071725643</c:v>
                </c:pt>
                <c:pt idx="288">
                  <c:v>280.70870757185759</c:v>
                </c:pt>
                <c:pt idx="289">
                  <c:v>280.17071150640345</c:v>
                </c:pt>
                <c:pt idx="290">
                  <c:v>279.39681792130443</c:v>
                </c:pt>
                <c:pt idx="291">
                  <c:v>277.9833680999887</c:v>
                </c:pt>
                <c:pt idx="292">
                  <c:v>277.9608744515499</c:v>
                </c:pt>
                <c:pt idx="293">
                  <c:v>273.56897743135568</c:v>
                </c:pt>
                <c:pt idx="294">
                  <c:v>272.77024021768426</c:v>
                </c:pt>
                <c:pt idx="295">
                  <c:v>272.04258596871352</c:v>
                </c:pt>
                <c:pt idx="296">
                  <c:v>271.78674017973026</c:v>
                </c:pt>
                <c:pt idx="297">
                  <c:v>270.69997514298791</c:v>
                </c:pt>
                <c:pt idx="298">
                  <c:v>269.60584893347573</c:v>
                </c:pt>
                <c:pt idx="299">
                  <c:v>269.29155496776775</c:v>
                </c:pt>
                <c:pt idx="300">
                  <c:v>267.49969827133924</c:v>
                </c:pt>
                <c:pt idx="301">
                  <c:v>267.01886431230446</c:v>
                </c:pt>
                <c:pt idx="302">
                  <c:v>266.8724914735036</c:v>
                </c:pt>
                <c:pt idx="303">
                  <c:v>266.69937102453792</c:v>
                </c:pt>
                <c:pt idx="304">
                  <c:v>266.17717215871141</c:v>
                </c:pt>
                <c:pt idx="305">
                  <c:v>265.792184268764</c:v>
                </c:pt>
                <c:pt idx="306">
                  <c:v>264.84580947530947</c:v>
                </c:pt>
                <c:pt idx="307">
                  <c:v>264.8305754656721</c:v>
                </c:pt>
                <c:pt idx="308">
                  <c:v>264.54384250026811</c:v>
                </c:pt>
                <c:pt idx="309">
                  <c:v>264.06084421408372</c:v>
                </c:pt>
                <c:pt idx="310">
                  <c:v>264.02693546345176</c:v>
                </c:pt>
                <c:pt idx="311">
                  <c:v>264.01348768476208</c:v>
                </c:pt>
                <c:pt idx="312">
                  <c:v>263.61594968504983</c:v>
                </c:pt>
                <c:pt idx="313">
                  <c:v>263.457124755508</c:v>
                </c:pt>
                <c:pt idx="314">
                  <c:v>263.03327236255524</c:v>
                </c:pt>
                <c:pt idx="315">
                  <c:v>262.96182919591604</c:v>
                </c:pt>
                <c:pt idx="316">
                  <c:v>262.9296303859565</c:v>
                </c:pt>
                <c:pt idx="317">
                  <c:v>262.33595759772533</c:v>
                </c:pt>
                <c:pt idx="318">
                  <c:v>261.85538158769452</c:v>
                </c:pt>
                <c:pt idx="319">
                  <c:v>261.249412404792</c:v>
                </c:pt>
                <c:pt idx="320">
                  <c:v>261.22514586621799</c:v>
                </c:pt>
                <c:pt idx="321">
                  <c:v>261.05879607932604</c:v>
                </c:pt>
                <c:pt idx="322">
                  <c:v>260.92318016933831</c:v>
                </c:pt>
                <c:pt idx="323">
                  <c:v>260.85982512992456</c:v>
                </c:pt>
                <c:pt idx="324">
                  <c:v>260.60459980855171</c:v>
                </c:pt>
                <c:pt idx="325">
                  <c:v>260.01310061414239</c:v>
                </c:pt>
                <c:pt idx="326">
                  <c:v>259.8751875280754</c:v>
                </c:pt>
                <c:pt idx="327">
                  <c:v>259.57707053578417</c:v>
                </c:pt>
                <c:pt idx="328">
                  <c:v>259.44711368663428</c:v>
                </c:pt>
                <c:pt idx="329">
                  <c:v>259.4468177123203</c:v>
                </c:pt>
                <c:pt idx="330">
                  <c:v>259.3050416222311</c:v>
                </c:pt>
                <c:pt idx="331">
                  <c:v>259.27313431301968</c:v>
                </c:pt>
                <c:pt idx="332">
                  <c:v>259.22227450230355</c:v>
                </c:pt>
                <c:pt idx="333">
                  <c:v>258.8617466326545</c:v>
                </c:pt>
                <c:pt idx="334">
                  <c:v>258.79318947520346</c:v>
                </c:pt>
                <c:pt idx="335">
                  <c:v>258.5059913388331</c:v>
                </c:pt>
                <c:pt idx="336">
                  <c:v>257.47314083933679</c:v>
                </c:pt>
                <c:pt idx="337">
                  <c:v>257.39865181341435</c:v>
                </c:pt>
                <c:pt idx="338">
                  <c:v>257.31505372862472</c:v>
                </c:pt>
                <c:pt idx="339">
                  <c:v>257.27375944026579</c:v>
                </c:pt>
                <c:pt idx="340">
                  <c:v>256.98033425996113</c:v>
                </c:pt>
                <c:pt idx="341">
                  <c:v>256.07761324132662</c:v>
                </c:pt>
                <c:pt idx="342">
                  <c:v>255.80182701174522</c:v>
                </c:pt>
                <c:pt idx="343">
                  <c:v>255.41696302359568</c:v>
                </c:pt>
                <c:pt idx="344">
                  <c:v>255.32751295543963</c:v>
                </c:pt>
                <c:pt idx="345">
                  <c:v>255.06990122632533</c:v>
                </c:pt>
                <c:pt idx="346">
                  <c:v>254.62981098750581</c:v>
                </c:pt>
                <c:pt idx="347">
                  <c:v>254.49362222143017</c:v>
                </c:pt>
                <c:pt idx="348">
                  <c:v>254.33316124493805</c:v>
                </c:pt>
                <c:pt idx="349">
                  <c:v>254.09400185668602</c:v>
                </c:pt>
                <c:pt idx="350">
                  <c:v>253.83302856235355</c:v>
                </c:pt>
                <c:pt idx="351">
                  <c:v>252.94547556825967</c:v>
                </c:pt>
                <c:pt idx="352">
                  <c:v>252.5492340239164</c:v>
                </c:pt>
                <c:pt idx="353">
                  <c:v>250.99912691038421</c:v>
                </c:pt>
                <c:pt idx="354">
                  <c:v>250.25788069010932</c:v>
                </c:pt>
                <c:pt idx="355">
                  <c:v>249.36815729759786</c:v>
                </c:pt>
                <c:pt idx="356">
                  <c:v>248.85126791538966</c:v>
                </c:pt>
                <c:pt idx="357">
                  <c:v>248.77139870753095</c:v>
                </c:pt>
                <c:pt idx="358">
                  <c:v>248.33548174648143</c:v>
                </c:pt>
                <c:pt idx="359">
                  <c:v>248.1303446255956</c:v>
                </c:pt>
                <c:pt idx="360">
                  <c:v>247.84925602217015</c:v>
                </c:pt>
                <c:pt idx="361">
                  <c:v>247.51133116366867</c:v>
                </c:pt>
                <c:pt idx="362">
                  <c:v>247.47548120498533</c:v>
                </c:pt>
                <c:pt idx="363">
                  <c:v>247.34461150874066</c:v>
                </c:pt>
                <c:pt idx="364">
                  <c:v>247.23245697535367</c:v>
                </c:pt>
                <c:pt idx="365">
                  <c:v>247.15755278654058</c:v>
                </c:pt>
                <c:pt idx="366">
                  <c:v>246.10934189917077</c:v>
                </c:pt>
                <c:pt idx="367">
                  <c:v>245.46075624953653</c:v>
                </c:pt>
                <c:pt idx="368">
                  <c:v>245.4239530218953</c:v>
                </c:pt>
                <c:pt idx="369">
                  <c:v>245.29543482360123</c:v>
                </c:pt>
                <c:pt idx="370">
                  <c:v>245.28869132246311</c:v>
                </c:pt>
                <c:pt idx="371">
                  <c:v>244.83199073353228</c:v>
                </c:pt>
                <c:pt idx="372">
                  <c:v>244.70100304698752</c:v>
                </c:pt>
                <c:pt idx="373">
                  <c:v>244.03455548730199</c:v>
                </c:pt>
                <c:pt idx="374">
                  <c:v>243.92200448413891</c:v>
                </c:pt>
                <c:pt idx="375">
                  <c:v>243.46802262498639</c:v>
                </c:pt>
                <c:pt idx="376">
                  <c:v>242.60161002565277</c:v>
                </c:pt>
                <c:pt idx="377">
                  <c:v>241.34315935631557</c:v>
                </c:pt>
                <c:pt idx="378">
                  <c:v>241.30438368554692</c:v>
                </c:pt>
                <c:pt idx="379">
                  <c:v>241.23539283186085</c:v>
                </c:pt>
                <c:pt idx="380">
                  <c:v>241.21420107097811</c:v>
                </c:pt>
                <c:pt idx="381">
                  <c:v>240.59605604002755</c:v>
                </c:pt>
                <c:pt idx="382">
                  <c:v>239.48024589750071</c:v>
                </c:pt>
                <c:pt idx="383">
                  <c:v>239.41517460649118</c:v>
                </c:pt>
                <c:pt idx="384">
                  <c:v>238.73760376490111</c:v>
                </c:pt>
                <c:pt idx="385">
                  <c:v>237.63390100888722</c:v>
                </c:pt>
                <c:pt idx="386">
                  <c:v>237.34749581206907</c:v>
                </c:pt>
                <c:pt idx="387">
                  <c:v>236.76272374235131</c:v>
                </c:pt>
                <c:pt idx="388">
                  <c:v>236.74526916645041</c:v>
                </c:pt>
                <c:pt idx="389">
                  <c:v>235.63102421278569</c:v>
                </c:pt>
                <c:pt idx="390">
                  <c:v>235.28049636057983</c:v>
                </c:pt>
                <c:pt idx="391">
                  <c:v>234.82324943741594</c:v>
                </c:pt>
                <c:pt idx="392">
                  <c:v>234.39035333161183</c:v>
                </c:pt>
                <c:pt idx="393">
                  <c:v>234.20258898427937</c:v>
                </c:pt>
                <c:pt idx="394">
                  <c:v>234.12440686995305</c:v>
                </c:pt>
                <c:pt idx="395">
                  <c:v>233.74156621174279</c:v>
                </c:pt>
                <c:pt idx="396">
                  <c:v>233.40323377943562</c:v>
                </c:pt>
                <c:pt idx="397">
                  <c:v>233.38229781065908</c:v>
                </c:pt>
                <c:pt idx="398">
                  <c:v>233.22548654495884</c:v>
                </c:pt>
                <c:pt idx="399">
                  <c:v>232.92678127875445</c:v>
                </c:pt>
                <c:pt idx="400">
                  <c:v>232.90419584232998</c:v>
                </c:pt>
                <c:pt idx="401">
                  <c:v>232.65074708580713</c:v>
                </c:pt>
                <c:pt idx="402">
                  <c:v>232.6284263886206</c:v>
                </c:pt>
                <c:pt idx="403">
                  <c:v>232.61515100198747</c:v>
                </c:pt>
                <c:pt idx="404">
                  <c:v>232.4654642094911</c:v>
                </c:pt>
                <c:pt idx="405">
                  <c:v>232.32552675497848</c:v>
                </c:pt>
                <c:pt idx="406">
                  <c:v>232.24409331687886</c:v>
                </c:pt>
                <c:pt idx="407">
                  <c:v>230.79041271760701</c:v>
                </c:pt>
                <c:pt idx="408">
                  <c:v>229.85864651330283</c:v>
                </c:pt>
                <c:pt idx="409">
                  <c:v>229.59387883625331</c:v>
                </c:pt>
                <c:pt idx="410">
                  <c:v>229.4475612779452</c:v>
                </c:pt>
                <c:pt idx="411">
                  <c:v>228.82830153023957</c:v>
                </c:pt>
                <c:pt idx="412">
                  <c:v>228.74561605288935</c:v>
                </c:pt>
                <c:pt idx="413">
                  <c:v>228.4973138942558</c:v>
                </c:pt>
                <c:pt idx="414">
                  <c:v>228.39502996444196</c:v>
                </c:pt>
                <c:pt idx="415">
                  <c:v>227.56559106756362</c:v>
                </c:pt>
                <c:pt idx="416">
                  <c:v>227.42577376024892</c:v>
                </c:pt>
                <c:pt idx="417">
                  <c:v>227.41389931870208</c:v>
                </c:pt>
                <c:pt idx="418">
                  <c:v>227.23318922556615</c:v>
                </c:pt>
                <c:pt idx="419">
                  <c:v>226.14585756377414</c:v>
                </c:pt>
                <c:pt idx="420">
                  <c:v>225.87580740427174</c:v>
                </c:pt>
                <c:pt idx="421">
                  <c:v>225.64143888553647</c:v>
                </c:pt>
                <c:pt idx="422">
                  <c:v>225.3145313014052</c:v>
                </c:pt>
                <c:pt idx="423">
                  <c:v>225.19083073413802</c:v>
                </c:pt>
                <c:pt idx="424">
                  <c:v>224.7019221484606</c:v>
                </c:pt>
                <c:pt idx="425">
                  <c:v>223.80780667287652</c:v>
                </c:pt>
                <c:pt idx="426">
                  <c:v>223.72184135277055</c:v>
                </c:pt>
                <c:pt idx="427">
                  <c:v>223.61749454989044</c:v>
                </c:pt>
                <c:pt idx="428">
                  <c:v>223.15893966790247</c:v>
                </c:pt>
                <c:pt idx="429">
                  <c:v>222.96696385771978</c:v>
                </c:pt>
                <c:pt idx="430">
                  <c:v>222.74367156856221</c:v>
                </c:pt>
                <c:pt idx="431">
                  <c:v>222.72249298872177</c:v>
                </c:pt>
                <c:pt idx="432">
                  <c:v>222.64073529698098</c:v>
                </c:pt>
                <c:pt idx="433">
                  <c:v>222.56746579707141</c:v>
                </c:pt>
                <c:pt idx="434">
                  <c:v>222.41251968880258</c:v>
                </c:pt>
                <c:pt idx="435">
                  <c:v>221.80373375709792</c:v>
                </c:pt>
                <c:pt idx="436">
                  <c:v>221.18014998842915</c:v>
                </c:pt>
                <c:pt idx="437">
                  <c:v>221.05975179151736</c:v>
                </c:pt>
                <c:pt idx="438">
                  <c:v>221.02213924787742</c:v>
                </c:pt>
                <c:pt idx="439">
                  <c:v>220.74655920175201</c:v>
                </c:pt>
                <c:pt idx="440">
                  <c:v>220.65341636473246</c:v>
                </c:pt>
                <c:pt idx="441">
                  <c:v>220.09835835866849</c:v>
                </c:pt>
                <c:pt idx="442">
                  <c:v>220.0857152626414</c:v>
                </c:pt>
                <c:pt idx="443">
                  <c:v>219.45189964995473</c:v>
                </c:pt>
                <c:pt idx="444">
                  <c:v>218.73483576935317</c:v>
                </c:pt>
                <c:pt idx="445">
                  <c:v>218.45999154492984</c:v>
                </c:pt>
                <c:pt idx="446">
                  <c:v>217.37006265860424</c:v>
                </c:pt>
                <c:pt idx="447">
                  <c:v>217.30302731240332</c:v>
                </c:pt>
                <c:pt idx="448">
                  <c:v>217.22139096613699</c:v>
                </c:pt>
                <c:pt idx="449">
                  <c:v>216.94177001186054</c:v>
                </c:pt>
                <c:pt idx="450">
                  <c:v>216.69773331840815</c:v>
                </c:pt>
                <c:pt idx="451">
                  <c:v>216.66075210675302</c:v>
                </c:pt>
                <c:pt idx="452">
                  <c:v>216.57585956372202</c:v>
                </c:pt>
                <c:pt idx="453">
                  <c:v>216.56491354686543</c:v>
                </c:pt>
                <c:pt idx="454">
                  <c:v>216.04827644181884</c:v>
                </c:pt>
                <c:pt idx="455">
                  <c:v>215.71460330826048</c:v>
                </c:pt>
                <c:pt idx="456">
                  <c:v>215.69440635659024</c:v>
                </c:pt>
                <c:pt idx="457">
                  <c:v>215.68056226789466</c:v>
                </c:pt>
                <c:pt idx="458">
                  <c:v>215.63954462165432</c:v>
                </c:pt>
                <c:pt idx="459">
                  <c:v>215.38272319588373</c:v>
                </c:pt>
                <c:pt idx="460">
                  <c:v>215.3416943657287</c:v>
                </c:pt>
                <c:pt idx="461">
                  <c:v>214.99407345260852</c:v>
                </c:pt>
                <c:pt idx="462">
                  <c:v>214.98850034814365</c:v>
                </c:pt>
                <c:pt idx="463">
                  <c:v>214.70566641494432</c:v>
                </c:pt>
                <c:pt idx="464">
                  <c:v>214.22002049672503</c:v>
                </c:pt>
                <c:pt idx="465">
                  <c:v>213.92800664657031</c:v>
                </c:pt>
                <c:pt idx="466">
                  <c:v>213.67599574205229</c:v>
                </c:pt>
                <c:pt idx="467">
                  <c:v>213.56822889805716</c:v>
                </c:pt>
                <c:pt idx="468">
                  <c:v>213.39998399681946</c:v>
                </c:pt>
                <c:pt idx="469">
                  <c:v>212.99463091717072</c:v>
                </c:pt>
                <c:pt idx="470">
                  <c:v>212.93532293706102</c:v>
                </c:pt>
                <c:pt idx="471">
                  <c:v>212.20423322915002</c:v>
                </c:pt>
                <c:pt idx="472">
                  <c:v>212.18830685530764</c:v>
                </c:pt>
                <c:pt idx="473">
                  <c:v>211.57987689163085</c:v>
                </c:pt>
                <c:pt idx="474">
                  <c:v>211.07441403518575</c:v>
                </c:pt>
                <c:pt idx="475">
                  <c:v>210.99196326027408</c:v>
                </c:pt>
                <c:pt idx="476">
                  <c:v>210.9183985050164</c:v>
                </c:pt>
                <c:pt idx="477">
                  <c:v>210.37847153668946</c:v>
                </c:pt>
                <c:pt idx="478">
                  <c:v>210.34870107415153</c:v>
                </c:pt>
                <c:pt idx="479">
                  <c:v>210.19623140413759</c:v>
                </c:pt>
                <c:pt idx="480">
                  <c:v>209.64933278281262</c:v>
                </c:pt>
                <c:pt idx="481">
                  <c:v>209.56829805127205</c:v>
                </c:pt>
                <c:pt idx="482">
                  <c:v>209.53211313434349</c:v>
                </c:pt>
                <c:pt idx="483">
                  <c:v>209.5030088336961</c:v>
                </c:pt>
                <c:pt idx="484">
                  <c:v>209.4471967855512</c:v>
                </c:pt>
                <c:pt idx="485">
                  <c:v>209.43862079998959</c:v>
                </c:pt>
                <c:pt idx="486">
                  <c:v>208.79215442230574</c:v>
                </c:pt>
                <c:pt idx="487">
                  <c:v>208.56310377512486</c:v>
                </c:pt>
                <c:pt idx="488">
                  <c:v>208.21329201300017</c:v>
                </c:pt>
                <c:pt idx="489">
                  <c:v>207.57464670663572</c:v>
                </c:pt>
                <c:pt idx="490">
                  <c:v>207.53157848963531</c:v>
                </c:pt>
                <c:pt idx="491">
                  <c:v>207.43648477846671</c:v>
                </c:pt>
                <c:pt idx="492">
                  <c:v>207.17468826812723</c:v>
                </c:pt>
                <c:pt idx="493">
                  <c:v>207.0395999193729</c:v>
                </c:pt>
                <c:pt idx="494">
                  <c:v>206.45590022730457</c:v>
                </c:pt>
                <c:pt idx="495">
                  <c:v>206.33999277157005</c:v>
                </c:pt>
                <c:pt idx="496">
                  <c:v>206.33089841156215</c:v>
                </c:pt>
                <c:pt idx="497">
                  <c:v>205.901725111421</c:v>
                </c:pt>
                <c:pt idx="498">
                  <c:v>205.81059985261322</c:v>
                </c:pt>
                <c:pt idx="499">
                  <c:v>205.63049872363266</c:v>
                </c:pt>
                <c:pt idx="500">
                  <c:v>205.54709867401829</c:v>
                </c:pt>
                <c:pt idx="501">
                  <c:v>205.49492794872924</c:v>
                </c:pt>
                <c:pt idx="502">
                  <c:v>205.35745319223341</c:v>
                </c:pt>
                <c:pt idx="503">
                  <c:v>205.18423280700134</c:v>
                </c:pt>
                <c:pt idx="504">
                  <c:v>205.01109142813812</c:v>
                </c:pt>
                <c:pt idx="505">
                  <c:v>204.45805147959652</c:v>
                </c:pt>
                <c:pt idx="506">
                  <c:v>204.39764148446343</c:v>
                </c:pt>
                <c:pt idx="507">
                  <c:v>204.39468166143828</c:v>
                </c:pt>
                <c:pt idx="508">
                  <c:v>204.17923337062524</c:v>
                </c:pt>
                <c:pt idx="509">
                  <c:v>203.75782362452787</c:v>
                </c:pt>
                <c:pt idx="510">
                  <c:v>203.3964560026551</c:v>
                </c:pt>
                <c:pt idx="511">
                  <c:v>203.31488588114084</c:v>
                </c:pt>
                <c:pt idx="512">
                  <c:v>203.27329505927219</c:v>
                </c:pt>
                <c:pt idx="513">
                  <c:v>203.22273569643596</c:v>
                </c:pt>
                <c:pt idx="514">
                  <c:v>203.1602178529225</c:v>
                </c:pt>
                <c:pt idx="515">
                  <c:v>202.49758193113669</c:v>
                </c:pt>
                <c:pt idx="516">
                  <c:v>202.16062847551197</c:v>
                </c:pt>
                <c:pt idx="517">
                  <c:v>202.02988060405238</c:v>
                </c:pt>
                <c:pt idx="518">
                  <c:v>201.89738876086565</c:v>
                </c:pt>
                <c:pt idx="519">
                  <c:v>201.28007309707519</c:v>
                </c:pt>
                <c:pt idx="520">
                  <c:v>201.11625119444574</c:v>
                </c:pt>
                <c:pt idx="521">
                  <c:v>200.97596408282854</c:v>
                </c:pt>
                <c:pt idx="522">
                  <c:v>200.24274431847797</c:v>
                </c:pt>
                <c:pt idx="523">
                  <c:v>200.16311196995554</c:v>
                </c:pt>
                <c:pt idx="524">
                  <c:v>200.04112485830544</c:v>
                </c:pt>
                <c:pt idx="525">
                  <c:v>200.00940887392045</c:v>
                </c:pt>
                <c:pt idx="526">
                  <c:v>199.94672175386953</c:v>
                </c:pt>
                <c:pt idx="527">
                  <c:v>199.94413131956986</c:v>
                </c:pt>
                <c:pt idx="528">
                  <c:v>199.80177781994178</c:v>
                </c:pt>
                <c:pt idx="529">
                  <c:v>199.79973835321124</c:v>
                </c:pt>
                <c:pt idx="530">
                  <c:v>199.53885285260915</c:v>
                </c:pt>
                <c:pt idx="531">
                  <c:v>198.79563746449614</c:v>
                </c:pt>
                <c:pt idx="532">
                  <c:v>198.33826032861111</c:v>
                </c:pt>
                <c:pt idx="533">
                  <c:v>198.31162839207821</c:v>
                </c:pt>
                <c:pt idx="534">
                  <c:v>198.30598011572957</c:v>
                </c:pt>
                <c:pt idx="535">
                  <c:v>198.29931186636034</c:v>
                </c:pt>
                <c:pt idx="536">
                  <c:v>197.93595590422424</c:v>
                </c:pt>
                <c:pt idx="537">
                  <c:v>197.88822479364529</c:v>
                </c:pt>
                <c:pt idx="538">
                  <c:v>197.58403741211063</c:v>
                </c:pt>
                <c:pt idx="539">
                  <c:v>197.53116233985088</c:v>
                </c:pt>
                <c:pt idx="540">
                  <c:v>197.26648189733601</c:v>
                </c:pt>
                <c:pt idx="541">
                  <c:v>197.23859137097392</c:v>
                </c:pt>
                <c:pt idx="542">
                  <c:v>197.1340204903743</c:v>
                </c:pt>
                <c:pt idx="543">
                  <c:v>197.04855812688936</c:v>
                </c:pt>
                <c:pt idx="544">
                  <c:v>196.84601799088179</c:v>
                </c:pt>
                <c:pt idx="545">
                  <c:v>196.76706226919868</c:v>
                </c:pt>
                <c:pt idx="546">
                  <c:v>195.54360407182782</c:v>
                </c:pt>
                <c:pt idx="547">
                  <c:v>195.52836119494378</c:v>
                </c:pt>
                <c:pt idx="548">
                  <c:v>195.37339495562853</c:v>
                </c:pt>
                <c:pt idx="549">
                  <c:v>195.26121086475268</c:v>
                </c:pt>
                <c:pt idx="550">
                  <c:v>195.06017991814866</c:v>
                </c:pt>
                <c:pt idx="551">
                  <c:v>195.04925003808327</c:v>
                </c:pt>
                <c:pt idx="552">
                  <c:v>194.78600952458595</c:v>
                </c:pt>
                <c:pt idx="553">
                  <c:v>193.93106906541041</c:v>
                </c:pt>
                <c:pt idx="554">
                  <c:v>193.85603210755281</c:v>
                </c:pt>
                <c:pt idx="555">
                  <c:v>193.79268393825802</c:v>
                </c:pt>
                <c:pt idx="556">
                  <c:v>193.44703938263538</c:v>
                </c:pt>
                <c:pt idx="557">
                  <c:v>192.99942724221467</c:v>
                </c:pt>
                <c:pt idx="558">
                  <c:v>192.81603332909137</c:v>
                </c:pt>
                <c:pt idx="559">
                  <c:v>192.54828282210644</c:v>
                </c:pt>
                <c:pt idx="560">
                  <c:v>192.38447170396617</c:v>
                </c:pt>
                <c:pt idx="561">
                  <c:v>192.22483354405551</c:v>
                </c:pt>
                <c:pt idx="562">
                  <c:v>192.03342284110553</c:v>
                </c:pt>
                <c:pt idx="563">
                  <c:v>191.88092768774308</c:v>
                </c:pt>
                <c:pt idx="564">
                  <c:v>191.73921926033782</c:v>
                </c:pt>
                <c:pt idx="565">
                  <c:v>191.6274256478552</c:v>
                </c:pt>
                <c:pt idx="566">
                  <c:v>191.50415709923587</c:v>
                </c:pt>
                <c:pt idx="567">
                  <c:v>191.47547067757273</c:v>
                </c:pt>
                <c:pt idx="568">
                  <c:v>191.31929913179329</c:v>
                </c:pt>
                <c:pt idx="569">
                  <c:v>191.14490499471356</c:v>
                </c:pt>
                <c:pt idx="570">
                  <c:v>190.92078421713208</c:v>
                </c:pt>
                <c:pt idx="571">
                  <c:v>190.83647163996335</c:v>
                </c:pt>
                <c:pt idx="572">
                  <c:v>190.81530264633551</c:v>
                </c:pt>
                <c:pt idx="573">
                  <c:v>190.42130531424684</c:v>
                </c:pt>
                <c:pt idx="574">
                  <c:v>189.9462158931122</c:v>
                </c:pt>
                <c:pt idx="575">
                  <c:v>189.81706772088015</c:v>
                </c:pt>
                <c:pt idx="576">
                  <c:v>189.30855716779442</c:v>
                </c:pt>
                <c:pt idx="577">
                  <c:v>188.92924263811864</c:v>
                </c:pt>
                <c:pt idx="578">
                  <c:v>188.86003537568314</c:v>
                </c:pt>
                <c:pt idx="579">
                  <c:v>188.60908494593392</c:v>
                </c:pt>
                <c:pt idx="580">
                  <c:v>188.39065102920679</c:v>
                </c:pt>
                <c:pt idx="581">
                  <c:v>188.32253060362473</c:v>
                </c:pt>
                <c:pt idx="582">
                  <c:v>188.31285092545255</c:v>
                </c:pt>
                <c:pt idx="583">
                  <c:v>188.22038815033184</c:v>
                </c:pt>
                <c:pt idx="584">
                  <c:v>188.19220780080886</c:v>
                </c:pt>
                <c:pt idx="585">
                  <c:v>188.02972613058589</c:v>
                </c:pt>
                <c:pt idx="586">
                  <c:v>187.94467565470234</c:v>
                </c:pt>
                <c:pt idx="587">
                  <c:v>187.87326580015193</c:v>
                </c:pt>
                <c:pt idx="588">
                  <c:v>187.63827369828704</c:v>
                </c:pt>
                <c:pt idx="589">
                  <c:v>187.36132394215136</c:v>
                </c:pt>
                <c:pt idx="590">
                  <c:v>186.94824269756035</c:v>
                </c:pt>
                <c:pt idx="591">
                  <c:v>186.26840112186079</c:v>
                </c:pt>
                <c:pt idx="592">
                  <c:v>185.95700914236198</c:v>
                </c:pt>
                <c:pt idx="593">
                  <c:v>185.53489784527258</c:v>
                </c:pt>
                <c:pt idx="594">
                  <c:v>185.5053455489564</c:v>
                </c:pt>
                <c:pt idx="595">
                  <c:v>185.39996998569416</c:v>
                </c:pt>
                <c:pt idx="596">
                  <c:v>185.36521413340884</c:v>
                </c:pt>
                <c:pt idx="597">
                  <c:v>185.15247953961247</c:v>
                </c:pt>
                <c:pt idx="598">
                  <c:v>185.07228999248272</c:v>
                </c:pt>
                <c:pt idx="599">
                  <c:v>184.8903247445771</c:v>
                </c:pt>
                <c:pt idx="600">
                  <c:v>184.74812941745691</c:v>
                </c:pt>
                <c:pt idx="601">
                  <c:v>184.51379772575501</c:v>
                </c:pt>
                <c:pt idx="602">
                  <c:v>184.15345231368576</c:v>
                </c:pt>
                <c:pt idx="603">
                  <c:v>184.14729972266929</c:v>
                </c:pt>
                <c:pt idx="604">
                  <c:v>184.01257852585749</c:v>
                </c:pt>
                <c:pt idx="605">
                  <c:v>183.70433274133381</c:v>
                </c:pt>
                <c:pt idx="606">
                  <c:v>183.69560816947691</c:v>
                </c:pt>
                <c:pt idx="607">
                  <c:v>183.60630580888002</c:v>
                </c:pt>
                <c:pt idx="608">
                  <c:v>183.38041166185278</c:v>
                </c:pt>
                <c:pt idx="609">
                  <c:v>183.26986553516977</c:v>
                </c:pt>
                <c:pt idx="610">
                  <c:v>183.24208349278024</c:v>
                </c:pt>
                <c:pt idx="611">
                  <c:v>183.14325555237869</c:v>
                </c:pt>
                <c:pt idx="612">
                  <c:v>182.52641808082672</c:v>
                </c:pt>
                <c:pt idx="613">
                  <c:v>182.2026700324831</c:v>
                </c:pt>
                <c:pt idx="614">
                  <c:v>181.89242799907072</c:v>
                </c:pt>
                <c:pt idx="615">
                  <c:v>181.89180841019638</c:v>
                </c:pt>
                <c:pt idx="616">
                  <c:v>181.81317686226933</c:v>
                </c:pt>
                <c:pt idx="617">
                  <c:v>181.77833920763652</c:v>
                </c:pt>
                <c:pt idx="618">
                  <c:v>181.64537045037298</c:v>
                </c:pt>
                <c:pt idx="619">
                  <c:v>181.54502093837658</c:v>
                </c:pt>
                <c:pt idx="620">
                  <c:v>181.16551316663183</c:v>
                </c:pt>
                <c:pt idx="621">
                  <c:v>181.09058876688718</c:v>
                </c:pt>
                <c:pt idx="622">
                  <c:v>181.08439455573102</c:v>
                </c:pt>
                <c:pt idx="623">
                  <c:v>181.06043006273899</c:v>
                </c:pt>
                <c:pt idx="624">
                  <c:v>180.56099246045301</c:v>
                </c:pt>
                <c:pt idx="625">
                  <c:v>180.4819452703247</c:v>
                </c:pt>
                <c:pt idx="626">
                  <c:v>180.37041184362909</c:v>
                </c:pt>
                <c:pt idx="627">
                  <c:v>180.20563523410982</c:v>
                </c:pt>
                <c:pt idx="628">
                  <c:v>180.17365195416357</c:v>
                </c:pt>
                <c:pt idx="629">
                  <c:v>180.10298567017043</c:v>
                </c:pt>
                <c:pt idx="630">
                  <c:v>178.79881395926614</c:v>
                </c:pt>
                <c:pt idx="631">
                  <c:v>178.64184555956439</c:v>
                </c:pt>
                <c:pt idx="632">
                  <c:v>178.51173620974905</c:v>
                </c:pt>
                <c:pt idx="633">
                  <c:v>178.46115759460255</c:v>
                </c:pt>
                <c:pt idx="634">
                  <c:v>178.45470056145095</c:v>
                </c:pt>
                <c:pt idx="635">
                  <c:v>177.82314138343992</c:v>
                </c:pt>
                <c:pt idx="636">
                  <c:v>177.78484478364592</c:v>
                </c:pt>
                <c:pt idx="637">
                  <c:v>177.47211656599589</c:v>
                </c:pt>
                <c:pt idx="638">
                  <c:v>177.37926562915004</c:v>
                </c:pt>
                <c:pt idx="639">
                  <c:v>176.98317107339994</c:v>
                </c:pt>
                <c:pt idx="640">
                  <c:v>176.8413077487761</c:v>
                </c:pt>
                <c:pt idx="641">
                  <c:v>176.44778349627921</c:v>
                </c:pt>
                <c:pt idx="642">
                  <c:v>176.38317681704035</c:v>
                </c:pt>
                <c:pt idx="643">
                  <c:v>175.81541596089076</c:v>
                </c:pt>
                <c:pt idx="644">
                  <c:v>175.53661207146817</c:v>
                </c:pt>
                <c:pt idx="645">
                  <c:v>175.52330672792067</c:v>
                </c:pt>
                <c:pt idx="646">
                  <c:v>175.31573167340059</c:v>
                </c:pt>
                <c:pt idx="647">
                  <c:v>175.25836562030821</c:v>
                </c:pt>
                <c:pt idx="648">
                  <c:v>175.22415210800071</c:v>
                </c:pt>
                <c:pt idx="649">
                  <c:v>174.59599627511778</c:v>
                </c:pt>
                <c:pt idx="650">
                  <c:v>174.4103721296332</c:v>
                </c:pt>
                <c:pt idx="651">
                  <c:v>174.06573420621859</c:v>
                </c:pt>
                <c:pt idx="652">
                  <c:v>173.93683671344601</c:v>
                </c:pt>
                <c:pt idx="653">
                  <c:v>173.22878451176868</c:v>
                </c:pt>
                <c:pt idx="654">
                  <c:v>172.53228185891612</c:v>
                </c:pt>
                <c:pt idx="655">
                  <c:v>172.19757940577992</c:v>
                </c:pt>
                <c:pt idx="656">
                  <c:v>171.9946102068734</c:v>
                </c:pt>
                <c:pt idx="657">
                  <c:v>171.4960802591504</c:v>
                </c:pt>
                <c:pt idx="658">
                  <c:v>171.39444715328693</c:v>
                </c:pt>
                <c:pt idx="659">
                  <c:v>171.28564819373528</c:v>
                </c:pt>
                <c:pt idx="660">
                  <c:v>171.25392166451644</c:v>
                </c:pt>
                <c:pt idx="661">
                  <c:v>171.13616095423117</c:v>
                </c:pt>
                <c:pt idx="662">
                  <c:v>170.90943160843119</c:v>
                </c:pt>
                <c:pt idx="663">
                  <c:v>170.84318776385058</c:v>
                </c:pt>
                <c:pt idx="664">
                  <c:v>170.41623822537713</c:v>
                </c:pt>
                <c:pt idx="665">
                  <c:v>170.38864199574186</c:v>
                </c:pt>
                <c:pt idx="666">
                  <c:v>170.34594780080303</c:v>
                </c:pt>
                <c:pt idx="667">
                  <c:v>170.27379900903139</c:v>
                </c:pt>
                <c:pt idx="668">
                  <c:v>170.26878174512709</c:v>
                </c:pt>
                <c:pt idx="669">
                  <c:v>169.8940154739042</c:v>
                </c:pt>
                <c:pt idx="670">
                  <c:v>169.82686685062441</c:v>
                </c:pt>
                <c:pt idx="671">
                  <c:v>169.80406891982062</c:v>
                </c:pt>
                <c:pt idx="672">
                  <c:v>169.74999061810942</c:v>
                </c:pt>
                <c:pt idx="673">
                  <c:v>169.65491352304267</c:v>
                </c:pt>
                <c:pt idx="674">
                  <c:v>169.28937382167643</c:v>
                </c:pt>
                <c:pt idx="675">
                  <c:v>169.00350896770848</c:v>
                </c:pt>
                <c:pt idx="676">
                  <c:v>168.76989911781533</c:v>
                </c:pt>
                <c:pt idx="677">
                  <c:v>168.72790008306012</c:v>
                </c:pt>
                <c:pt idx="678">
                  <c:v>168.72748867476943</c:v>
                </c:pt>
                <c:pt idx="679">
                  <c:v>168.47879915326175</c:v>
                </c:pt>
                <c:pt idx="680">
                  <c:v>168.37752089703469</c:v>
                </c:pt>
                <c:pt idx="681">
                  <c:v>168.32461035578828</c:v>
                </c:pt>
                <c:pt idx="682">
                  <c:v>168.28146233356796</c:v>
                </c:pt>
                <c:pt idx="683">
                  <c:v>168.21472703582143</c:v>
                </c:pt>
                <c:pt idx="684">
                  <c:v>168.04733986095607</c:v>
                </c:pt>
                <c:pt idx="685">
                  <c:v>168.03035596809377</c:v>
                </c:pt>
                <c:pt idx="686">
                  <c:v>167.88769475104127</c:v>
                </c:pt>
                <c:pt idx="687">
                  <c:v>167.86813528250886</c:v>
                </c:pt>
                <c:pt idx="688">
                  <c:v>167.83146242735896</c:v>
                </c:pt>
                <c:pt idx="689">
                  <c:v>167.67483569625131</c:v>
                </c:pt>
                <c:pt idx="690">
                  <c:v>167.37762955392725</c:v>
                </c:pt>
                <c:pt idx="691">
                  <c:v>166.88363875775514</c:v>
                </c:pt>
                <c:pt idx="692">
                  <c:v>166.87071766156268</c:v>
                </c:pt>
                <c:pt idx="693">
                  <c:v>166.81373042363822</c:v>
                </c:pt>
                <c:pt idx="694">
                  <c:v>166.52935366940608</c:v>
                </c:pt>
                <c:pt idx="695">
                  <c:v>166.17870119643644</c:v>
                </c:pt>
                <c:pt idx="696">
                  <c:v>166.07526923777871</c:v>
                </c:pt>
                <c:pt idx="697">
                  <c:v>166.04618331070549</c:v>
                </c:pt>
                <c:pt idx="698">
                  <c:v>165.95544972856749</c:v>
                </c:pt>
                <c:pt idx="699">
                  <c:v>165.93887021410674</c:v>
                </c:pt>
                <c:pt idx="700">
                  <c:v>165.49995133058175</c:v>
                </c:pt>
                <c:pt idx="701">
                  <c:v>165.29020955235887</c:v>
                </c:pt>
                <c:pt idx="702">
                  <c:v>165.19402852502623</c:v>
                </c:pt>
                <c:pt idx="703">
                  <c:v>165.17622373282501</c:v>
                </c:pt>
                <c:pt idx="704">
                  <c:v>164.94802162522936</c:v>
                </c:pt>
                <c:pt idx="705">
                  <c:v>164.72492705170666</c:v>
                </c:pt>
                <c:pt idx="706">
                  <c:v>164.72141426398471</c:v>
                </c:pt>
                <c:pt idx="707">
                  <c:v>163.99427870900072</c:v>
                </c:pt>
                <c:pt idx="708">
                  <c:v>163.96223120143006</c:v>
                </c:pt>
                <c:pt idx="709">
                  <c:v>163.81497363509143</c:v>
                </c:pt>
                <c:pt idx="710">
                  <c:v>163.47350723023024</c:v>
                </c:pt>
                <c:pt idx="711">
                  <c:v>163.37138786373268</c:v>
                </c:pt>
                <c:pt idx="712">
                  <c:v>162.72714692530377</c:v>
                </c:pt>
                <c:pt idx="713">
                  <c:v>162.70928062157174</c:v>
                </c:pt>
                <c:pt idx="714">
                  <c:v>162.63346598221702</c:v>
                </c:pt>
                <c:pt idx="715">
                  <c:v>162.52456964272235</c:v>
                </c:pt>
                <c:pt idx="716">
                  <c:v>161.62089823099373</c:v>
                </c:pt>
                <c:pt idx="717">
                  <c:v>161.37680098463176</c:v>
                </c:pt>
                <c:pt idx="718">
                  <c:v>161.32285161748001</c:v>
                </c:pt>
                <c:pt idx="719">
                  <c:v>161.04305060217689</c:v>
                </c:pt>
                <c:pt idx="720">
                  <c:v>160.97242529924262</c:v>
                </c:pt>
                <c:pt idx="721">
                  <c:v>160.92518811826784</c:v>
                </c:pt>
                <c:pt idx="722">
                  <c:v>160.83953538857773</c:v>
                </c:pt>
                <c:pt idx="723">
                  <c:v>160.79241340192434</c:v>
                </c:pt>
                <c:pt idx="724">
                  <c:v>160.73387231882259</c:v>
                </c:pt>
                <c:pt idx="725">
                  <c:v>160.72403462791274</c:v>
                </c:pt>
                <c:pt idx="726">
                  <c:v>160.3551682711192</c:v>
                </c:pt>
                <c:pt idx="727">
                  <c:v>159.99601146952716</c:v>
                </c:pt>
                <c:pt idx="728">
                  <c:v>159.88406272017065</c:v>
                </c:pt>
                <c:pt idx="729">
                  <c:v>159.82468651818132</c:v>
                </c:pt>
              </c:numCache>
            </c:numRef>
          </c:xVal>
          <c:yVal>
            <c:numRef>
              <c:f>cum_freq!$K$2:$K$731</c:f>
              <c:numCache>
                <c:formatCode>0.0</c:formatCode>
                <c:ptCount val="730"/>
                <c:pt idx="0">
                  <c:v>100</c:v>
                </c:pt>
                <c:pt idx="1">
                  <c:v>99.863013698630127</c:v>
                </c:pt>
                <c:pt idx="2">
                  <c:v>99.726027397260282</c:v>
                </c:pt>
                <c:pt idx="3">
                  <c:v>99.589041095890408</c:v>
                </c:pt>
                <c:pt idx="4">
                  <c:v>99.452054794520549</c:v>
                </c:pt>
                <c:pt idx="5">
                  <c:v>99.315068493150676</c:v>
                </c:pt>
                <c:pt idx="6">
                  <c:v>99.178082191780831</c:v>
                </c:pt>
                <c:pt idx="7">
                  <c:v>99.041095890410958</c:v>
                </c:pt>
                <c:pt idx="8">
                  <c:v>98.904109589041099</c:v>
                </c:pt>
                <c:pt idx="9">
                  <c:v>98.767123287671239</c:v>
                </c:pt>
                <c:pt idx="10">
                  <c:v>98.630136986301366</c:v>
                </c:pt>
                <c:pt idx="11">
                  <c:v>98.493150684931507</c:v>
                </c:pt>
                <c:pt idx="12">
                  <c:v>98.356164383561634</c:v>
                </c:pt>
                <c:pt idx="13">
                  <c:v>98.219178082191789</c:v>
                </c:pt>
                <c:pt idx="14">
                  <c:v>98.082191780821915</c:v>
                </c:pt>
                <c:pt idx="15">
                  <c:v>97.945205479452056</c:v>
                </c:pt>
                <c:pt idx="16">
                  <c:v>97.808219178082183</c:v>
                </c:pt>
                <c:pt idx="17">
                  <c:v>97.671232876712338</c:v>
                </c:pt>
                <c:pt idx="18">
                  <c:v>97.534246575342465</c:v>
                </c:pt>
                <c:pt idx="19">
                  <c:v>97.397260273972606</c:v>
                </c:pt>
                <c:pt idx="20">
                  <c:v>97.260273972602747</c:v>
                </c:pt>
                <c:pt idx="21">
                  <c:v>97.123287671232873</c:v>
                </c:pt>
                <c:pt idx="22">
                  <c:v>96.986301369863014</c:v>
                </c:pt>
                <c:pt idx="23">
                  <c:v>96.849315068493141</c:v>
                </c:pt>
                <c:pt idx="24">
                  <c:v>96.712328767123296</c:v>
                </c:pt>
                <c:pt idx="25">
                  <c:v>96.575342465753423</c:v>
                </c:pt>
                <c:pt idx="26">
                  <c:v>96.438356164383563</c:v>
                </c:pt>
                <c:pt idx="27">
                  <c:v>96.30136986301369</c:v>
                </c:pt>
                <c:pt idx="28">
                  <c:v>96.164383561643845</c:v>
                </c:pt>
                <c:pt idx="29">
                  <c:v>96.027397260273972</c:v>
                </c:pt>
                <c:pt idx="30">
                  <c:v>95.890410958904098</c:v>
                </c:pt>
                <c:pt idx="31">
                  <c:v>95.753424657534254</c:v>
                </c:pt>
                <c:pt idx="32">
                  <c:v>95.61643835616438</c:v>
                </c:pt>
                <c:pt idx="33">
                  <c:v>95.479452054794521</c:v>
                </c:pt>
                <c:pt idx="34">
                  <c:v>95.342465753424648</c:v>
                </c:pt>
                <c:pt idx="35">
                  <c:v>95.205479452054803</c:v>
                </c:pt>
                <c:pt idx="36">
                  <c:v>95.06849315068493</c:v>
                </c:pt>
                <c:pt idx="37">
                  <c:v>94.93150684931507</c:v>
                </c:pt>
                <c:pt idx="38">
                  <c:v>94.794520547945211</c:v>
                </c:pt>
                <c:pt idx="39">
                  <c:v>94.657534246575352</c:v>
                </c:pt>
                <c:pt idx="40">
                  <c:v>94.520547945205479</c:v>
                </c:pt>
                <c:pt idx="41">
                  <c:v>94.383561643835606</c:v>
                </c:pt>
                <c:pt idx="42">
                  <c:v>94.246575342465761</c:v>
                </c:pt>
                <c:pt idx="43">
                  <c:v>94.109589041095887</c:v>
                </c:pt>
                <c:pt idx="44">
                  <c:v>93.972602739726028</c:v>
                </c:pt>
                <c:pt idx="45">
                  <c:v>93.835616438356169</c:v>
                </c:pt>
                <c:pt idx="46">
                  <c:v>93.69863013698631</c:v>
                </c:pt>
                <c:pt idx="47">
                  <c:v>93.561643835616437</c:v>
                </c:pt>
                <c:pt idx="48">
                  <c:v>93.424657534246577</c:v>
                </c:pt>
                <c:pt idx="49">
                  <c:v>93.287671232876718</c:v>
                </c:pt>
                <c:pt idx="50">
                  <c:v>93.150684931506845</c:v>
                </c:pt>
                <c:pt idx="51">
                  <c:v>93.013698630136986</c:v>
                </c:pt>
                <c:pt idx="52">
                  <c:v>92.876712328767113</c:v>
                </c:pt>
                <c:pt idx="53">
                  <c:v>92.739726027397268</c:v>
                </c:pt>
                <c:pt idx="54">
                  <c:v>92.602739726027394</c:v>
                </c:pt>
                <c:pt idx="55">
                  <c:v>92.465753424657535</c:v>
                </c:pt>
                <c:pt idx="56">
                  <c:v>92.328767123287676</c:v>
                </c:pt>
                <c:pt idx="57">
                  <c:v>92.191780821917817</c:v>
                </c:pt>
                <c:pt idx="58">
                  <c:v>92.054794520547944</c:v>
                </c:pt>
                <c:pt idx="59">
                  <c:v>91.917808219178085</c:v>
                </c:pt>
                <c:pt idx="60">
                  <c:v>91.780821917808225</c:v>
                </c:pt>
                <c:pt idx="61">
                  <c:v>91.643835616438352</c:v>
                </c:pt>
                <c:pt idx="62">
                  <c:v>91.506849315068493</c:v>
                </c:pt>
                <c:pt idx="63">
                  <c:v>91.36986301369862</c:v>
                </c:pt>
                <c:pt idx="64">
                  <c:v>91.232876712328775</c:v>
                </c:pt>
                <c:pt idx="65">
                  <c:v>91.095890410958901</c:v>
                </c:pt>
                <c:pt idx="66">
                  <c:v>90.958904109589042</c:v>
                </c:pt>
                <c:pt idx="67">
                  <c:v>90.821917808219183</c:v>
                </c:pt>
                <c:pt idx="68">
                  <c:v>90.684931506849324</c:v>
                </c:pt>
                <c:pt idx="69">
                  <c:v>90.547945205479451</c:v>
                </c:pt>
                <c:pt idx="70">
                  <c:v>90.410958904109577</c:v>
                </c:pt>
                <c:pt idx="71">
                  <c:v>90.273972602739732</c:v>
                </c:pt>
                <c:pt idx="72">
                  <c:v>90.136986301369859</c:v>
                </c:pt>
                <c:pt idx="73">
                  <c:v>90</c:v>
                </c:pt>
                <c:pt idx="74">
                  <c:v>89.863013698630141</c:v>
                </c:pt>
                <c:pt idx="75">
                  <c:v>89.726027397260282</c:v>
                </c:pt>
                <c:pt idx="76">
                  <c:v>89.589041095890408</c:v>
                </c:pt>
                <c:pt idx="77">
                  <c:v>89.452054794520549</c:v>
                </c:pt>
                <c:pt idx="78">
                  <c:v>89.31506849315069</c:v>
                </c:pt>
                <c:pt idx="79">
                  <c:v>89.178082191780817</c:v>
                </c:pt>
                <c:pt idx="80">
                  <c:v>89.041095890410958</c:v>
                </c:pt>
                <c:pt idx="81">
                  <c:v>88.904109589041099</c:v>
                </c:pt>
                <c:pt idx="82">
                  <c:v>88.767123287671239</c:v>
                </c:pt>
                <c:pt idx="83">
                  <c:v>88.630136986301366</c:v>
                </c:pt>
                <c:pt idx="84">
                  <c:v>88.493150684931507</c:v>
                </c:pt>
                <c:pt idx="85">
                  <c:v>88.356164383561648</c:v>
                </c:pt>
                <c:pt idx="86">
                  <c:v>88.219178082191789</c:v>
                </c:pt>
                <c:pt idx="87">
                  <c:v>88.082191780821915</c:v>
                </c:pt>
                <c:pt idx="88">
                  <c:v>87.945205479452056</c:v>
                </c:pt>
                <c:pt idx="89">
                  <c:v>87.808219178082197</c:v>
                </c:pt>
                <c:pt idx="90">
                  <c:v>87.671232876712324</c:v>
                </c:pt>
                <c:pt idx="91">
                  <c:v>87.534246575342465</c:v>
                </c:pt>
                <c:pt idx="92">
                  <c:v>87.397260273972606</c:v>
                </c:pt>
                <c:pt idx="93">
                  <c:v>87.260273972602747</c:v>
                </c:pt>
                <c:pt idx="94">
                  <c:v>87.123287671232873</c:v>
                </c:pt>
                <c:pt idx="95">
                  <c:v>86.986301369863014</c:v>
                </c:pt>
                <c:pt idx="96">
                  <c:v>86.849315068493155</c:v>
                </c:pt>
                <c:pt idx="97">
                  <c:v>86.712328767123296</c:v>
                </c:pt>
                <c:pt idx="98">
                  <c:v>86.575342465753423</c:v>
                </c:pt>
                <c:pt idx="99">
                  <c:v>86.438356164383549</c:v>
                </c:pt>
                <c:pt idx="100">
                  <c:v>86.301369863013704</c:v>
                </c:pt>
                <c:pt idx="101">
                  <c:v>86.164383561643831</c:v>
                </c:pt>
                <c:pt idx="102">
                  <c:v>86.027397260273972</c:v>
                </c:pt>
                <c:pt idx="103">
                  <c:v>85.890410958904113</c:v>
                </c:pt>
                <c:pt idx="104">
                  <c:v>85.753424657534254</c:v>
                </c:pt>
                <c:pt idx="105">
                  <c:v>85.61643835616438</c:v>
                </c:pt>
                <c:pt idx="106">
                  <c:v>85.479452054794521</c:v>
                </c:pt>
                <c:pt idx="107">
                  <c:v>85.342465753424662</c:v>
                </c:pt>
                <c:pt idx="108">
                  <c:v>85.205479452054803</c:v>
                </c:pt>
                <c:pt idx="109">
                  <c:v>85.06849315068493</c:v>
                </c:pt>
                <c:pt idx="110">
                  <c:v>84.93150684931507</c:v>
                </c:pt>
                <c:pt idx="111">
                  <c:v>84.794520547945211</c:v>
                </c:pt>
                <c:pt idx="112">
                  <c:v>84.657534246575338</c:v>
                </c:pt>
                <c:pt idx="113">
                  <c:v>84.520547945205479</c:v>
                </c:pt>
                <c:pt idx="114">
                  <c:v>84.38356164383562</c:v>
                </c:pt>
                <c:pt idx="115">
                  <c:v>84.246575342465761</c:v>
                </c:pt>
                <c:pt idx="116">
                  <c:v>84.109589041095887</c:v>
                </c:pt>
                <c:pt idx="117">
                  <c:v>83.972602739726028</c:v>
                </c:pt>
                <c:pt idx="118">
                  <c:v>83.835616438356169</c:v>
                </c:pt>
                <c:pt idx="119">
                  <c:v>83.698630136986296</c:v>
                </c:pt>
                <c:pt idx="120">
                  <c:v>83.561643835616437</c:v>
                </c:pt>
                <c:pt idx="121">
                  <c:v>83.424657534246577</c:v>
                </c:pt>
                <c:pt idx="122">
                  <c:v>83.287671232876718</c:v>
                </c:pt>
                <c:pt idx="123">
                  <c:v>83.150684931506845</c:v>
                </c:pt>
                <c:pt idx="124">
                  <c:v>83.013698630136986</c:v>
                </c:pt>
                <c:pt idx="125">
                  <c:v>82.876712328767127</c:v>
                </c:pt>
                <c:pt idx="126">
                  <c:v>82.739726027397268</c:v>
                </c:pt>
                <c:pt idx="127">
                  <c:v>82.602739726027394</c:v>
                </c:pt>
                <c:pt idx="128">
                  <c:v>82.465753424657535</c:v>
                </c:pt>
                <c:pt idx="129">
                  <c:v>82.328767123287676</c:v>
                </c:pt>
                <c:pt idx="130">
                  <c:v>82.191780821917803</c:v>
                </c:pt>
                <c:pt idx="131">
                  <c:v>82.054794520547944</c:v>
                </c:pt>
                <c:pt idx="132">
                  <c:v>81.917808219178085</c:v>
                </c:pt>
                <c:pt idx="133">
                  <c:v>81.780821917808225</c:v>
                </c:pt>
                <c:pt idx="134">
                  <c:v>81.643835616438352</c:v>
                </c:pt>
                <c:pt idx="135">
                  <c:v>81.506849315068493</c:v>
                </c:pt>
                <c:pt idx="136">
                  <c:v>81.369863013698634</c:v>
                </c:pt>
                <c:pt idx="137">
                  <c:v>81.232876712328775</c:v>
                </c:pt>
                <c:pt idx="138">
                  <c:v>81.095890410958901</c:v>
                </c:pt>
                <c:pt idx="139">
                  <c:v>80.958904109589042</c:v>
                </c:pt>
                <c:pt idx="140">
                  <c:v>80.821917808219183</c:v>
                </c:pt>
                <c:pt idx="141">
                  <c:v>80.68493150684931</c:v>
                </c:pt>
                <c:pt idx="142">
                  <c:v>80.547945205479451</c:v>
                </c:pt>
                <c:pt idx="143">
                  <c:v>80.410958904109592</c:v>
                </c:pt>
                <c:pt idx="144">
                  <c:v>80.273972602739732</c:v>
                </c:pt>
                <c:pt idx="145">
                  <c:v>80.136986301369859</c:v>
                </c:pt>
                <c:pt idx="146">
                  <c:v>80</c:v>
                </c:pt>
                <c:pt idx="147">
                  <c:v>79.863013698630141</c:v>
                </c:pt>
                <c:pt idx="148">
                  <c:v>79.726027397260268</c:v>
                </c:pt>
                <c:pt idx="149">
                  <c:v>79.589041095890408</c:v>
                </c:pt>
                <c:pt idx="150">
                  <c:v>79.452054794520549</c:v>
                </c:pt>
                <c:pt idx="151">
                  <c:v>79.31506849315069</c:v>
                </c:pt>
                <c:pt idx="152">
                  <c:v>79.178082191780817</c:v>
                </c:pt>
                <c:pt idx="153">
                  <c:v>79.041095890410958</c:v>
                </c:pt>
                <c:pt idx="154">
                  <c:v>78.904109589041099</c:v>
                </c:pt>
                <c:pt idx="155">
                  <c:v>78.767123287671239</c:v>
                </c:pt>
                <c:pt idx="156">
                  <c:v>78.630136986301366</c:v>
                </c:pt>
                <c:pt idx="157">
                  <c:v>78.493150684931507</c:v>
                </c:pt>
                <c:pt idx="158">
                  <c:v>78.356164383561648</c:v>
                </c:pt>
                <c:pt idx="159">
                  <c:v>78.219178082191775</c:v>
                </c:pt>
                <c:pt idx="160">
                  <c:v>78.082191780821915</c:v>
                </c:pt>
                <c:pt idx="161">
                  <c:v>77.945205479452056</c:v>
                </c:pt>
                <c:pt idx="162">
                  <c:v>77.808219178082197</c:v>
                </c:pt>
                <c:pt idx="163">
                  <c:v>77.671232876712324</c:v>
                </c:pt>
                <c:pt idx="164">
                  <c:v>77.534246575342465</c:v>
                </c:pt>
                <c:pt idx="165">
                  <c:v>77.397260273972606</c:v>
                </c:pt>
                <c:pt idx="166">
                  <c:v>77.260273972602747</c:v>
                </c:pt>
                <c:pt idx="167">
                  <c:v>77.123287671232873</c:v>
                </c:pt>
                <c:pt idx="168">
                  <c:v>76.986301369863014</c:v>
                </c:pt>
                <c:pt idx="169">
                  <c:v>76.849315068493155</c:v>
                </c:pt>
                <c:pt idx="170">
                  <c:v>76.712328767123282</c:v>
                </c:pt>
                <c:pt idx="171">
                  <c:v>76.575342465753423</c:v>
                </c:pt>
                <c:pt idx="172">
                  <c:v>76.438356164383563</c:v>
                </c:pt>
                <c:pt idx="173">
                  <c:v>76.301369863013704</c:v>
                </c:pt>
                <c:pt idx="174">
                  <c:v>76.164383561643831</c:v>
                </c:pt>
                <c:pt idx="175">
                  <c:v>76.027397260273972</c:v>
                </c:pt>
                <c:pt idx="176">
                  <c:v>75.890410958904113</c:v>
                </c:pt>
                <c:pt idx="177">
                  <c:v>75.753424657534254</c:v>
                </c:pt>
                <c:pt idx="178">
                  <c:v>75.61643835616438</c:v>
                </c:pt>
                <c:pt idx="179">
                  <c:v>75.479452054794521</c:v>
                </c:pt>
                <c:pt idx="180">
                  <c:v>75.342465753424662</c:v>
                </c:pt>
                <c:pt idx="181">
                  <c:v>75.205479452054789</c:v>
                </c:pt>
                <c:pt idx="182">
                  <c:v>75.06849315068493</c:v>
                </c:pt>
                <c:pt idx="183">
                  <c:v>74.93150684931507</c:v>
                </c:pt>
                <c:pt idx="184">
                  <c:v>74.794520547945211</c:v>
                </c:pt>
                <c:pt idx="185">
                  <c:v>74.657534246575338</c:v>
                </c:pt>
                <c:pt idx="186">
                  <c:v>74.520547945205479</c:v>
                </c:pt>
                <c:pt idx="187">
                  <c:v>74.38356164383562</c:v>
                </c:pt>
                <c:pt idx="188">
                  <c:v>74.246575342465746</c:v>
                </c:pt>
                <c:pt idx="189">
                  <c:v>74.109589041095887</c:v>
                </c:pt>
                <c:pt idx="190">
                  <c:v>73.972602739726028</c:v>
                </c:pt>
                <c:pt idx="191">
                  <c:v>73.835616438356169</c:v>
                </c:pt>
                <c:pt idx="192">
                  <c:v>73.698630136986296</c:v>
                </c:pt>
                <c:pt idx="193">
                  <c:v>73.561643835616437</c:v>
                </c:pt>
                <c:pt idx="194">
                  <c:v>73.424657534246577</c:v>
                </c:pt>
                <c:pt idx="195">
                  <c:v>73.287671232876718</c:v>
                </c:pt>
                <c:pt idx="196">
                  <c:v>73.150684931506845</c:v>
                </c:pt>
                <c:pt idx="197">
                  <c:v>73.013698630136986</c:v>
                </c:pt>
                <c:pt idx="198">
                  <c:v>72.876712328767127</c:v>
                </c:pt>
                <c:pt idx="199">
                  <c:v>72.739726027397253</c:v>
                </c:pt>
                <c:pt idx="200">
                  <c:v>72.602739726027394</c:v>
                </c:pt>
                <c:pt idx="201">
                  <c:v>72.465753424657535</c:v>
                </c:pt>
                <c:pt idx="202">
                  <c:v>72.328767123287676</c:v>
                </c:pt>
                <c:pt idx="203">
                  <c:v>72.191780821917803</c:v>
                </c:pt>
                <c:pt idx="204">
                  <c:v>72.054794520547944</c:v>
                </c:pt>
                <c:pt idx="205">
                  <c:v>71.917808219178085</c:v>
                </c:pt>
                <c:pt idx="206">
                  <c:v>71.780821917808225</c:v>
                </c:pt>
                <c:pt idx="207">
                  <c:v>71.643835616438352</c:v>
                </c:pt>
                <c:pt idx="208">
                  <c:v>71.506849315068493</c:v>
                </c:pt>
                <c:pt idx="209">
                  <c:v>71.369863013698634</c:v>
                </c:pt>
                <c:pt idx="210">
                  <c:v>71.232876712328761</c:v>
                </c:pt>
                <c:pt idx="211">
                  <c:v>71.095890410958901</c:v>
                </c:pt>
                <c:pt idx="212">
                  <c:v>70.958904109589042</c:v>
                </c:pt>
                <c:pt idx="213">
                  <c:v>70.821917808219183</c:v>
                </c:pt>
                <c:pt idx="214">
                  <c:v>70.68493150684931</c:v>
                </c:pt>
                <c:pt idx="215">
                  <c:v>70.547945205479451</c:v>
                </c:pt>
                <c:pt idx="216">
                  <c:v>70.410958904109592</c:v>
                </c:pt>
                <c:pt idx="217">
                  <c:v>70.273972602739732</c:v>
                </c:pt>
                <c:pt idx="218">
                  <c:v>70.136986301369859</c:v>
                </c:pt>
                <c:pt idx="219">
                  <c:v>70</c:v>
                </c:pt>
                <c:pt idx="220">
                  <c:v>69.863013698630141</c:v>
                </c:pt>
                <c:pt idx="221">
                  <c:v>69.726027397260268</c:v>
                </c:pt>
                <c:pt idx="222">
                  <c:v>69.589041095890408</c:v>
                </c:pt>
                <c:pt idx="223">
                  <c:v>69.452054794520549</c:v>
                </c:pt>
                <c:pt idx="224">
                  <c:v>69.31506849315069</c:v>
                </c:pt>
                <c:pt idx="225">
                  <c:v>69.178082191780817</c:v>
                </c:pt>
                <c:pt idx="226">
                  <c:v>69.041095890410958</c:v>
                </c:pt>
                <c:pt idx="227">
                  <c:v>68.904109589041099</c:v>
                </c:pt>
                <c:pt idx="228">
                  <c:v>68.767123287671225</c:v>
                </c:pt>
                <c:pt idx="229">
                  <c:v>68.630136986301366</c:v>
                </c:pt>
                <c:pt idx="230">
                  <c:v>68.493150684931507</c:v>
                </c:pt>
                <c:pt idx="231">
                  <c:v>68.356164383561648</c:v>
                </c:pt>
                <c:pt idx="232">
                  <c:v>68.219178082191775</c:v>
                </c:pt>
                <c:pt idx="233">
                  <c:v>68.082191780821915</c:v>
                </c:pt>
                <c:pt idx="234">
                  <c:v>67.945205479452056</c:v>
                </c:pt>
                <c:pt idx="235">
                  <c:v>67.808219178082197</c:v>
                </c:pt>
                <c:pt idx="236">
                  <c:v>67.671232876712324</c:v>
                </c:pt>
                <c:pt idx="237">
                  <c:v>67.534246575342465</c:v>
                </c:pt>
                <c:pt idx="238">
                  <c:v>67.397260273972606</c:v>
                </c:pt>
                <c:pt idx="239">
                  <c:v>67.260273972602732</c:v>
                </c:pt>
                <c:pt idx="240">
                  <c:v>67.123287671232873</c:v>
                </c:pt>
                <c:pt idx="241">
                  <c:v>66.986301369863014</c:v>
                </c:pt>
                <c:pt idx="242">
                  <c:v>66.849315068493155</c:v>
                </c:pt>
                <c:pt idx="243">
                  <c:v>66.712328767123282</c:v>
                </c:pt>
                <c:pt idx="244">
                  <c:v>66.575342465753423</c:v>
                </c:pt>
                <c:pt idx="245">
                  <c:v>66.438356164383563</c:v>
                </c:pt>
                <c:pt idx="246">
                  <c:v>66.301369863013704</c:v>
                </c:pt>
                <c:pt idx="247">
                  <c:v>66.164383561643831</c:v>
                </c:pt>
                <c:pt idx="248">
                  <c:v>66.027397260273972</c:v>
                </c:pt>
                <c:pt idx="249">
                  <c:v>65.890410958904113</c:v>
                </c:pt>
                <c:pt idx="250">
                  <c:v>65.753424657534239</c:v>
                </c:pt>
                <c:pt idx="251">
                  <c:v>65.61643835616438</c:v>
                </c:pt>
                <c:pt idx="252">
                  <c:v>65.479452054794521</c:v>
                </c:pt>
                <c:pt idx="253">
                  <c:v>65.342465753424662</c:v>
                </c:pt>
                <c:pt idx="254">
                  <c:v>65.205479452054789</c:v>
                </c:pt>
                <c:pt idx="255">
                  <c:v>65.06849315068493</c:v>
                </c:pt>
                <c:pt idx="256">
                  <c:v>64.93150684931507</c:v>
                </c:pt>
                <c:pt idx="257">
                  <c:v>64.794520547945197</c:v>
                </c:pt>
                <c:pt idx="258">
                  <c:v>64.657534246575338</c:v>
                </c:pt>
                <c:pt idx="259">
                  <c:v>64.520547945205479</c:v>
                </c:pt>
                <c:pt idx="260">
                  <c:v>64.38356164383562</c:v>
                </c:pt>
                <c:pt idx="261">
                  <c:v>64.246575342465746</c:v>
                </c:pt>
                <c:pt idx="262">
                  <c:v>64.109589041095887</c:v>
                </c:pt>
                <c:pt idx="263">
                  <c:v>63.972602739726028</c:v>
                </c:pt>
                <c:pt idx="264">
                  <c:v>63.835616438356169</c:v>
                </c:pt>
                <c:pt idx="265">
                  <c:v>63.698630136986303</c:v>
                </c:pt>
                <c:pt idx="266">
                  <c:v>63.561643835616444</c:v>
                </c:pt>
                <c:pt idx="267">
                  <c:v>63.424657534246577</c:v>
                </c:pt>
                <c:pt idx="268">
                  <c:v>63.287671232876704</c:v>
                </c:pt>
                <c:pt idx="269">
                  <c:v>63.150684931506852</c:v>
                </c:pt>
                <c:pt idx="270">
                  <c:v>63.013698630136986</c:v>
                </c:pt>
                <c:pt idx="271">
                  <c:v>62.876712328767127</c:v>
                </c:pt>
                <c:pt idx="272">
                  <c:v>62.739726027397261</c:v>
                </c:pt>
                <c:pt idx="273">
                  <c:v>62.602739726027401</c:v>
                </c:pt>
                <c:pt idx="274">
                  <c:v>62.465753424657535</c:v>
                </c:pt>
                <c:pt idx="275">
                  <c:v>62.328767123287676</c:v>
                </c:pt>
                <c:pt idx="276">
                  <c:v>62.19178082191781</c:v>
                </c:pt>
                <c:pt idx="277">
                  <c:v>62.054794520547944</c:v>
                </c:pt>
                <c:pt idx="278">
                  <c:v>61.917808219178085</c:v>
                </c:pt>
                <c:pt idx="279">
                  <c:v>61.780821917808218</c:v>
                </c:pt>
                <c:pt idx="280">
                  <c:v>61.643835616438359</c:v>
                </c:pt>
                <c:pt idx="281">
                  <c:v>61.506849315068493</c:v>
                </c:pt>
                <c:pt idx="282">
                  <c:v>61.369863013698634</c:v>
                </c:pt>
                <c:pt idx="283">
                  <c:v>61.232876712328768</c:v>
                </c:pt>
                <c:pt idx="284">
                  <c:v>61.095890410958908</c:v>
                </c:pt>
                <c:pt idx="285">
                  <c:v>60.958904109589042</c:v>
                </c:pt>
                <c:pt idx="286">
                  <c:v>60.821917808219183</c:v>
                </c:pt>
                <c:pt idx="287">
                  <c:v>60.684931506849317</c:v>
                </c:pt>
                <c:pt idx="288">
                  <c:v>60.547945205479451</c:v>
                </c:pt>
                <c:pt idx="289">
                  <c:v>60.410958904109592</c:v>
                </c:pt>
                <c:pt idx="290">
                  <c:v>60.273972602739725</c:v>
                </c:pt>
                <c:pt idx="291">
                  <c:v>60.136986301369866</c:v>
                </c:pt>
                <c:pt idx="292">
                  <c:v>60</c:v>
                </c:pt>
                <c:pt idx="293">
                  <c:v>59.863013698630141</c:v>
                </c:pt>
                <c:pt idx="294">
                  <c:v>59.726027397260275</c:v>
                </c:pt>
                <c:pt idx="295">
                  <c:v>59.589041095890416</c:v>
                </c:pt>
                <c:pt idx="296">
                  <c:v>59.452054794520549</c:v>
                </c:pt>
                <c:pt idx="297">
                  <c:v>59.315068493150683</c:v>
                </c:pt>
                <c:pt idx="298">
                  <c:v>59.178082191780824</c:v>
                </c:pt>
                <c:pt idx="299">
                  <c:v>59.041095890410958</c:v>
                </c:pt>
                <c:pt idx="300">
                  <c:v>58.904109589041099</c:v>
                </c:pt>
                <c:pt idx="301">
                  <c:v>58.767123287671232</c:v>
                </c:pt>
                <c:pt idx="302">
                  <c:v>58.630136986301373</c:v>
                </c:pt>
                <c:pt idx="303">
                  <c:v>58.493150684931507</c:v>
                </c:pt>
                <c:pt idx="304">
                  <c:v>58.356164383561648</c:v>
                </c:pt>
                <c:pt idx="305">
                  <c:v>58.219178082191782</c:v>
                </c:pt>
                <c:pt idx="306">
                  <c:v>58.082191780821915</c:v>
                </c:pt>
                <c:pt idx="307">
                  <c:v>57.945205479452056</c:v>
                </c:pt>
                <c:pt idx="308">
                  <c:v>57.80821917808219</c:v>
                </c:pt>
                <c:pt idx="309">
                  <c:v>57.671232876712331</c:v>
                </c:pt>
                <c:pt idx="310">
                  <c:v>57.534246575342465</c:v>
                </c:pt>
                <c:pt idx="311">
                  <c:v>57.397260273972606</c:v>
                </c:pt>
                <c:pt idx="312">
                  <c:v>57.260273972602739</c:v>
                </c:pt>
                <c:pt idx="313">
                  <c:v>57.12328767123288</c:v>
                </c:pt>
                <c:pt idx="314">
                  <c:v>56.986301369863014</c:v>
                </c:pt>
                <c:pt idx="315">
                  <c:v>56.849315068493155</c:v>
                </c:pt>
                <c:pt idx="316">
                  <c:v>56.712328767123289</c:v>
                </c:pt>
                <c:pt idx="317">
                  <c:v>56.575342465753423</c:v>
                </c:pt>
                <c:pt idx="318">
                  <c:v>56.438356164383563</c:v>
                </c:pt>
                <c:pt idx="319">
                  <c:v>56.301369863013697</c:v>
                </c:pt>
                <c:pt idx="320">
                  <c:v>56.164383561643838</c:v>
                </c:pt>
                <c:pt idx="321">
                  <c:v>56.027397260273972</c:v>
                </c:pt>
                <c:pt idx="322">
                  <c:v>55.890410958904113</c:v>
                </c:pt>
                <c:pt idx="323">
                  <c:v>55.753424657534246</c:v>
                </c:pt>
                <c:pt idx="324">
                  <c:v>55.616438356164387</c:v>
                </c:pt>
                <c:pt idx="325">
                  <c:v>55.479452054794521</c:v>
                </c:pt>
                <c:pt idx="326">
                  <c:v>55.342465753424655</c:v>
                </c:pt>
                <c:pt idx="327">
                  <c:v>55.205479452054796</c:v>
                </c:pt>
                <c:pt idx="328">
                  <c:v>55.06849315068493</c:v>
                </c:pt>
                <c:pt idx="329">
                  <c:v>54.93150684931507</c:v>
                </c:pt>
                <c:pt idx="330">
                  <c:v>54.794520547945204</c:v>
                </c:pt>
                <c:pt idx="331">
                  <c:v>54.657534246575345</c:v>
                </c:pt>
                <c:pt idx="332">
                  <c:v>54.520547945205479</c:v>
                </c:pt>
                <c:pt idx="333">
                  <c:v>54.38356164383562</c:v>
                </c:pt>
                <c:pt idx="334">
                  <c:v>54.246575342465754</c:v>
                </c:pt>
                <c:pt idx="335">
                  <c:v>54.109589041095894</c:v>
                </c:pt>
                <c:pt idx="336">
                  <c:v>53.972602739726028</c:v>
                </c:pt>
                <c:pt idx="337">
                  <c:v>53.835616438356162</c:v>
                </c:pt>
                <c:pt idx="338">
                  <c:v>53.698630136986303</c:v>
                </c:pt>
                <c:pt idx="339">
                  <c:v>53.561643835616437</c:v>
                </c:pt>
                <c:pt idx="340">
                  <c:v>53.424657534246577</c:v>
                </c:pt>
                <c:pt idx="341">
                  <c:v>53.287671232876711</c:v>
                </c:pt>
                <c:pt idx="342">
                  <c:v>53.150684931506852</c:v>
                </c:pt>
                <c:pt idx="343">
                  <c:v>53.013698630136986</c:v>
                </c:pt>
                <c:pt idx="344">
                  <c:v>52.876712328767127</c:v>
                </c:pt>
                <c:pt idx="345">
                  <c:v>52.739726027397261</c:v>
                </c:pt>
                <c:pt idx="346">
                  <c:v>52.602739726027394</c:v>
                </c:pt>
                <c:pt idx="347">
                  <c:v>52.465753424657535</c:v>
                </c:pt>
                <c:pt idx="348">
                  <c:v>52.328767123287669</c:v>
                </c:pt>
                <c:pt idx="349">
                  <c:v>52.19178082191781</c:v>
                </c:pt>
                <c:pt idx="350">
                  <c:v>52.054794520547944</c:v>
                </c:pt>
                <c:pt idx="351">
                  <c:v>51.917808219178085</c:v>
                </c:pt>
                <c:pt idx="352">
                  <c:v>51.780821917808218</c:v>
                </c:pt>
                <c:pt idx="353">
                  <c:v>51.643835616438359</c:v>
                </c:pt>
                <c:pt idx="354">
                  <c:v>51.506849315068493</c:v>
                </c:pt>
                <c:pt idx="355">
                  <c:v>51.369863013698634</c:v>
                </c:pt>
                <c:pt idx="356">
                  <c:v>51.232876712328768</c:v>
                </c:pt>
                <c:pt idx="357">
                  <c:v>51.095890410958901</c:v>
                </c:pt>
                <c:pt idx="358">
                  <c:v>50.958904109589042</c:v>
                </c:pt>
                <c:pt idx="359">
                  <c:v>50.821917808219176</c:v>
                </c:pt>
                <c:pt idx="360">
                  <c:v>50.684931506849317</c:v>
                </c:pt>
                <c:pt idx="361">
                  <c:v>50.547945205479451</c:v>
                </c:pt>
                <c:pt idx="362">
                  <c:v>50.410958904109592</c:v>
                </c:pt>
                <c:pt idx="363">
                  <c:v>50.273972602739725</c:v>
                </c:pt>
                <c:pt idx="364">
                  <c:v>50.136986301369866</c:v>
                </c:pt>
                <c:pt idx="365">
                  <c:v>50</c:v>
                </c:pt>
                <c:pt idx="366">
                  <c:v>49.863013698630141</c:v>
                </c:pt>
                <c:pt idx="367">
                  <c:v>49.726027397260275</c:v>
                </c:pt>
                <c:pt idx="368">
                  <c:v>49.589041095890416</c:v>
                </c:pt>
                <c:pt idx="369">
                  <c:v>49.452054794520549</c:v>
                </c:pt>
                <c:pt idx="370">
                  <c:v>49.315068493150683</c:v>
                </c:pt>
                <c:pt idx="371">
                  <c:v>49.178082191780817</c:v>
                </c:pt>
                <c:pt idx="372">
                  <c:v>49.041095890410958</c:v>
                </c:pt>
                <c:pt idx="373">
                  <c:v>48.904109589041092</c:v>
                </c:pt>
                <c:pt idx="374">
                  <c:v>48.767123287671232</c:v>
                </c:pt>
                <c:pt idx="375">
                  <c:v>48.630136986301373</c:v>
                </c:pt>
                <c:pt idx="376">
                  <c:v>48.493150684931507</c:v>
                </c:pt>
                <c:pt idx="377">
                  <c:v>48.356164383561648</c:v>
                </c:pt>
                <c:pt idx="378">
                  <c:v>48.219178082191782</c:v>
                </c:pt>
                <c:pt idx="379">
                  <c:v>48.082191780821923</c:v>
                </c:pt>
                <c:pt idx="380">
                  <c:v>47.945205479452049</c:v>
                </c:pt>
                <c:pt idx="381">
                  <c:v>47.80821917808219</c:v>
                </c:pt>
                <c:pt idx="382">
                  <c:v>47.671232876712324</c:v>
                </c:pt>
                <c:pt idx="383">
                  <c:v>47.534246575342465</c:v>
                </c:pt>
                <c:pt idx="384">
                  <c:v>47.397260273972606</c:v>
                </c:pt>
                <c:pt idx="385">
                  <c:v>47.260273972602739</c:v>
                </c:pt>
                <c:pt idx="386">
                  <c:v>47.12328767123288</c:v>
                </c:pt>
                <c:pt idx="387">
                  <c:v>46.986301369863014</c:v>
                </c:pt>
                <c:pt idx="388">
                  <c:v>46.849315068493155</c:v>
                </c:pt>
                <c:pt idx="389">
                  <c:v>46.712328767123289</c:v>
                </c:pt>
                <c:pt idx="390">
                  <c:v>46.575342465753423</c:v>
                </c:pt>
                <c:pt idx="391">
                  <c:v>46.438356164383556</c:v>
                </c:pt>
                <c:pt idx="392">
                  <c:v>46.301369863013697</c:v>
                </c:pt>
                <c:pt idx="393">
                  <c:v>46.164383561643838</c:v>
                </c:pt>
                <c:pt idx="394">
                  <c:v>46.027397260273972</c:v>
                </c:pt>
                <c:pt idx="395">
                  <c:v>45.890410958904113</c:v>
                </c:pt>
                <c:pt idx="396">
                  <c:v>45.753424657534246</c:v>
                </c:pt>
                <c:pt idx="397">
                  <c:v>45.616438356164387</c:v>
                </c:pt>
                <c:pt idx="398">
                  <c:v>45.479452054794521</c:v>
                </c:pt>
                <c:pt idx="399">
                  <c:v>45.342465753424662</c:v>
                </c:pt>
                <c:pt idx="400">
                  <c:v>45.205479452054789</c:v>
                </c:pt>
                <c:pt idx="401">
                  <c:v>45.06849315068493</c:v>
                </c:pt>
                <c:pt idx="402">
                  <c:v>44.93150684931507</c:v>
                </c:pt>
                <c:pt idx="403">
                  <c:v>44.794520547945204</c:v>
                </c:pt>
                <c:pt idx="404">
                  <c:v>44.657534246575345</c:v>
                </c:pt>
                <c:pt idx="405">
                  <c:v>44.520547945205479</c:v>
                </c:pt>
                <c:pt idx="406">
                  <c:v>44.38356164383562</c:v>
                </c:pt>
                <c:pt idx="407">
                  <c:v>44.246575342465754</c:v>
                </c:pt>
                <c:pt idx="408">
                  <c:v>44.109589041095894</c:v>
                </c:pt>
                <c:pt idx="409">
                  <c:v>43.972602739726028</c:v>
                </c:pt>
                <c:pt idx="410">
                  <c:v>43.835616438356162</c:v>
                </c:pt>
                <c:pt idx="411">
                  <c:v>43.698630136986303</c:v>
                </c:pt>
                <c:pt idx="412">
                  <c:v>43.561643835616437</c:v>
                </c:pt>
                <c:pt idx="413">
                  <c:v>43.424657534246577</c:v>
                </c:pt>
                <c:pt idx="414">
                  <c:v>43.287671232876711</c:v>
                </c:pt>
                <c:pt idx="415">
                  <c:v>43.150684931506852</c:v>
                </c:pt>
                <c:pt idx="416">
                  <c:v>43.013698630136986</c:v>
                </c:pt>
                <c:pt idx="417">
                  <c:v>42.876712328767127</c:v>
                </c:pt>
                <c:pt idx="418">
                  <c:v>42.739726027397261</c:v>
                </c:pt>
                <c:pt idx="419">
                  <c:v>42.602739726027401</c:v>
                </c:pt>
                <c:pt idx="420">
                  <c:v>42.465753424657535</c:v>
                </c:pt>
                <c:pt idx="421">
                  <c:v>42.328767123287669</c:v>
                </c:pt>
                <c:pt idx="422">
                  <c:v>42.19178082191781</c:v>
                </c:pt>
                <c:pt idx="423">
                  <c:v>42.054794520547944</c:v>
                </c:pt>
                <c:pt idx="424">
                  <c:v>41.917808219178085</c:v>
                </c:pt>
                <c:pt idx="425">
                  <c:v>41.780821917808218</c:v>
                </c:pt>
                <c:pt idx="426">
                  <c:v>41.643835616438359</c:v>
                </c:pt>
                <c:pt idx="427">
                  <c:v>41.506849315068493</c:v>
                </c:pt>
                <c:pt idx="428">
                  <c:v>41.369863013698634</c:v>
                </c:pt>
                <c:pt idx="429">
                  <c:v>41.232876712328768</c:v>
                </c:pt>
                <c:pt idx="430">
                  <c:v>41.095890410958901</c:v>
                </c:pt>
                <c:pt idx="431">
                  <c:v>40.958904109589042</c:v>
                </c:pt>
                <c:pt idx="432">
                  <c:v>40.821917808219176</c:v>
                </c:pt>
                <c:pt idx="433">
                  <c:v>40.684931506849317</c:v>
                </c:pt>
                <c:pt idx="434">
                  <c:v>40.547945205479451</c:v>
                </c:pt>
                <c:pt idx="435">
                  <c:v>40.410958904109592</c:v>
                </c:pt>
                <c:pt idx="436">
                  <c:v>40.273972602739725</c:v>
                </c:pt>
                <c:pt idx="437">
                  <c:v>40.136986301369866</c:v>
                </c:pt>
                <c:pt idx="438">
                  <c:v>40</c:v>
                </c:pt>
                <c:pt idx="439">
                  <c:v>39.863013698630134</c:v>
                </c:pt>
                <c:pt idx="440">
                  <c:v>39.726027397260275</c:v>
                </c:pt>
                <c:pt idx="441">
                  <c:v>39.589041095890408</c:v>
                </c:pt>
                <c:pt idx="442">
                  <c:v>39.452054794520549</c:v>
                </c:pt>
                <c:pt idx="443">
                  <c:v>39.315068493150683</c:v>
                </c:pt>
                <c:pt idx="444">
                  <c:v>39.178082191780824</c:v>
                </c:pt>
                <c:pt idx="445">
                  <c:v>39.041095890410958</c:v>
                </c:pt>
                <c:pt idx="446">
                  <c:v>38.904109589041099</c:v>
                </c:pt>
                <c:pt idx="447">
                  <c:v>38.767123287671232</c:v>
                </c:pt>
                <c:pt idx="448">
                  <c:v>38.630136986301373</c:v>
                </c:pt>
                <c:pt idx="449">
                  <c:v>38.493150684931507</c:v>
                </c:pt>
                <c:pt idx="450">
                  <c:v>38.356164383561641</c:v>
                </c:pt>
                <c:pt idx="451">
                  <c:v>38.219178082191782</c:v>
                </c:pt>
                <c:pt idx="452">
                  <c:v>38.082191780821915</c:v>
                </c:pt>
                <c:pt idx="453">
                  <c:v>37.945205479452056</c:v>
                </c:pt>
                <c:pt idx="454">
                  <c:v>37.80821917808219</c:v>
                </c:pt>
                <c:pt idx="455">
                  <c:v>37.671232876712331</c:v>
                </c:pt>
                <c:pt idx="456">
                  <c:v>37.534246575342465</c:v>
                </c:pt>
                <c:pt idx="457">
                  <c:v>37.397260273972606</c:v>
                </c:pt>
                <c:pt idx="458">
                  <c:v>37.260273972602739</c:v>
                </c:pt>
                <c:pt idx="459">
                  <c:v>37.123287671232873</c:v>
                </c:pt>
                <c:pt idx="460">
                  <c:v>36.986301369863014</c:v>
                </c:pt>
                <c:pt idx="461">
                  <c:v>36.849315068493148</c:v>
                </c:pt>
                <c:pt idx="462">
                  <c:v>36.712328767123289</c:v>
                </c:pt>
                <c:pt idx="463">
                  <c:v>36.575342465753423</c:v>
                </c:pt>
                <c:pt idx="464">
                  <c:v>36.438356164383563</c:v>
                </c:pt>
                <c:pt idx="465">
                  <c:v>36.301369863013697</c:v>
                </c:pt>
                <c:pt idx="466">
                  <c:v>36.164383561643838</c:v>
                </c:pt>
                <c:pt idx="467">
                  <c:v>36.027397260273972</c:v>
                </c:pt>
                <c:pt idx="468">
                  <c:v>35.890410958904113</c:v>
                </c:pt>
                <c:pt idx="469">
                  <c:v>35.753424657534246</c:v>
                </c:pt>
                <c:pt idx="470">
                  <c:v>35.61643835616438</c:v>
                </c:pt>
                <c:pt idx="471">
                  <c:v>35.479452054794521</c:v>
                </c:pt>
                <c:pt idx="472">
                  <c:v>35.342465753424655</c:v>
                </c:pt>
                <c:pt idx="473">
                  <c:v>35.205479452054796</c:v>
                </c:pt>
                <c:pt idx="474">
                  <c:v>35.06849315068493</c:v>
                </c:pt>
                <c:pt idx="475">
                  <c:v>34.93150684931507</c:v>
                </c:pt>
                <c:pt idx="476">
                  <c:v>34.794520547945204</c:v>
                </c:pt>
                <c:pt idx="477">
                  <c:v>34.657534246575345</c:v>
                </c:pt>
                <c:pt idx="478">
                  <c:v>34.520547945205479</c:v>
                </c:pt>
                <c:pt idx="479">
                  <c:v>34.383561643835613</c:v>
                </c:pt>
                <c:pt idx="480">
                  <c:v>34.246575342465754</c:v>
                </c:pt>
                <c:pt idx="481">
                  <c:v>34.109589041095887</c:v>
                </c:pt>
                <c:pt idx="482">
                  <c:v>33.972602739726028</c:v>
                </c:pt>
                <c:pt idx="483">
                  <c:v>33.835616438356162</c:v>
                </c:pt>
                <c:pt idx="484">
                  <c:v>33.698630136986303</c:v>
                </c:pt>
                <c:pt idx="485">
                  <c:v>33.561643835616437</c:v>
                </c:pt>
                <c:pt idx="486">
                  <c:v>33.424657534246577</c:v>
                </c:pt>
                <c:pt idx="487">
                  <c:v>33.287671232876711</c:v>
                </c:pt>
                <c:pt idx="488">
                  <c:v>33.150684931506852</c:v>
                </c:pt>
                <c:pt idx="489">
                  <c:v>33.013698630136986</c:v>
                </c:pt>
                <c:pt idx="490">
                  <c:v>32.87671232876712</c:v>
                </c:pt>
                <c:pt idx="491">
                  <c:v>32.739726027397261</c:v>
                </c:pt>
                <c:pt idx="492">
                  <c:v>32.602739726027394</c:v>
                </c:pt>
                <c:pt idx="493">
                  <c:v>32.465753424657535</c:v>
                </c:pt>
                <c:pt idx="494">
                  <c:v>32.328767123287669</c:v>
                </c:pt>
                <c:pt idx="495">
                  <c:v>32.19178082191781</c:v>
                </c:pt>
                <c:pt idx="496">
                  <c:v>32.054794520547944</c:v>
                </c:pt>
                <c:pt idx="497">
                  <c:v>31.917808219178085</c:v>
                </c:pt>
                <c:pt idx="498">
                  <c:v>31.780821917808222</c:v>
                </c:pt>
                <c:pt idx="499">
                  <c:v>31.643835616438352</c:v>
                </c:pt>
                <c:pt idx="500">
                  <c:v>31.506849315068493</c:v>
                </c:pt>
                <c:pt idx="501">
                  <c:v>31.36986301369863</c:v>
                </c:pt>
                <c:pt idx="502">
                  <c:v>31.232876712328768</c:v>
                </c:pt>
                <c:pt idx="503">
                  <c:v>31.095890410958905</c:v>
                </c:pt>
                <c:pt idx="504">
                  <c:v>30.958904109589042</c:v>
                </c:pt>
                <c:pt idx="505">
                  <c:v>30.82191780821918</c:v>
                </c:pt>
                <c:pt idx="506">
                  <c:v>30.684931506849317</c:v>
                </c:pt>
                <c:pt idx="507">
                  <c:v>30.547945205479454</c:v>
                </c:pt>
                <c:pt idx="508">
                  <c:v>30.410958904109592</c:v>
                </c:pt>
                <c:pt idx="509">
                  <c:v>30.273972602739725</c:v>
                </c:pt>
                <c:pt idx="510">
                  <c:v>30.136986301369863</c:v>
                </c:pt>
                <c:pt idx="511">
                  <c:v>30</c:v>
                </c:pt>
                <c:pt idx="512">
                  <c:v>29.863013698630137</c:v>
                </c:pt>
                <c:pt idx="513">
                  <c:v>29.726027397260275</c:v>
                </c:pt>
                <c:pt idx="514">
                  <c:v>29.589041095890412</c:v>
                </c:pt>
                <c:pt idx="515">
                  <c:v>29.452054794520549</c:v>
                </c:pt>
                <c:pt idx="516">
                  <c:v>29.315068493150687</c:v>
                </c:pt>
                <c:pt idx="517">
                  <c:v>29.178082191780824</c:v>
                </c:pt>
                <c:pt idx="518">
                  <c:v>29.041095890410958</c:v>
                </c:pt>
                <c:pt idx="519">
                  <c:v>28.904109589041095</c:v>
                </c:pt>
                <c:pt idx="520">
                  <c:v>28.767123287671232</c:v>
                </c:pt>
                <c:pt idx="521">
                  <c:v>28.63013698630137</c:v>
                </c:pt>
                <c:pt idx="522">
                  <c:v>28.493150684931507</c:v>
                </c:pt>
                <c:pt idx="523">
                  <c:v>28.356164383561644</c:v>
                </c:pt>
                <c:pt idx="524">
                  <c:v>28.219178082191782</c:v>
                </c:pt>
                <c:pt idx="525">
                  <c:v>28.082191780821919</c:v>
                </c:pt>
                <c:pt idx="526">
                  <c:v>27.945205479452056</c:v>
                </c:pt>
                <c:pt idx="527">
                  <c:v>27.808219178082194</c:v>
                </c:pt>
                <c:pt idx="528">
                  <c:v>27.671232876712327</c:v>
                </c:pt>
                <c:pt idx="529">
                  <c:v>27.534246575342465</c:v>
                </c:pt>
                <c:pt idx="530">
                  <c:v>27.397260273972602</c:v>
                </c:pt>
                <c:pt idx="531">
                  <c:v>27.260273972602739</c:v>
                </c:pt>
                <c:pt idx="532">
                  <c:v>27.123287671232877</c:v>
                </c:pt>
                <c:pt idx="533">
                  <c:v>26.986301369863014</c:v>
                </c:pt>
                <c:pt idx="534">
                  <c:v>26.849315068493151</c:v>
                </c:pt>
                <c:pt idx="535">
                  <c:v>26.712328767123289</c:v>
                </c:pt>
                <c:pt idx="536">
                  <c:v>26.575342465753426</c:v>
                </c:pt>
                <c:pt idx="537">
                  <c:v>26.438356164383563</c:v>
                </c:pt>
                <c:pt idx="538">
                  <c:v>26.301369863013697</c:v>
                </c:pt>
                <c:pt idx="539">
                  <c:v>26.164383561643834</c:v>
                </c:pt>
                <c:pt idx="540">
                  <c:v>26.027397260273972</c:v>
                </c:pt>
                <c:pt idx="541">
                  <c:v>25.890410958904109</c:v>
                </c:pt>
                <c:pt idx="542">
                  <c:v>25.753424657534246</c:v>
                </c:pt>
                <c:pt idx="543">
                  <c:v>25.616438356164384</c:v>
                </c:pt>
                <c:pt idx="544">
                  <c:v>25.479452054794521</c:v>
                </c:pt>
                <c:pt idx="545">
                  <c:v>25.342465753424658</c:v>
                </c:pt>
                <c:pt idx="546">
                  <c:v>25.205479452054796</c:v>
                </c:pt>
                <c:pt idx="547">
                  <c:v>25.068493150684933</c:v>
                </c:pt>
                <c:pt idx="548">
                  <c:v>24.93150684931507</c:v>
                </c:pt>
                <c:pt idx="549">
                  <c:v>24.794520547945208</c:v>
                </c:pt>
                <c:pt idx="550">
                  <c:v>24.657534246575342</c:v>
                </c:pt>
                <c:pt idx="551">
                  <c:v>24.520547945205479</c:v>
                </c:pt>
                <c:pt idx="552">
                  <c:v>24.383561643835616</c:v>
                </c:pt>
                <c:pt idx="553">
                  <c:v>24.246575342465754</c:v>
                </c:pt>
                <c:pt idx="554">
                  <c:v>24.109589041095891</c:v>
                </c:pt>
                <c:pt idx="555">
                  <c:v>23.972602739726025</c:v>
                </c:pt>
                <c:pt idx="556">
                  <c:v>23.835616438356162</c:v>
                </c:pt>
                <c:pt idx="557">
                  <c:v>23.698630136986303</c:v>
                </c:pt>
                <c:pt idx="558">
                  <c:v>23.56164383561644</c:v>
                </c:pt>
                <c:pt idx="559">
                  <c:v>23.424657534246577</c:v>
                </c:pt>
                <c:pt idx="560">
                  <c:v>23.287671232876711</c:v>
                </c:pt>
                <c:pt idx="561">
                  <c:v>23.150684931506849</c:v>
                </c:pt>
                <c:pt idx="562">
                  <c:v>23.013698630136986</c:v>
                </c:pt>
                <c:pt idx="563">
                  <c:v>22.876712328767123</c:v>
                </c:pt>
                <c:pt idx="564">
                  <c:v>22.739726027397261</c:v>
                </c:pt>
                <c:pt idx="565">
                  <c:v>22.602739726027394</c:v>
                </c:pt>
                <c:pt idx="566">
                  <c:v>22.465753424657535</c:v>
                </c:pt>
                <c:pt idx="567">
                  <c:v>22.328767123287673</c:v>
                </c:pt>
                <c:pt idx="568">
                  <c:v>22.19178082191781</c:v>
                </c:pt>
                <c:pt idx="569">
                  <c:v>22.054794520547947</c:v>
                </c:pt>
                <c:pt idx="570">
                  <c:v>21.917808219178081</c:v>
                </c:pt>
                <c:pt idx="571">
                  <c:v>21.780821917808218</c:v>
                </c:pt>
                <c:pt idx="572">
                  <c:v>21.643835616438356</c:v>
                </c:pt>
                <c:pt idx="573">
                  <c:v>21.506849315068493</c:v>
                </c:pt>
                <c:pt idx="574">
                  <c:v>21.36986301369863</c:v>
                </c:pt>
                <c:pt idx="575">
                  <c:v>21.232876712328768</c:v>
                </c:pt>
                <c:pt idx="576">
                  <c:v>21.095890410958905</c:v>
                </c:pt>
                <c:pt idx="577">
                  <c:v>20.958904109589042</c:v>
                </c:pt>
                <c:pt idx="578">
                  <c:v>20.82191780821918</c:v>
                </c:pt>
                <c:pt idx="579">
                  <c:v>20.684931506849317</c:v>
                </c:pt>
                <c:pt idx="580">
                  <c:v>20.547945205479451</c:v>
                </c:pt>
                <c:pt idx="581">
                  <c:v>20.410958904109588</c:v>
                </c:pt>
                <c:pt idx="582">
                  <c:v>20.273972602739725</c:v>
                </c:pt>
                <c:pt idx="583">
                  <c:v>20.136986301369863</c:v>
                </c:pt>
                <c:pt idx="584">
                  <c:v>20</c:v>
                </c:pt>
                <c:pt idx="585">
                  <c:v>19.863013698630137</c:v>
                </c:pt>
                <c:pt idx="586">
                  <c:v>19.726027397260275</c:v>
                </c:pt>
                <c:pt idx="587">
                  <c:v>19.589041095890412</c:v>
                </c:pt>
                <c:pt idx="588">
                  <c:v>19.452054794520549</c:v>
                </c:pt>
                <c:pt idx="589">
                  <c:v>19.315068493150687</c:v>
                </c:pt>
                <c:pt idx="590">
                  <c:v>19.17808219178082</c:v>
                </c:pt>
                <c:pt idx="591">
                  <c:v>19.041095890410958</c:v>
                </c:pt>
                <c:pt idx="592">
                  <c:v>18.904109589041095</c:v>
                </c:pt>
                <c:pt idx="593">
                  <c:v>18.767123287671232</c:v>
                </c:pt>
                <c:pt idx="594">
                  <c:v>18.63013698630137</c:v>
                </c:pt>
                <c:pt idx="595">
                  <c:v>18.493150684931507</c:v>
                </c:pt>
                <c:pt idx="596">
                  <c:v>18.356164383561644</c:v>
                </c:pt>
                <c:pt idx="597">
                  <c:v>18.219178082191782</c:v>
                </c:pt>
                <c:pt idx="598">
                  <c:v>18.082191780821919</c:v>
                </c:pt>
                <c:pt idx="599">
                  <c:v>17.945205479452056</c:v>
                </c:pt>
                <c:pt idx="600">
                  <c:v>17.80821917808219</c:v>
                </c:pt>
                <c:pt idx="601">
                  <c:v>17.671232876712327</c:v>
                </c:pt>
                <c:pt idx="602">
                  <c:v>17.534246575342465</c:v>
                </c:pt>
                <c:pt idx="603">
                  <c:v>17.397260273972602</c:v>
                </c:pt>
                <c:pt idx="604">
                  <c:v>17.260273972602739</c:v>
                </c:pt>
                <c:pt idx="605">
                  <c:v>17.123287671232877</c:v>
                </c:pt>
                <c:pt idx="606">
                  <c:v>16.986301369863014</c:v>
                </c:pt>
                <c:pt idx="607">
                  <c:v>16.849315068493151</c:v>
                </c:pt>
                <c:pt idx="608">
                  <c:v>16.712328767123289</c:v>
                </c:pt>
                <c:pt idx="609">
                  <c:v>16.575342465753426</c:v>
                </c:pt>
                <c:pt idx="610">
                  <c:v>16.43835616438356</c:v>
                </c:pt>
                <c:pt idx="611">
                  <c:v>16.301369863013697</c:v>
                </c:pt>
                <c:pt idx="612">
                  <c:v>16.164383561643834</c:v>
                </c:pt>
                <c:pt idx="613">
                  <c:v>16.027397260273972</c:v>
                </c:pt>
                <c:pt idx="614">
                  <c:v>15.890410958904111</c:v>
                </c:pt>
                <c:pt idx="615">
                  <c:v>15.753424657534246</c:v>
                </c:pt>
                <c:pt idx="616">
                  <c:v>15.616438356164384</c:v>
                </c:pt>
                <c:pt idx="617">
                  <c:v>15.479452054794521</c:v>
                </c:pt>
                <c:pt idx="618">
                  <c:v>15.342465753424658</c:v>
                </c:pt>
                <c:pt idx="619">
                  <c:v>15.205479452054796</c:v>
                </c:pt>
                <c:pt idx="620">
                  <c:v>15.068493150684931</c:v>
                </c:pt>
                <c:pt idx="621">
                  <c:v>14.931506849315069</c:v>
                </c:pt>
                <c:pt idx="622">
                  <c:v>14.794520547945206</c:v>
                </c:pt>
                <c:pt idx="623">
                  <c:v>14.657534246575343</c:v>
                </c:pt>
                <c:pt idx="624">
                  <c:v>14.520547945205479</c:v>
                </c:pt>
                <c:pt idx="625">
                  <c:v>14.383561643835616</c:v>
                </c:pt>
                <c:pt idx="626">
                  <c:v>14.246575342465754</c:v>
                </c:pt>
                <c:pt idx="627">
                  <c:v>14.109589041095891</c:v>
                </c:pt>
                <c:pt idx="628">
                  <c:v>13.972602739726028</c:v>
                </c:pt>
                <c:pt idx="629">
                  <c:v>13.835616438356164</c:v>
                </c:pt>
                <c:pt idx="630">
                  <c:v>13.698630136986301</c:v>
                </c:pt>
                <c:pt idx="631">
                  <c:v>13.561643835616438</c:v>
                </c:pt>
                <c:pt idx="632">
                  <c:v>13.424657534246576</c:v>
                </c:pt>
                <c:pt idx="633">
                  <c:v>13.287671232876713</c:v>
                </c:pt>
                <c:pt idx="634">
                  <c:v>13.150684931506849</c:v>
                </c:pt>
                <c:pt idx="635">
                  <c:v>13.013698630136986</c:v>
                </c:pt>
                <c:pt idx="636">
                  <c:v>12.876712328767123</c:v>
                </c:pt>
                <c:pt idx="637">
                  <c:v>12.739726027397261</c:v>
                </c:pt>
                <c:pt idx="638">
                  <c:v>12.602739726027398</c:v>
                </c:pt>
                <c:pt idx="639">
                  <c:v>12.465753424657535</c:v>
                </c:pt>
                <c:pt idx="640">
                  <c:v>12.328767123287671</c:v>
                </c:pt>
                <c:pt idx="641">
                  <c:v>12.191780821917808</c:v>
                </c:pt>
                <c:pt idx="642">
                  <c:v>12.054794520547945</c:v>
                </c:pt>
                <c:pt idx="643">
                  <c:v>11.917808219178081</c:v>
                </c:pt>
                <c:pt idx="644">
                  <c:v>11.78082191780822</c:v>
                </c:pt>
                <c:pt idx="645">
                  <c:v>11.643835616438356</c:v>
                </c:pt>
                <c:pt idx="646">
                  <c:v>11.506849315068493</c:v>
                </c:pt>
                <c:pt idx="647">
                  <c:v>11.36986301369863</c:v>
                </c:pt>
                <c:pt idx="648">
                  <c:v>11.232876712328768</c:v>
                </c:pt>
                <c:pt idx="649">
                  <c:v>11.095890410958905</c:v>
                </c:pt>
                <c:pt idx="650">
                  <c:v>10.95890410958904</c:v>
                </c:pt>
                <c:pt idx="651">
                  <c:v>10.821917808219178</c:v>
                </c:pt>
                <c:pt idx="652">
                  <c:v>10.684931506849315</c:v>
                </c:pt>
                <c:pt idx="653">
                  <c:v>10.547945205479452</c:v>
                </c:pt>
                <c:pt idx="654">
                  <c:v>10.41095890410959</c:v>
                </c:pt>
                <c:pt idx="655">
                  <c:v>10.273972602739725</c:v>
                </c:pt>
                <c:pt idx="656">
                  <c:v>10.136986301369863</c:v>
                </c:pt>
                <c:pt idx="657">
                  <c:v>10</c:v>
                </c:pt>
                <c:pt idx="658">
                  <c:v>9.8630136986301373</c:v>
                </c:pt>
                <c:pt idx="659">
                  <c:v>9.7260273972602747</c:v>
                </c:pt>
                <c:pt idx="660">
                  <c:v>9.5890410958904102</c:v>
                </c:pt>
                <c:pt idx="661">
                  <c:v>9.4520547945205475</c:v>
                </c:pt>
                <c:pt idx="662">
                  <c:v>9.3150684931506849</c:v>
                </c:pt>
                <c:pt idx="663">
                  <c:v>9.1780821917808222</c:v>
                </c:pt>
                <c:pt idx="664">
                  <c:v>9.0410958904109595</c:v>
                </c:pt>
                <c:pt idx="665">
                  <c:v>8.9041095890410951</c:v>
                </c:pt>
                <c:pt idx="666">
                  <c:v>8.7671232876712324</c:v>
                </c:pt>
                <c:pt idx="667">
                  <c:v>8.6301369863013697</c:v>
                </c:pt>
                <c:pt idx="668">
                  <c:v>8.493150684931507</c:v>
                </c:pt>
                <c:pt idx="669">
                  <c:v>8.3561643835616444</c:v>
                </c:pt>
                <c:pt idx="670">
                  <c:v>8.2191780821917799</c:v>
                </c:pt>
                <c:pt idx="671">
                  <c:v>8.0821917808219172</c:v>
                </c:pt>
                <c:pt idx="672">
                  <c:v>7.9452054794520555</c:v>
                </c:pt>
                <c:pt idx="673">
                  <c:v>7.8082191780821919</c:v>
                </c:pt>
                <c:pt idx="674">
                  <c:v>7.6712328767123292</c:v>
                </c:pt>
                <c:pt idx="675">
                  <c:v>7.5342465753424657</c:v>
                </c:pt>
                <c:pt idx="676">
                  <c:v>7.397260273972603</c:v>
                </c:pt>
                <c:pt idx="677">
                  <c:v>7.2602739726027394</c:v>
                </c:pt>
                <c:pt idx="678">
                  <c:v>7.1232876712328768</c:v>
                </c:pt>
                <c:pt idx="679">
                  <c:v>6.9863013698630141</c:v>
                </c:pt>
                <c:pt idx="680">
                  <c:v>6.8493150684931505</c:v>
                </c:pt>
                <c:pt idx="681">
                  <c:v>6.7123287671232879</c:v>
                </c:pt>
                <c:pt idx="682">
                  <c:v>6.5753424657534243</c:v>
                </c:pt>
                <c:pt idx="683">
                  <c:v>6.4383561643835616</c:v>
                </c:pt>
                <c:pt idx="684">
                  <c:v>6.3013698630136989</c:v>
                </c:pt>
                <c:pt idx="685">
                  <c:v>6.1643835616438354</c:v>
                </c:pt>
                <c:pt idx="686">
                  <c:v>6.0273972602739727</c:v>
                </c:pt>
                <c:pt idx="687">
                  <c:v>5.89041095890411</c:v>
                </c:pt>
                <c:pt idx="688">
                  <c:v>5.7534246575342465</c:v>
                </c:pt>
                <c:pt idx="689">
                  <c:v>5.6164383561643838</c:v>
                </c:pt>
                <c:pt idx="690">
                  <c:v>5.4794520547945202</c:v>
                </c:pt>
                <c:pt idx="691">
                  <c:v>5.3424657534246576</c:v>
                </c:pt>
                <c:pt idx="692">
                  <c:v>5.2054794520547949</c:v>
                </c:pt>
                <c:pt idx="693">
                  <c:v>5.0684931506849313</c:v>
                </c:pt>
                <c:pt idx="694">
                  <c:v>4.9315068493150687</c:v>
                </c:pt>
                <c:pt idx="695">
                  <c:v>4.7945205479452051</c:v>
                </c:pt>
                <c:pt idx="696">
                  <c:v>4.6575342465753424</c:v>
                </c:pt>
                <c:pt idx="697">
                  <c:v>4.5205479452054798</c:v>
                </c:pt>
                <c:pt idx="698">
                  <c:v>4.3835616438356162</c:v>
                </c:pt>
                <c:pt idx="699">
                  <c:v>4.2465753424657535</c:v>
                </c:pt>
                <c:pt idx="700">
                  <c:v>4.10958904109589</c:v>
                </c:pt>
                <c:pt idx="701">
                  <c:v>3.9726027397260277</c:v>
                </c:pt>
                <c:pt idx="702">
                  <c:v>3.8356164383561646</c:v>
                </c:pt>
                <c:pt idx="703">
                  <c:v>3.6986301369863015</c:v>
                </c:pt>
                <c:pt idx="704">
                  <c:v>3.5616438356164384</c:v>
                </c:pt>
                <c:pt idx="705">
                  <c:v>3.4246575342465753</c:v>
                </c:pt>
                <c:pt idx="706">
                  <c:v>3.2876712328767121</c:v>
                </c:pt>
                <c:pt idx="707">
                  <c:v>3.1506849315068495</c:v>
                </c:pt>
                <c:pt idx="708">
                  <c:v>3.0136986301369864</c:v>
                </c:pt>
                <c:pt idx="709">
                  <c:v>2.8767123287671232</c:v>
                </c:pt>
                <c:pt idx="710">
                  <c:v>2.7397260273972601</c:v>
                </c:pt>
                <c:pt idx="711">
                  <c:v>2.6027397260273974</c:v>
                </c:pt>
                <c:pt idx="712">
                  <c:v>2.4657534246575343</c:v>
                </c:pt>
                <c:pt idx="713">
                  <c:v>2.3287671232876712</c:v>
                </c:pt>
                <c:pt idx="714">
                  <c:v>2.1917808219178081</c:v>
                </c:pt>
                <c:pt idx="715">
                  <c:v>2.054794520547945</c:v>
                </c:pt>
                <c:pt idx="716">
                  <c:v>1.9178082191780823</c:v>
                </c:pt>
                <c:pt idx="717">
                  <c:v>1.7808219178082192</c:v>
                </c:pt>
                <c:pt idx="718">
                  <c:v>1.6438356164383561</c:v>
                </c:pt>
                <c:pt idx="719">
                  <c:v>1.5068493150684932</c:v>
                </c:pt>
                <c:pt idx="720">
                  <c:v>1.3698630136986301</c:v>
                </c:pt>
                <c:pt idx="721">
                  <c:v>1.2328767123287672</c:v>
                </c:pt>
                <c:pt idx="722">
                  <c:v>1.095890410958904</c:v>
                </c:pt>
                <c:pt idx="723">
                  <c:v>0.95890410958904115</c:v>
                </c:pt>
                <c:pt idx="724">
                  <c:v>0.82191780821917804</c:v>
                </c:pt>
                <c:pt idx="725">
                  <c:v>0.68493150684931503</c:v>
                </c:pt>
                <c:pt idx="726">
                  <c:v>0.54794520547945202</c:v>
                </c:pt>
                <c:pt idx="727">
                  <c:v>0.41095890410958902</c:v>
                </c:pt>
                <c:pt idx="728">
                  <c:v>0.27397260273972601</c:v>
                </c:pt>
                <c:pt idx="729">
                  <c:v>0.13698630136986301</c:v>
                </c:pt>
              </c:numCache>
            </c:numRef>
          </c:yVal>
          <c:smooth val="1"/>
          <c:extLst>
            <c:ext xmlns:c16="http://schemas.microsoft.com/office/drawing/2014/chart" uri="{C3380CC4-5D6E-409C-BE32-E72D297353CC}">
              <c16:uniqueId val="{00000003-1AE4-47EE-B07B-480FE95D8F55}"/>
            </c:ext>
          </c:extLst>
        </c:ser>
        <c:ser>
          <c:idx val="4"/>
          <c:order val="4"/>
          <c:tx>
            <c:v>lc1_1500</c:v>
          </c:tx>
          <c:spPr>
            <a:ln w="25400" cap="rnd">
              <a:solidFill>
                <a:schemeClr val="accent2">
                  <a:lumMod val="60000"/>
                  <a:lumOff val="40000"/>
                </a:schemeClr>
              </a:solidFill>
              <a:round/>
            </a:ln>
            <a:effectLst/>
          </c:spPr>
          <c:marker>
            <c:symbol val="none"/>
          </c:marker>
          <c:xVal>
            <c:numRef>
              <c:f>cum_freq!$M$2:$M$244</c:f>
              <c:numCache>
                <c:formatCode>General</c:formatCode>
                <c:ptCount val="243"/>
                <c:pt idx="0">
                  <c:v>2665.7975461787296</c:v>
                </c:pt>
                <c:pt idx="1">
                  <c:v>2452.5892161224497</c:v>
                </c:pt>
                <c:pt idx="2">
                  <c:v>2167.6325995862658</c:v>
                </c:pt>
                <c:pt idx="3">
                  <c:v>1893.6474354614152</c:v>
                </c:pt>
                <c:pt idx="4">
                  <c:v>1543.3528237805324</c:v>
                </c:pt>
                <c:pt idx="5">
                  <c:v>1476.6243003302511</c:v>
                </c:pt>
                <c:pt idx="6">
                  <c:v>1381.4388555764676</c:v>
                </c:pt>
                <c:pt idx="7">
                  <c:v>1343.5813825191287</c:v>
                </c:pt>
                <c:pt idx="8">
                  <c:v>1333.3105591161241</c:v>
                </c:pt>
                <c:pt idx="9">
                  <c:v>1277.7952911443385</c:v>
                </c:pt>
                <c:pt idx="10">
                  <c:v>1247.9300352717034</c:v>
                </c:pt>
                <c:pt idx="11">
                  <c:v>1226.7715776595157</c:v>
                </c:pt>
                <c:pt idx="12">
                  <c:v>1133.5946987001284</c:v>
                </c:pt>
                <c:pt idx="13">
                  <c:v>1124.4391202084182</c:v>
                </c:pt>
                <c:pt idx="14">
                  <c:v>1102.6774785244563</c:v>
                </c:pt>
                <c:pt idx="15">
                  <c:v>1048.4373637572128</c:v>
                </c:pt>
                <c:pt idx="16">
                  <c:v>1004.0268566372849</c:v>
                </c:pt>
                <c:pt idx="17">
                  <c:v>995.60345228395465</c:v>
                </c:pt>
                <c:pt idx="18">
                  <c:v>981.55394224944814</c:v>
                </c:pt>
                <c:pt idx="19">
                  <c:v>976.71085651319538</c:v>
                </c:pt>
                <c:pt idx="20">
                  <c:v>975.18965343165212</c:v>
                </c:pt>
                <c:pt idx="21">
                  <c:v>975.15565785164051</c:v>
                </c:pt>
                <c:pt idx="22">
                  <c:v>963.13644086601619</c:v>
                </c:pt>
                <c:pt idx="23">
                  <c:v>930.71826163597405</c:v>
                </c:pt>
                <c:pt idx="24">
                  <c:v>924.53948951473865</c:v>
                </c:pt>
                <c:pt idx="25">
                  <c:v>913.52025507759151</c:v>
                </c:pt>
                <c:pt idx="26">
                  <c:v>868.65406291554643</c:v>
                </c:pt>
                <c:pt idx="27">
                  <c:v>846.48600417690307</c:v>
                </c:pt>
                <c:pt idx="28">
                  <c:v>846.3370385717152</c:v>
                </c:pt>
                <c:pt idx="29">
                  <c:v>805.19786660910802</c:v>
                </c:pt>
                <c:pt idx="30">
                  <c:v>774.91924151020646</c:v>
                </c:pt>
                <c:pt idx="31">
                  <c:v>766.2525645254027</c:v>
                </c:pt>
                <c:pt idx="32">
                  <c:v>762.58606152105745</c:v>
                </c:pt>
                <c:pt idx="33">
                  <c:v>744.61562230952291</c:v>
                </c:pt>
                <c:pt idx="34">
                  <c:v>726.23885783117157</c:v>
                </c:pt>
                <c:pt idx="35">
                  <c:v>725.14102511776844</c:v>
                </c:pt>
                <c:pt idx="36">
                  <c:v>718.55064848143593</c:v>
                </c:pt>
                <c:pt idx="37">
                  <c:v>706.67666332909744</c:v>
                </c:pt>
                <c:pt idx="38">
                  <c:v>688.4067072201691</c:v>
                </c:pt>
                <c:pt idx="39">
                  <c:v>687.52531289068031</c:v>
                </c:pt>
                <c:pt idx="40">
                  <c:v>687.47114931154022</c:v>
                </c:pt>
                <c:pt idx="41">
                  <c:v>687.37170041751176</c:v>
                </c:pt>
                <c:pt idx="42">
                  <c:v>682.85840054757796</c:v>
                </c:pt>
                <c:pt idx="43">
                  <c:v>676.63329377836953</c:v>
                </c:pt>
                <c:pt idx="44">
                  <c:v>655.20654482300745</c:v>
                </c:pt>
                <c:pt idx="45">
                  <c:v>635.23985153757553</c:v>
                </c:pt>
                <c:pt idx="46">
                  <c:v>606.00435345990581</c:v>
                </c:pt>
                <c:pt idx="47">
                  <c:v>605.66321024121828</c:v>
                </c:pt>
                <c:pt idx="48">
                  <c:v>587.60619327418317</c:v>
                </c:pt>
                <c:pt idx="49">
                  <c:v>587.56427244192651</c:v>
                </c:pt>
                <c:pt idx="50">
                  <c:v>587.02115784224975</c:v>
                </c:pt>
                <c:pt idx="51">
                  <c:v>582.72996806413732</c:v>
                </c:pt>
                <c:pt idx="52">
                  <c:v>580.85593480083844</c:v>
                </c:pt>
                <c:pt idx="53">
                  <c:v>570.95779928514503</c:v>
                </c:pt>
                <c:pt idx="54">
                  <c:v>567.47620225940352</c:v>
                </c:pt>
                <c:pt idx="55">
                  <c:v>565.32958927942002</c:v>
                </c:pt>
                <c:pt idx="56">
                  <c:v>560.98248019888501</c:v>
                </c:pt>
                <c:pt idx="57">
                  <c:v>556.55722514541333</c:v>
                </c:pt>
                <c:pt idx="58">
                  <c:v>555.38914555873805</c:v>
                </c:pt>
                <c:pt idx="59">
                  <c:v>552.06905571880793</c:v>
                </c:pt>
                <c:pt idx="60">
                  <c:v>548.56286697440407</c:v>
                </c:pt>
                <c:pt idx="61">
                  <c:v>548.12893774985343</c:v>
                </c:pt>
                <c:pt idx="62">
                  <c:v>547.72311351498581</c:v>
                </c:pt>
                <c:pt idx="63">
                  <c:v>538.6888081185192</c:v>
                </c:pt>
                <c:pt idx="64">
                  <c:v>531.31957839709469</c:v>
                </c:pt>
                <c:pt idx="65">
                  <c:v>521.94399163003402</c:v>
                </c:pt>
                <c:pt idx="66">
                  <c:v>520.11220535295263</c:v>
                </c:pt>
                <c:pt idx="67">
                  <c:v>519.21405213744242</c:v>
                </c:pt>
                <c:pt idx="68">
                  <c:v>517.06363227983411</c:v>
                </c:pt>
                <c:pt idx="69">
                  <c:v>514.85179906786777</c:v>
                </c:pt>
                <c:pt idx="70">
                  <c:v>503.03857411132162</c:v>
                </c:pt>
                <c:pt idx="71">
                  <c:v>502.75396325439897</c:v>
                </c:pt>
                <c:pt idx="72">
                  <c:v>493.17021307995572</c:v>
                </c:pt>
                <c:pt idx="73">
                  <c:v>492.08417416472236</c:v>
                </c:pt>
                <c:pt idx="74">
                  <c:v>492.03050147725634</c:v>
                </c:pt>
                <c:pt idx="75">
                  <c:v>476.89069750223564</c:v>
                </c:pt>
                <c:pt idx="76">
                  <c:v>476.25192081125221</c:v>
                </c:pt>
                <c:pt idx="77">
                  <c:v>475.36501961999488</c:v>
                </c:pt>
                <c:pt idx="78">
                  <c:v>474.19906327429726</c:v>
                </c:pt>
                <c:pt idx="79">
                  <c:v>459.35720766195186</c:v>
                </c:pt>
                <c:pt idx="80">
                  <c:v>449.4530908013233</c:v>
                </c:pt>
                <c:pt idx="81">
                  <c:v>448.62494242023507</c:v>
                </c:pt>
                <c:pt idx="82">
                  <c:v>445.36394648668841</c:v>
                </c:pt>
                <c:pt idx="83">
                  <c:v>444.70830383519785</c:v>
                </c:pt>
                <c:pt idx="84">
                  <c:v>444.47290454836349</c:v>
                </c:pt>
                <c:pt idx="85">
                  <c:v>443.49814912721848</c:v>
                </c:pt>
                <c:pt idx="86">
                  <c:v>443.30586978015515</c:v>
                </c:pt>
                <c:pt idx="87">
                  <c:v>440.22649694134003</c:v>
                </c:pt>
                <c:pt idx="88">
                  <c:v>438.18734536125669</c:v>
                </c:pt>
                <c:pt idx="89">
                  <c:v>436.92677011184384</c:v>
                </c:pt>
                <c:pt idx="90">
                  <c:v>435.45456318893287</c:v>
                </c:pt>
                <c:pt idx="91">
                  <c:v>428.54071255707566</c:v>
                </c:pt>
                <c:pt idx="92">
                  <c:v>428.35375082538644</c:v>
                </c:pt>
                <c:pt idx="93">
                  <c:v>426.25896792365251</c:v>
                </c:pt>
                <c:pt idx="94">
                  <c:v>425.81680186961222</c:v>
                </c:pt>
                <c:pt idx="95">
                  <c:v>424.63926409701543</c:v>
                </c:pt>
                <c:pt idx="96">
                  <c:v>418.46562215370483</c:v>
                </c:pt>
                <c:pt idx="97">
                  <c:v>417.8289251732524</c:v>
                </c:pt>
                <c:pt idx="98">
                  <c:v>416.20135666420265</c:v>
                </c:pt>
                <c:pt idx="99">
                  <c:v>412.44397346912547</c:v>
                </c:pt>
                <c:pt idx="100">
                  <c:v>405.33576950262795</c:v>
                </c:pt>
                <c:pt idx="101">
                  <c:v>403.09545654795977</c:v>
                </c:pt>
                <c:pt idx="102">
                  <c:v>399.7534067944315</c:v>
                </c:pt>
                <c:pt idx="103">
                  <c:v>394.37732561309491</c:v>
                </c:pt>
                <c:pt idx="104">
                  <c:v>385.50183178451073</c:v>
                </c:pt>
                <c:pt idx="105">
                  <c:v>384.25733521323451</c:v>
                </c:pt>
                <c:pt idx="106">
                  <c:v>383.81926178858691</c:v>
                </c:pt>
                <c:pt idx="107">
                  <c:v>382.67650334510341</c:v>
                </c:pt>
                <c:pt idx="108">
                  <c:v>382.42987357967201</c:v>
                </c:pt>
                <c:pt idx="109">
                  <c:v>378.76228153277572</c:v>
                </c:pt>
                <c:pt idx="110">
                  <c:v>378.2664451291418</c:v>
                </c:pt>
                <c:pt idx="111">
                  <c:v>378.04473792606342</c:v>
                </c:pt>
                <c:pt idx="112">
                  <c:v>377.45389064327998</c:v>
                </c:pt>
                <c:pt idx="113">
                  <c:v>376.62100874949078</c:v>
                </c:pt>
                <c:pt idx="114">
                  <c:v>375.78619555827055</c:v>
                </c:pt>
                <c:pt idx="115">
                  <c:v>370.09485648019313</c:v>
                </c:pt>
                <c:pt idx="116">
                  <c:v>367.54263781760034</c:v>
                </c:pt>
                <c:pt idx="117">
                  <c:v>367.07293420997553</c:v>
                </c:pt>
                <c:pt idx="118">
                  <c:v>367.00104568864936</c:v>
                </c:pt>
                <c:pt idx="119">
                  <c:v>363.00745077680978</c:v>
                </c:pt>
                <c:pt idx="120">
                  <c:v>362.30415685789376</c:v>
                </c:pt>
                <c:pt idx="121">
                  <c:v>358.08633791396807</c:v>
                </c:pt>
                <c:pt idx="122">
                  <c:v>356.4670966255897</c:v>
                </c:pt>
                <c:pt idx="123">
                  <c:v>355.08449008597677</c:v>
                </c:pt>
                <c:pt idx="124">
                  <c:v>354.88128873013994</c:v>
                </c:pt>
                <c:pt idx="125">
                  <c:v>350.1219749602451</c:v>
                </c:pt>
                <c:pt idx="126">
                  <c:v>347.86977728173815</c:v>
                </c:pt>
                <c:pt idx="127">
                  <c:v>347.7121699909784</c:v>
                </c:pt>
                <c:pt idx="128">
                  <c:v>344.46713914515141</c:v>
                </c:pt>
                <c:pt idx="129">
                  <c:v>343.70780107333189</c:v>
                </c:pt>
                <c:pt idx="130">
                  <c:v>342.25288030045482</c:v>
                </c:pt>
                <c:pt idx="131">
                  <c:v>342.04128245115146</c:v>
                </c:pt>
                <c:pt idx="132">
                  <c:v>341.84791608124806</c:v>
                </c:pt>
                <c:pt idx="133">
                  <c:v>340.87379649053298</c:v>
                </c:pt>
                <c:pt idx="134">
                  <c:v>339.57312484616153</c:v>
                </c:pt>
                <c:pt idx="135">
                  <c:v>339.49922430329917</c:v>
                </c:pt>
                <c:pt idx="136">
                  <c:v>336.05561730415582</c:v>
                </c:pt>
                <c:pt idx="137">
                  <c:v>335.73151638051462</c:v>
                </c:pt>
                <c:pt idx="138">
                  <c:v>335.50124521699155</c:v>
                </c:pt>
                <c:pt idx="139">
                  <c:v>331.67115818116082</c:v>
                </c:pt>
                <c:pt idx="140">
                  <c:v>330.60166739603994</c:v>
                </c:pt>
                <c:pt idx="141">
                  <c:v>329.86309906259174</c:v>
                </c:pt>
                <c:pt idx="142">
                  <c:v>327.95864935187262</c:v>
                </c:pt>
                <c:pt idx="143">
                  <c:v>327.7471708101869</c:v>
                </c:pt>
                <c:pt idx="144">
                  <c:v>325.99376508009436</c:v>
                </c:pt>
                <c:pt idx="145">
                  <c:v>323.25614670608809</c:v>
                </c:pt>
                <c:pt idx="146">
                  <c:v>323.09488586469354</c:v>
                </c:pt>
                <c:pt idx="147">
                  <c:v>321.08932591556453</c:v>
                </c:pt>
                <c:pt idx="148">
                  <c:v>320.11940155293235</c:v>
                </c:pt>
                <c:pt idx="149">
                  <c:v>318.54874573802499</c:v>
                </c:pt>
                <c:pt idx="150">
                  <c:v>315.92619494665161</c:v>
                </c:pt>
                <c:pt idx="151">
                  <c:v>315.79467365569553</c:v>
                </c:pt>
                <c:pt idx="152">
                  <c:v>315.39585616280363</c:v>
                </c:pt>
                <c:pt idx="153">
                  <c:v>313.85592644498058</c:v>
                </c:pt>
                <c:pt idx="154">
                  <c:v>313.70735600578928</c:v>
                </c:pt>
                <c:pt idx="155">
                  <c:v>313.53738607531812</c:v>
                </c:pt>
                <c:pt idx="156">
                  <c:v>312.45023963610765</c:v>
                </c:pt>
                <c:pt idx="157">
                  <c:v>310.23210929493763</c:v>
                </c:pt>
                <c:pt idx="158">
                  <c:v>308.96327635575062</c:v>
                </c:pt>
                <c:pt idx="159">
                  <c:v>305.91315417808846</c:v>
                </c:pt>
                <c:pt idx="160">
                  <c:v>305.80499629815262</c:v>
                </c:pt>
                <c:pt idx="161">
                  <c:v>305.48526189928214</c:v>
                </c:pt>
                <c:pt idx="162">
                  <c:v>304.58815957933967</c:v>
                </c:pt>
                <c:pt idx="163">
                  <c:v>300.47893756806252</c:v>
                </c:pt>
                <c:pt idx="164">
                  <c:v>300.46835321114594</c:v>
                </c:pt>
                <c:pt idx="165">
                  <c:v>300.01422464244666</c:v>
                </c:pt>
                <c:pt idx="166">
                  <c:v>298.1667104829038</c:v>
                </c:pt>
                <c:pt idx="167">
                  <c:v>297.27008563363285</c:v>
                </c:pt>
                <c:pt idx="168">
                  <c:v>296.59531766327751</c:v>
                </c:pt>
                <c:pt idx="169">
                  <c:v>296.34371948584453</c:v>
                </c:pt>
                <c:pt idx="170">
                  <c:v>294.525898776926</c:v>
                </c:pt>
                <c:pt idx="171">
                  <c:v>293.05597899489925</c:v>
                </c:pt>
                <c:pt idx="172">
                  <c:v>292.26120139373387</c:v>
                </c:pt>
                <c:pt idx="173">
                  <c:v>290.82691009760765</c:v>
                </c:pt>
                <c:pt idx="174">
                  <c:v>290.21697318586382</c:v>
                </c:pt>
                <c:pt idx="175">
                  <c:v>288.54187829893613</c:v>
                </c:pt>
                <c:pt idx="176">
                  <c:v>287.43412406643796</c:v>
                </c:pt>
                <c:pt idx="177">
                  <c:v>286.77694765347127</c:v>
                </c:pt>
                <c:pt idx="178">
                  <c:v>286.7525351373406</c:v>
                </c:pt>
                <c:pt idx="179">
                  <c:v>284.76210678080236</c:v>
                </c:pt>
                <c:pt idx="180">
                  <c:v>283.20892488320931</c:v>
                </c:pt>
                <c:pt idx="181">
                  <c:v>280.28013205788011</c:v>
                </c:pt>
                <c:pt idx="182">
                  <c:v>279.01604163840602</c:v>
                </c:pt>
                <c:pt idx="183">
                  <c:v>277.43055633547488</c:v>
                </c:pt>
                <c:pt idx="184">
                  <c:v>276.50015223221141</c:v>
                </c:pt>
                <c:pt idx="185">
                  <c:v>275.69550449922559</c:v>
                </c:pt>
                <c:pt idx="186">
                  <c:v>273.95454708516581</c:v>
                </c:pt>
                <c:pt idx="187">
                  <c:v>273.2458722290055</c:v>
                </c:pt>
                <c:pt idx="188">
                  <c:v>269.60048950103851</c:v>
                </c:pt>
                <c:pt idx="189">
                  <c:v>269.07589688241671</c:v>
                </c:pt>
                <c:pt idx="190">
                  <c:v>268.15424703301051</c:v>
                </c:pt>
                <c:pt idx="191">
                  <c:v>267.64334584006048</c:v>
                </c:pt>
                <c:pt idx="192">
                  <c:v>265.96910395848261</c:v>
                </c:pt>
                <c:pt idx="193">
                  <c:v>265.90427980190174</c:v>
                </c:pt>
                <c:pt idx="194">
                  <c:v>263.37666046833857</c:v>
                </c:pt>
                <c:pt idx="195">
                  <c:v>263.03381750842766</c:v>
                </c:pt>
                <c:pt idx="196">
                  <c:v>261.92190403708895</c:v>
                </c:pt>
                <c:pt idx="197">
                  <c:v>261.02647177053569</c:v>
                </c:pt>
                <c:pt idx="198">
                  <c:v>260.60955213613192</c:v>
                </c:pt>
                <c:pt idx="199">
                  <c:v>259.30176543911136</c:v>
                </c:pt>
                <c:pt idx="200">
                  <c:v>258.1307444803918</c:v>
                </c:pt>
                <c:pt idx="201">
                  <c:v>258.00633249366206</c:v>
                </c:pt>
                <c:pt idx="202">
                  <c:v>257.77633108013487</c:v>
                </c:pt>
                <c:pt idx="203">
                  <c:v>257.25448057092223</c:v>
                </c:pt>
                <c:pt idx="204">
                  <c:v>256.53742295392158</c:v>
                </c:pt>
                <c:pt idx="205">
                  <c:v>256.2074684939945</c:v>
                </c:pt>
                <c:pt idx="206">
                  <c:v>255.443075210605</c:v>
                </c:pt>
                <c:pt idx="207">
                  <c:v>254.89344064913649</c:v>
                </c:pt>
                <c:pt idx="208">
                  <c:v>253.59406623060227</c:v>
                </c:pt>
                <c:pt idx="209">
                  <c:v>253.24394305756181</c:v>
                </c:pt>
                <c:pt idx="210">
                  <c:v>252.97017228164049</c:v>
                </c:pt>
                <c:pt idx="211">
                  <c:v>251.04064796859305</c:v>
                </c:pt>
                <c:pt idx="212">
                  <c:v>250.08288129218221</c:v>
                </c:pt>
                <c:pt idx="213">
                  <c:v>248.84232046021265</c:v>
                </c:pt>
                <c:pt idx="214">
                  <c:v>248.7850221329102</c:v>
                </c:pt>
                <c:pt idx="215">
                  <c:v>244.59116250976373</c:v>
                </c:pt>
                <c:pt idx="216">
                  <c:v>243.40183293369847</c:v>
                </c:pt>
                <c:pt idx="217">
                  <c:v>243.15369087651996</c:v>
                </c:pt>
                <c:pt idx="218">
                  <c:v>242.10077400943081</c:v>
                </c:pt>
                <c:pt idx="219">
                  <c:v>241.36881659155944</c:v>
                </c:pt>
                <c:pt idx="220">
                  <c:v>240.26873840588846</c:v>
                </c:pt>
                <c:pt idx="221">
                  <c:v>239.90147430692656</c:v>
                </c:pt>
                <c:pt idx="222">
                  <c:v>239.61274127659553</c:v>
                </c:pt>
                <c:pt idx="223">
                  <c:v>239.38852481593776</c:v>
                </c:pt>
                <c:pt idx="224">
                  <c:v>239.32585321309128</c:v>
                </c:pt>
                <c:pt idx="225">
                  <c:v>239.18349317450807</c:v>
                </c:pt>
                <c:pt idx="226">
                  <c:v>238.2182862026026</c:v>
                </c:pt>
                <c:pt idx="227">
                  <c:v>238.01275054872815</c:v>
                </c:pt>
                <c:pt idx="228">
                  <c:v>236.89441398596469</c:v>
                </c:pt>
                <c:pt idx="229">
                  <c:v>236.52794063699321</c:v>
                </c:pt>
                <c:pt idx="230">
                  <c:v>236.19234171546213</c:v>
                </c:pt>
                <c:pt idx="231">
                  <c:v>233.30000222657813</c:v>
                </c:pt>
                <c:pt idx="232">
                  <c:v>233.28271436989672</c:v>
                </c:pt>
                <c:pt idx="233">
                  <c:v>232.04712677906952</c:v>
                </c:pt>
                <c:pt idx="234">
                  <c:v>230.29336018685387</c:v>
                </c:pt>
                <c:pt idx="235">
                  <c:v>229.78784925463742</c:v>
                </c:pt>
                <c:pt idx="236">
                  <c:v>228.99743063191022</c:v>
                </c:pt>
                <c:pt idx="237">
                  <c:v>228.44638897240768</c:v>
                </c:pt>
                <c:pt idx="238">
                  <c:v>228.30211749548818</c:v>
                </c:pt>
                <c:pt idx="239">
                  <c:v>227.56975339426793</c:v>
                </c:pt>
                <c:pt idx="240">
                  <c:v>226.81516140127295</c:v>
                </c:pt>
                <c:pt idx="241">
                  <c:v>226.71408673437605</c:v>
                </c:pt>
                <c:pt idx="242">
                  <c:v>226.11534238681267</c:v>
                </c:pt>
              </c:numCache>
            </c:numRef>
          </c:xVal>
          <c:yVal>
            <c:numRef>
              <c:f>cum_freq!$N$2:$N$244</c:f>
              <c:numCache>
                <c:formatCode>0.0</c:formatCode>
                <c:ptCount val="243"/>
                <c:pt idx="0">
                  <c:v>100</c:v>
                </c:pt>
                <c:pt idx="1">
                  <c:v>99.588477366255148</c:v>
                </c:pt>
                <c:pt idx="2">
                  <c:v>99.176954732510296</c:v>
                </c:pt>
                <c:pt idx="3">
                  <c:v>98.76543209876543</c:v>
                </c:pt>
                <c:pt idx="4">
                  <c:v>98.353909465020578</c:v>
                </c:pt>
                <c:pt idx="5">
                  <c:v>97.942386831275712</c:v>
                </c:pt>
                <c:pt idx="6">
                  <c:v>97.53086419753086</c:v>
                </c:pt>
                <c:pt idx="7">
                  <c:v>97.119341563786008</c:v>
                </c:pt>
                <c:pt idx="8">
                  <c:v>96.707818930041157</c:v>
                </c:pt>
                <c:pt idx="9">
                  <c:v>96.296296296296291</c:v>
                </c:pt>
                <c:pt idx="10">
                  <c:v>95.884773662551439</c:v>
                </c:pt>
                <c:pt idx="11">
                  <c:v>95.473251028806587</c:v>
                </c:pt>
                <c:pt idx="12">
                  <c:v>95.061728395061735</c:v>
                </c:pt>
                <c:pt idx="13">
                  <c:v>94.650205761316869</c:v>
                </c:pt>
                <c:pt idx="14">
                  <c:v>94.238683127572017</c:v>
                </c:pt>
                <c:pt idx="15">
                  <c:v>93.827160493827151</c:v>
                </c:pt>
                <c:pt idx="16">
                  <c:v>93.415637860082299</c:v>
                </c:pt>
                <c:pt idx="17">
                  <c:v>93.004115226337447</c:v>
                </c:pt>
                <c:pt idx="18">
                  <c:v>92.592592592592595</c:v>
                </c:pt>
                <c:pt idx="19">
                  <c:v>92.181069958847743</c:v>
                </c:pt>
                <c:pt idx="20">
                  <c:v>91.769547325102891</c:v>
                </c:pt>
                <c:pt idx="21">
                  <c:v>91.358024691358025</c:v>
                </c:pt>
                <c:pt idx="22">
                  <c:v>90.946502057613159</c:v>
                </c:pt>
                <c:pt idx="23">
                  <c:v>90.534979423868307</c:v>
                </c:pt>
                <c:pt idx="24">
                  <c:v>90.123456790123456</c:v>
                </c:pt>
                <c:pt idx="25">
                  <c:v>89.711934156378604</c:v>
                </c:pt>
                <c:pt idx="26">
                  <c:v>89.300411522633752</c:v>
                </c:pt>
                <c:pt idx="27">
                  <c:v>88.888888888888886</c:v>
                </c:pt>
                <c:pt idx="28">
                  <c:v>88.477366255144034</c:v>
                </c:pt>
                <c:pt idx="29">
                  <c:v>88.065843621399182</c:v>
                </c:pt>
                <c:pt idx="30">
                  <c:v>87.654320987654316</c:v>
                </c:pt>
                <c:pt idx="31">
                  <c:v>87.242798353909464</c:v>
                </c:pt>
                <c:pt idx="32">
                  <c:v>86.831275720164612</c:v>
                </c:pt>
                <c:pt idx="33">
                  <c:v>86.419753086419746</c:v>
                </c:pt>
                <c:pt idx="34">
                  <c:v>86.008230452674894</c:v>
                </c:pt>
                <c:pt idx="35">
                  <c:v>85.596707818930042</c:v>
                </c:pt>
                <c:pt idx="36">
                  <c:v>85.18518518518519</c:v>
                </c:pt>
                <c:pt idx="37">
                  <c:v>84.773662551440339</c:v>
                </c:pt>
                <c:pt idx="38">
                  <c:v>84.362139917695472</c:v>
                </c:pt>
                <c:pt idx="39">
                  <c:v>83.950617283950606</c:v>
                </c:pt>
                <c:pt idx="40">
                  <c:v>83.539094650205755</c:v>
                </c:pt>
                <c:pt idx="41">
                  <c:v>83.127572016460903</c:v>
                </c:pt>
                <c:pt idx="42">
                  <c:v>82.716049382716051</c:v>
                </c:pt>
                <c:pt idx="43">
                  <c:v>82.304526748971199</c:v>
                </c:pt>
                <c:pt idx="44">
                  <c:v>81.893004115226347</c:v>
                </c:pt>
                <c:pt idx="45">
                  <c:v>81.481481481481481</c:v>
                </c:pt>
                <c:pt idx="46">
                  <c:v>81.069958847736629</c:v>
                </c:pt>
                <c:pt idx="47">
                  <c:v>80.658436213991763</c:v>
                </c:pt>
                <c:pt idx="48">
                  <c:v>80.246913580246911</c:v>
                </c:pt>
                <c:pt idx="49">
                  <c:v>79.835390946502059</c:v>
                </c:pt>
                <c:pt idx="50">
                  <c:v>79.423868312757207</c:v>
                </c:pt>
                <c:pt idx="51">
                  <c:v>79.012345679012341</c:v>
                </c:pt>
                <c:pt idx="52">
                  <c:v>78.600823045267489</c:v>
                </c:pt>
                <c:pt idx="53">
                  <c:v>78.189300411522638</c:v>
                </c:pt>
                <c:pt idx="54">
                  <c:v>77.777777777777786</c:v>
                </c:pt>
                <c:pt idx="55">
                  <c:v>77.36625514403292</c:v>
                </c:pt>
                <c:pt idx="56">
                  <c:v>76.954732510288068</c:v>
                </c:pt>
                <c:pt idx="57">
                  <c:v>76.543209876543202</c:v>
                </c:pt>
                <c:pt idx="58">
                  <c:v>76.13168724279835</c:v>
                </c:pt>
                <c:pt idx="59">
                  <c:v>75.720164609053498</c:v>
                </c:pt>
                <c:pt idx="60">
                  <c:v>75.308641975308646</c:v>
                </c:pt>
                <c:pt idx="61">
                  <c:v>74.897119341563794</c:v>
                </c:pt>
                <c:pt idx="62">
                  <c:v>74.485596707818928</c:v>
                </c:pt>
                <c:pt idx="63">
                  <c:v>74.074074074074076</c:v>
                </c:pt>
                <c:pt idx="64">
                  <c:v>73.66255144032921</c:v>
                </c:pt>
                <c:pt idx="65">
                  <c:v>73.251028806584358</c:v>
                </c:pt>
                <c:pt idx="66">
                  <c:v>72.839506172839506</c:v>
                </c:pt>
                <c:pt idx="67">
                  <c:v>72.427983539094654</c:v>
                </c:pt>
                <c:pt idx="68">
                  <c:v>72.016460905349803</c:v>
                </c:pt>
                <c:pt idx="69">
                  <c:v>71.604938271604937</c:v>
                </c:pt>
                <c:pt idx="70">
                  <c:v>71.193415637860085</c:v>
                </c:pt>
                <c:pt idx="71">
                  <c:v>70.781893004115233</c:v>
                </c:pt>
                <c:pt idx="72">
                  <c:v>70.370370370370367</c:v>
                </c:pt>
                <c:pt idx="73">
                  <c:v>69.958847736625515</c:v>
                </c:pt>
                <c:pt idx="74">
                  <c:v>69.547325102880663</c:v>
                </c:pt>
                <c:pt idx="75">
                  <c:v>69.135802469135797</c:v>
                </c:pt>
                <c:pt idx="76">
                  <c:v>68.724279835390945</c:v>
                </c:pt>
                <c:pt idx="77">
                  <c:v>68.312757201646093</c:v>
                </c:pt>
                <c:pt idx="78">
                  <c:v>67.901234567901241</c:v>
                </c:pt>
                <c:pt idx="79">
                  <c:v>67.489711934156389</c:v>
                </c:pt>
                <c:pt idx="80">
                  <c:v>67.078189300411523</c:v>
                </c:pt>
                <c:pt idx="81">
                  <c:v>66.666666666666657</c:v>
                </c:pt>
                <c:pt idx="82">
                  <c:v>66.255144032921805</c:v>
                </c:pt>
                <c:pt idx="83">
                  <c:v>65.843621399176953</c:v>
                </c:pt>
                <c:pt idx="84">
                  <c:v>65.432098765432102</c:v>
                </c:pt>
                <c:pt idx="85">
                  <c:v>65.02057613168725</c:v>
                </c:pt>
                <c:pt idx="86">
                  <c:v>64.609053497942384</c:v>
                </c:pt>
                <c:pt idx="87">
                  <c:v>64.197530864197532</c:v>
                </c:pt>
                <c:pt idx="88">
                  <c:v>63.786008230452673</c:v>
                </c:pt>
                <c:pt idx="89">
                  <c:v>63.374485596707821</c:v>
                </c:pt>
                <c:pt idx="90">
                  <c:v>62.962962962962962</c:v>
                </c:pt>
                <c:pt idx="91">
                  <c:v>62.55144032921811</c:v>
                </c:pt>
                <c:pt idx="92">
                  <c:v>62.139917695473244</c:v>
                </c:pt>
                <c:pt idx="93">
                  <c:v>61.728395061728392</c:v>
                </c:pt>
                <c:pt idx="94">
                  <c:v>61.31687242798354</c:v>
                </c:pt>
                <c:pt idx="95">
                  <c:v>60.905349794238681</c:v>
                </c:pt>
                <c:pt idx="96">
                  <c:v>60.493827160493829</c:v>
                </c:pt>
                <c:pt idx="97">
                  <c:v>60.082304526748977</c:v>
                </c:pt>
                <c:pt idx="98">
                  <c:v>59.670781893004111</c:v>
                </c:pt>
                <c:pt idx="99">
                  <c:v>59.259259259259252</c:v>
                </c:pt>
                <c:pt idx="100">
                  <c:v>58.847736625514401</c:v>
                </c:pt>
                <c:pt idx="101">
                  <c:v>58.436213991769549</c:v>
                </c:pt>
                <c:pt idx="102">
                  <c:v>58.024691358024697</c:v>
                </c:pt>
                <c:pt idx="103">
                  <c:v>57.613168724279838</c:v>
                </c:pt>
                <c:pt idx="104">
                  <c:v>57.201646090534972</c:v>
                </c:pt>
                <c:pt idx="105">
                  <c:v>56.79012345679012</c:v>
                </c:pt>
                <c:pt idx="106">
                  <c:v>56.378600823045268</c:v>
                </c:pt>
                <c:pt idx="107">
                  <c:v>55.967078189300409</c:v>
                </c:pt>
                <c:pt idx="108">
                  <c:v>55.555555555555557</c:v>
                </c:pt>
                <c:pt idx="109">
                  <c:v>55.144032921810705</c:v>
                </c:pt>
                <c:pt idx="110">
                  <c:v>54.732510288065839</c:v>
                </c:pt>
                <c:pt idx="111">
                  <c:v>54.320987654320987</c:v>
                </c:pt>
                <c:pt idx="112">
                  <c:v>53.909465020576128</c:v>
                </c:pt>
                <c:pt idx="113">
                  <c:v>53.497942386831276</c:v>
                </c:pt>
                <c:pt idx="114">
                  <c:v>53.086419753086425</c:v>
                </c:pt>
                <c:pt idx="115">
                  <c:v>52.674897119341566</c:v>
                </c:pt>
                <c:pt idx="116">
                  <c:v>52.2633744855967</c:v>
                </c:pt>
                <c:pt idx="117">
                  <c:v>51.851851851851848</c:v>
                </c:pt>
                <c:pt idx="118">
                  <c:v>51.440329218106996</c:v>
                </c:pt>
                <c:pt idx="119">
                  <c:v>51.028806584362144</c:v>
                </c:pt>
                <c:pt idx="120">
                  <c:v>50.617283950617285</c:v>
                </c:pt>
                <c:pt idx="121">
                  <c:v>50.205761316872433</c:v>
                </c:pt>
                <c:pt idx="122">
                  <c:v>49.794238683127574</c:v>
                </c:pt>
                <c:pt idx="123">
                  <c:v>49.382716049382715</c:v>
                </c:pt>
                <c:pt idx="124">
                  <c:v>48.971193415637856</c:v>
                </c:pt>
                <c:pt idx="125">
                  <c:v>48.559670781893004</c:v>
                </c:pt>
                <c:pt idx="126">
                  <c:v>48.148148148148145</c:v>
                </c:pt>
                <c:pt idx="127">
                  <c:v>47.736625514403293</c:v>
                </c:pt>
                <c:pt idx="128">
                  <c:v>47.325102880658434</c:v>
                </c:pt>
                <c:pt idx="129">
                  <c:v>46.913580246913575</c:v>
                </c:pt>
                <c:pt idx="130">
                  <c:v>46.502057613168724</c:v>
                </c:pt>
                <c:pt idx="131">
                  <c:v>46.090534979423872</c:v>
                </c:pt>
                <c:pt idx="132">
                  <c:v>45.679012345679013</c:v>
                </c:pt>
                <c:pt idx="133">
                  <c:v>45.267489711934154</c:v>
                </c:pt>
                <c:pt idx="134">
                  <c:v>44.855967078189302</c:v>
                </c:pt>
                <c:pt idx="135">
                  <c:v>44.444444444444443</c:v>
                </c:pt>
                <c:pt idx="136">
                  <c:v>44.032921810699591</c:v>
                </c:pt>
                <c:pt idx="137">
                  <c:v>43.621399176954732</c:v>
                </c:pt>
                <c:pt idx="138">
                  <c:v>43.209876543209873</c:v>
                </c:pt>
                <c:pt idx="139">
                  <c:v>42.798353909465021</c:v>
                </c:pt>
                <c:pt idx="140">
                  <c:v>42.386831275720169</c:v>
                </c:pt>
                <c:pt idx="141">
                  <c:v>41.975308641975303</c:v>
                </c:pt>
                <c:pt idx="142">
                  <c:v>41.563786008230451</c:v>
                </c:pt>
                <c:pt idx="143">
                  <c:v>41.152263374485599</c:v>
                </c:pt>
                <c:pt idx="144">
                  <c:v>40.74074074074074</c:v>
                </c:pt>
                <c:pt idx="145">
                  <c:v>40.329218106995881</c:v>
                </c:pt>
                <c:pt idx="146">
                  <c:v>39.91769547325103</c:v>
                </c:pt>
                <c:pt idx="147">
                  <c:v>39.506172839506171</c:v>
                </c:pt>
                <c:pt idx="148">
                  <c:v>39.094650205761319</c:v>
                </c:pt>
                <c:pt idx="149">
                  <c:v>38.68312757201646</c:v>
                </c:pt>
                <c:pt idx="150">
                  <c:v>38.271604938271601</c:v>
                </c:pt>
                <c:pt idx="151">
                  <c:v>37.860082304526749</c:v>
                </c:pt>
                <c:pt idx="152">
                  <c:v>37.448559670781897</c:v>
                </c:pt>
                <c:pt idx="153">
                  <c:v>37.037037037037038</c:v>
                </c:pt>
                <c:pt idx="154">
                  <c:v>36.625514403292179</c:v>
                </c:pt>
                <c:pt idx="155">
                  <c:v>36.213991769547327</c:v>
                </c:pt>
                <c:pt idx="156">
                  <c:v>35.802469135802468</c:v>
                </c:pt>
                <c:pt idx="157">
                  <c:v>35.390946502057616</c:v>
                </c:pt>
                <c:pt idx="158">
                  <c:v>34.979423868312757</c:v>
                </c:pt>
                <c:pt idx="159">
                  <c:v>34.567901234567898</c:v>
                </c:pt>
                <c:pt idx="160">
                  <c:v>34.156378600823047</c:v>
                </c:pt>
                <c:pt idx="161">
                  <c:v>33.744855967078195</c:v>
                </c:pt>
                <c:pt idx="162">
                  <c:v>33.333333333333329</c:v>
                </c:pt>
                <c:pt idx="163">
                  <c:v>32.921810699588477</c:v>
                </c:pt>
                <c:pt idx="164">
                  <c:v>32.510288065843625</c:v>
                </c:pt>
                <c:pt idx="165">
                  <c:v>32.098765432098766</c:v>
                </c:pt>
                <c:pt idx="166">
                  <c:v>31.68724279835391</c:v>
                </c:pt>
                <c:pt idx="167">
                  <c:v>31.275720164609055</c:v>
                </c:pt>
                <c:pt idx="168">
                  <c:v>30.864197530864196</c:v>
                </c:pt>
                <c:pt idx="169">
                  <c:v>30.452674897119341</c:v>
                </c:pt>
                <c:pt idx="170">
                  <c:v>30.041152263374489</c:v>
                </c:pt>
                <c:pt idx="171">
                  <c:v>29.629629629629626</c:v>
                </c:pt>
                <c:pt idx="172">
                  <c:v>29.218106995884774</c:v>
                </c:pt>
                <c:pt idx="173">
                  <c:v>28.806584362139919</c:v>
                </c:pt>
                <c:pt idx="174">
                  <c:v>28.39506172839506</c:v>
                </c:pt>
                <c:pt idx="175">
                  <c:v>27.983539094650205</c:v>
                </c:pt>
                <c:pt idx="176">
                  <c:v>27.572016460905353</c:v>
                </c:pt>
                <c:pt idx="177">
                  <c:v>27.160493827160494</c:v>
                </c:pt>
                <c:pt idx="178">
                  <c:v>26.748971193415638</c:v>
                </c:pt>
                <c:pt idx="179">
                  <c:v>26.337448559670783</c:v>
                </c:pt>
                <c:pt idx="180">
                  <c:v>25.925925925925924</c:v>
                </c:pt>
                <c:pt idx="181">
                  <c:v>25.514403292181072</c:v>
                </c:pt>
                <c:pt idx="182">
                  <c:v>25.102880658436217</c:v>
                </c:pt>
                <c:pt idx="183">
                  <c:v>24.691358024691358</c:v>
                </c:pt>
                <c:pt idx="184">
                  <c:v>24.279835390946502</c:v>
                </c:pt>
                <c:pt idx="185">
                  <c:v>23.868312757201647</c:v>
                </c:pt>
                <c:pt idx="186">
                  <c:v>23.456790123456788</c:v>
                </c:pt>
                <c:pt idx="187">
                  <c:v>23.045267489711936</c:v>
                </c:pt>
                <c:pt idx="188">
                  <c:v>22.633744855967077</c:v>
                </c:pt>
                <c:pt idx="189">
                  <c:v>22.222222222222221</c:v>
                </c:pt>
                <c:pt idx="190">
                  <c:v>21.810699588477366</c:v>
                </c:pt>
                <c:pt idx="191">
                  <c:v>21.399176954732511</c:v>
                </c:pt>
                <c:pt idx="192">
                  <c:v>20.987654320987652</c:v>
                </c:pt>
                <c:pt idx="193">
                  <c:v>20.5761316872428</c:v>
                </c:pt>
                <c:pt idx="194">
                  <c:v>20.164609053497941</c:v>
                </c:pt>
                <c:pt idx="195">
                  <c:v>19.753086419753085</c:v>
                </c:pt>
                <c:pt idx="196">
                  <c:v>19.34156378600823</c:v>
                </c:pt>
                <c:pt idx="197">
                  <c:v>18.930041152263374</c:v>
                </c:pt>
                <c:pt idx="198">
                  <c:v>18.518518518518519</c:v>
                </c:pt>
                <c:pt idx="199">
                  <c:v>18.106995884773664</c:v>
                </c:pt>
                <c:pt idx="200">
                  <c:v>17.695473251028808</c:v>
                </c:pt>
                <c:pt idx="201">
                  <c:v>17.283950617283949</c:v>
                </c:pt>
                <c:pt idx="202">
                  <c:v>16.872427983539097</c:v>
                </c:pt>
                <c:pt idx="203">
                  <c:v>16.460905349794238</c:v>
                </c:pt>
                <c:pt idx="204">
                  <c:v>16.049382716049383</c:v>
                </c:pt>
                <c:pt idx="205">
                  <c:v>15.637860082304528</c:v>
                </c:pt>
                <c:pt idx="206">
                  <c:v>15.22633744855967</c:v>
                </c:pt>
                <c:pt idx="207">
                  <c:v>14.814814814814813</c:v>
                </c:pt>
                <c:pt idx="208">
                  <c:v>14.403292181069959</c:v>
                </c:pt>
                <c:pt idx="209">
                  <c:v>13.991769547325102</c:v>
                </c:pt>
                <c:pt idx="210">
                  <c:v>13.580246913580247</c:v>
                </c:pt>
                <c:pt idx="211">
                  <c:v>13.168724279835391</c:v>
                </c:pt>
                <c:pt idx="212">
                  <c:v>12.757201646090536</c:v>
                </c:pt>
                <c:pt idx="213">
                  <c:v>12.345679012345679</c:v>
                </c:pt>
                <c:pt idx="214">
                  <c:v>11.934156378600823</c:v>
                </c:pt>
                <c:pt idx="215">
                  <c:v>11.522633744855968</c:v>
                </c:pt>
                <c:pt idx="216">
                  <c:v>11.111111111111111</c:v>
                </c:pt>
                <c:pt idx="217">
                  <c:v>10.699588477366255</c:v>
                </c:pt>
                <c:pt idx="218">
                  <c:v>10.2880658436214</c:v>
                </c:pt>
                <c:pt idx="219">
                  <c:v>9.8765432098765427</c:v>
                </c:pt>
                <c:pt idx="220">
                  <c:v>9.4650205761316872</c:v>
                </c:pt>
                <c:pt idx="221">
                  <c:v>9.0534979423868318</c:v>
                </c:pt>
                <c:pt idx="222">
                  <c:v>8.6419753086419746</c:v>
                </c:pt>
                <c:pt idx="223">
                  <c:v>8.2304526748971192</c:v>
                </c:pt>
                <c:pt idx="224">
                  <c:v>7.8189300411522638</c:v>
                </c:pt>
                <c:pt idx="225">
                  <c:v>7.4074074074074066</c:v>
                </c:pt>
                <c:pt idx="226">
                  <c:v>6.9958847736625511</c:v>
                </c:pt>
                <c:pt idx="227">
                  <c:v>6.5843621399176957</c:v>
                </c:pt>
                <c:pt idx="228">
                  <c:v>6.1728395061728394</c:v>
                </c:pt>
                <c:pt idx="229">
                  <c:v>5.761316872427984</c:v>
                </c:pt>
                <c:pt idx="230">
                  <c:v>5.3497942386831276</c:v>
                </c:pt>
                <c:pt idx="231">
                  <c:v>4.9382716049382713</c:v>
                </c:pt>
                <c:pt idx="232">
                  <c:v>4.5267489711934159</c:v>
                </c:pt>
                <c:pt idx="233">
                  <c:v>4.1152263374485596</c:v>
                </c:pt>
                <c:pt idx="234">
                  <c:v>3.7037037037037033</c:v>
                </c:pt>
                <c:pt idx="235">
                  <c:v>3.2921810699588478</c:v>
                </c:pt>
                <c:pt idx="236">
                  <c:v>2.880658436213992</c:v>
                </c:pt>
                <c:pt idx="237">
                  <c:v>2.4691358024691357</c:v>
                </c:pt>
                <c:pt idx="238">
                  <c:v>2.0576131687242798</c:v>
                </c:pt>
                <c:pt idx="239">
                  <c:v>1.6460905349794239</c:v>
                </c:pt>
                <c:pt idx="240">
                  <c:v>1.2345679012345678</c:v>
                </c:pt>
                <c:pt idx="241">
                  <c:v>0.82304526748971196</c:v>
                </c:pt>
                <c:pt idx="242">
                  <c:v>0.41152263374485598</c:v>
                </c:pt>
              </c:numCache>
            </c:numRef>
          </c:yVal>
          <c:smooth val="1"/>
          <c:extLst>
            <c:ext xmlns:c16="http://schemas.microsoft.com/office/drawing/2014/chart" uri="{C3380CC4-5D6E-409C-BE32-E72D297353CC}">
              <c16:uniqueId val="{00000004-1AE4-47EE-B07B-480FE95D8F55}"/>
            </c:ext>
          </c:extLst>
        </c:ser>
        <c:ser>
          <c:idx val="5"/>
          <c:order val="5"/>
          <c:tx>
            <c:v>lc1_shallow</c:v>
          </c:tx>
          <c:spPr>
            <a:ln w="12700" cap="rnd">
              <a:solidFill>
                <a:srgbClr val="C00000"/>
              </a:solidFill>
              <a:round/>
            </a:ln>
            <a:effectLst/>
          </c:spPr>
          <c:marker>
            <c:symbol val="none"/>
          </c:marker>
          <c:xVal>
            <c:numRef>
              <c:f>cum_freq!$P$2:$P$1100</c:f>
              <c:numCache>
                <c:formatCode>General</c:formatCode>
                <c:ptCount val="1099"/>
                <c:pt idx="0" formatCode="0.0">
                  <c:v>2519.9</c:v>
                </c:pt>
                <c:pt idx="1">
                  <c:v>1606.8</c:v>
                </c:pt>
                <c:pt idx="2" formatCode="0.0">
                  <c:v>1495.3</c:v>
                </c:pt>
                <c:pt idx="3" formatCode="0.0">
                  <c:v>1291.2</c:v>
                </c:pt>
                <c:pt idx="4" formatCode="0.0">
                  <c:v>1234.6369497883175</c:v>
                </c:pt>
                <c:pt idx="5">
                  <c:v>1150.0999999999999</c:v>
                </c:pt>
                <c:pt idx="6" formatCode="0.0">
                  <c:v>1146.9694231269955</c:v>
                </c:pt>
                <c:pt idx="7" formatCode="0.0">
                  <c:v>1132.3199568517284</c:v>
                </c:pt>
                <c:pt idx="8" formatCode="0.0">
                  <c:v>1085.7231386358537</c:v>
                </c:pt>
                <c:pt idx="9" formatCode="0.0">
                  <c:v>1031.5</c:v>
                </c:pt>
                <c:pt idx="10">
                  <c:v>1031</c:v>
                </c:pt>
                <c:pt idx="11" formatCode="0.0">
                  <c:v>1024.3</c:v>
                </c:pt>
                <c:pt idx="12">
                  <c:v>1022.4</c:v>
                </c:pt>
                <c:pt idx="13" formatCode="0.0">
                  <c:v>989.71392806867448</c:v>
                </c:pt>
                <c:pt idx="14" formatCode="0.0">
                  <c:v>968.7</c:v>
                </c:pt>
                <c:pt idx="15">
                  <c:v>953.8</c:v>
                </c:pt>
                <c:pt idx="16" formatCode="0.0">
                  <c:v>950.3830369121381</c:v>
                </c:pt>
                <c:pt idx="17" formatCode="0.0">
                  <c:v>930.8</c:v>
                </c:pt>
                <c:pt idx="18">
                  <c:v>927.1</c:v>
                </c:pt>
                <c:pt idx="19" formatCode="0.0">
                  <c:v>921.31577350719431</c:v>
                </c:pt>
                <c:pt idx="20" formatCode="0.0">
                  <c:v>901.8</c:v>
                </c:pt>
                <c:pt idx="21" formatCode="0.0">
                  <c:v>875.9</c:v>
                </c:pt>
                <c:pt idx="22" formatCode="0.0">
                  <c:v>865.6</c:v>
                </c:pt>
                <c:pt idx="23" formatCode="0.0">
                  <c:v>859.70863360442331</c:v>
                </c:pt>
                <c:pt idx="24">
                  <c:v>836.5</c:v>
                </c:pt>
                <c:pt idx="25" formatCode="0.0">
                  <c:v>836.4</c:v>
                </c:pt>
                <c:pt idx="26">
                  <c:v>808.1</c:v>
                </c:pt>
                <c:pt idx="27">
                  <c:v>775.8</c:v>
                </c:pt>
                <c:pt idx="28" formatCode="0.0">
                  <c:v>775.7</c:v>
                </c:pt>
                <c:pt idx="29" formatCode="0.0">
                  <c:v>772.5</c:v>
                </c:pt>
                <c:pt idx="30">
                  <c:v>764.3</c:v>
                </c:pt>
                <c:pt idx="31">
                  <c:v>760</c:v>
                </c:pt>
                <c:pt idx="32" formatCode="0.0">
                  <c:v>759.3</c:v>
                </c:pt>
                <c:pt idx="33" formatCode="0.0">
                  <c:v>759.17523440242212</c:v>
                </c:pt>
                <c:pt idx="34">
                  <c:v>757.5</c:v>
                </c:pt>
                <c:pt idx="35" formatCode="0.0">
                  <c:v>757.1</c:v>
                </c:pt>
                <c:pt idx="36" formatCode="0.0">
                  <c:v>752.4</c:v>
                </c:pt>
                <c:pt idx="37">
                  <c:v>745.4</c:v>
                </c:pt>
                <c:pt idx="38" formatCode="0.0">
                  <c:v>736.6</c:v>
                </c:pt>
                <c:pt idx="39">
                  <c:v>733.6</c:v>
                </c:pt>
                <c:pt idx="40" formatCode="0.0">
                  <c:v>729.02329588716361</c:v>
                </c:pt>
                <c:pt idx="41" formatCode="0.0">
                  <c:v>724.4</c:v>
                </c:pt>
                <c:pt idx="42" formatCode="0.0">
                  <c:v>714</c:v>
                </c:pt>
                <c:pt idx="43" formatCode="0.0">
                  <c:v>708.72213359816317</c:v>
                </c:pt>
                <c:pt idx="44" formatCode="0.0">
                  <c:v>707.63704238317609</c:v>
                </c:pt>
                <c:pt idx="45">
                  <c:v>700.1</c:v>
                </c:pt>
                <c:pt idx="46" formatCode="0.0">
                  <c:v>693.11498793124417</c:v>
                </c:pt>
                <c:pt idx="47" formatCode="0.0">
                  <c:v>687.6</c:v>
                </c:pt>
                <c:pt idx="48" formatCode="0.0">
                  <c:v>681</c:v>
                </c:pt>
                <c:pt idx="49">
                  <c:v>666.4</c:v>
                </c:pt>
                <c:pt idx="50">
                  <c:v>666.1</c:v>
                </c:pt>
                <c:pt idx="51" formatCode="0.0">
                  <c:v>659.32221001186929</c:v>
                </c:pt>
                <c:pt idx="52" formatCode="0.0">
                  <c:v>656.5</c:v>
                </c:pt>
                <c:pt idx="53" formatCode="0.0">
                  <c:v>653.20000000000005</c:v>
                </c:pt>
                <c:pt idx="54" formatCode="0.0">
                  <c:v>648.4</c:v>
                </c:pt>
                <c:pt idx="55" formatCode="0.0">
                  <c:v>643.70000000000005</c:v>
                </c:pt>
                <c:pt idx="56">
                  <c:v>642.20000000000005</c:v>
                </c:pt>
                <c:pt idx="57" formatCode="0.0">
                  <c:v>641.70000000000005</c:v>
                </c:pt>
                <c:pt idx="58">
                  <c:v>633.5</c:v>
                </c:pt>
                <c:pt idx="59">
                  <c:v>630</c:v>
                </c:pt>
                <c:pt idx="60" formatCode="0.0">
                  <c:v>629.29999999999995</c:v>
                </c:pt>
                <c:pt idx="61" formatCode="0.0">
                  <c:v>620.70000000000005</c:v>
                </c:pt>
                <c:pt idx="62" formatCode="0.0">
                  <c:v>620.5</c:v>
                </c:pt>
                <c:pt idx="63" formatCode="0.0">
                  <c:v>618</c:v>
                </c:pt>
                <c:pt idx="64" formatCode="0.0">
                  <c:v>614.79999999999995</c:v>
                </c:pt>
                <c:pt idx="65" formatCode="0.0">
                  <c:v>611.60318397262597</c:v>
                </c:pt>
                <c:pt idx="66">
                  <c:v>601.4</c:v>
                </c:pt>
                <c:pt idx="67">
                  <c:v>597.6</c:v>
                </c:pt>
                <c:pt idx="68" formatCode="0.0">
                  <c:v>594.79999999999995</c:v>
                </c:pt>
                <c:pt idx="69" formatCode="0.0">
                  <c:v>589</c:v>
                </c:pt>
                <c:pt idx="70" formatCode="0.0">
                  <c:v>588.91580261854324</c:v>
                </c:pt>
                <c:pt idx="71" formatCode="0.0">
                  <c:v>580.6</c:v>
                </c:pt>
                <c:pt idx="72">
                  <c:v>577.1</c:v>
                </c:pt>
                <c:pt idx="73" formatCode="0.0">
                  <c:v>569.6</c:v>
                </c:pt>
                <c:pt idx="74" formatCode="0.0">
                  <c:v>564.79999999999995</c:v>
                </c:pt>
                <c:pt idx="75" formatCode="0.0">
                  <c:v>564.29999999999995</c:v>
                </c:pt>
                <c:pt idx="76">
                  <c:v>558.20000000000005</c:v>
                </c:pt>
                <c:pt idx="77" formatCode="0.0">
                  <c:v>557.9</c:v>
                </c:pt>
                <c:pt idx="78" formatCode="0.0">
                  <c:v>554.29999999999995</c:v>
                </c:pt>
                <c:pt idx="79" formatCode="0.0">
                  <c:v>552.9</c:v>
                </c:pt>
                <c:pt idx="80" formatCode="0.0">
                  <c:v>550.50057604215044</c:v>
                </c:pt>
                <c:pt idx="81" formatCode="0.0">
                  <c:v>547.29999999999995</c:v>
                </c:pt>
                <c:pt idx="82" formatCode="0.0">
                  <c:v>546</c:v>
                </c:pt>
                <c:pt idx="83" formatCode="0.0">
                  <c:v>543</c:v>
                </c:pt>
                <c:pt idx="84" formatCode="0.0">
                  <c:v>541.5</c:v>
                </c:pt>
                <c:pt idx="85" formatCode="0.0">
                  <c:v>536.92650492387395</c:v>
                </c:pt>
                <c:pt idx="86" formatCode="0.0">
                  <c:v>532.4</c:v>
                </c:pt>
                <c:pt idx="87" formatCode="0.0">
                  <c:v>530.5</c:v>
                </c:pt>
                <c:pt idx="88" formatCode="0.0">
                  <c:v>529.6</c:v>
                </c:pt>
                <c:pt idx="89" formatCode="0.0">
                  <c:v>528.29999999999995</c:v>
                </c:pt>
                <c:pt idx="90" formatCode="0.0">
                  <c:v>524.5</c:v>
                </c:pt>
                <c:pt idx="91" formatCode="0.0">
                  <c:v>523.29999999999995</c:v>
                </c:pt>
                <c:pt idx="92">
                  <c:v>520.29999999999995</c:v>
                </c:pt>
                <c:pt idx="93" formatCode="0.0">
                  <c:v>513.29999999999995</c:v>
                </c:pt>
                <c:pt idx="94" formatCode="0.0">
                  <c:v>513.20000000000005</c:v>
                </c:pt>
                <c:pt idx="95" formatCode="0.0">
                  <c:v>512.60652639295756</c:v>
                </c:pt>
                <c:pt idx="96" formatCode="0.0">
                  <c:v>512</c:v>
                </c:pt>
                <c:pt idx="97" formatCode="0.0">
                  <c:v>509.3</c:v>
                </c:pt>
                <c:pt idx="98" formatCode="0.0">
                  <c:v>509</c:v>
                </c:pt>
                <c:pt idx="99" formatCode="0.0">
                  <c:v>505.55177749939588</c:v>
                </c:pt>
                <c:pt idx="100" formatCode="0.0">
                  <c:v>505</c:v>
                </c:pt>
                <c:pt idx="101" formatCode="0.0">
                  <c:v>502</c:v>
                </c:pt>
                <c:pt idx="102" formatCode="0.0">
                  <c:v>500.8</c:v>
                </c:pt>
                <c:pt idx="103" formatCode="0.0">
                  <c:v>496.8</c:v>
                </c:pt>
                <c:pt idx="104" formatCode="0.0">
                  <c:v>494.5</c:v>
                </c:pt>
                <c:pt idx="105">
                  <c:v>493.6</c:v>
                </c:pt>
                <c:pt idx="106" formatCode="0.0">
                  <c:v>490.47894735285547</c:v>
                </c:pt>
                <c:pt idx="107" formatCode="0.0">
                  <c:v>489.8</c:v>
                </c:pt>
                <c:pt idx="108" formatCode="0.0">
                  <c:v>488.6</c:v>
                </c:pt>
                <c:pt idx="109" formatCode="0.0">
                  <c:v>488.1</c:v>
                </c:pt>
                <c:pt idx="110" formatCode="0.0">
                  <c:v>487.1</c:v>
                </c:pt>
                <c:pt idx="111" formatCode="0.0">
                  <c:v>483.6</c:v>
                </c:pt>
                <c:pt idx="112" formatCode="0.0">
                  <c:v>483.6</c:v>
                </c:pt>
                <c:pt idx="113">
                  <c:v>480.8</c:v>
                </c:pt>
                <c:pt idx="114" formatCode="0.0">
                  <c:v>478.02350911585376</c:v>
                </c:pt>
                <c:pt idx="115" formatCode="0.0">
                  <c:v>475.6</c:v>
                </c:pt>
                <c:pt idx="116" formatCode="0.0">
                  <c:v>475.5</c:v>
                </c:pt>
                <c:pt idx="117" formatCode="0.0">
                  <c:v>471.7</c:v>
                </c:pt>
                <c:pt idx="118" formatCode="0.0">
                  <c:v>471.6</c:v>
                </c:pt>
                <c:pt idx="119">
                  <c:v>470.7</c:v>
                </c:pt>
                <c:pt idx="120" formatCode="0.0">
                  <c:v>470</c:v>
                </c:pt>
                <c:pt idx="121" formatCode="0.0">
                  <c:v>469.7</c:v>
                </c:pt>
                <c:pt idx="122">
                  <c:v>469.5</c:v>
                </c:pt>
                <c:pt idx="123" formatCode="0.0">
                  <c:v>461.8</c:v>
                </c:pt>
                <c:pt idx="124">
                  <c:v>457.7</c:v>
                </c:pt>
                <c:pt idx="125" formatCode="0.0">
                  <c:v>456.6</c:v>
                </c:pt>
                <c:pt idx="126" formatCode="0.0">
                  <c:v>455.5</c:v>
                </c:pt>
                <c:pt idx="127" formatCode="0.0">
                  <c:v>454.5</c:v>
                </c:pt>
                <c:pt idx="128" formatCode="0.0">
                  <c:v>452.7</c:v>
                </c:pt>
                <c:pt idx="129" formatCode="0.0">
                  <c:v>451.86280429923289</c:v>
                </c:pt>
                <c:pt idx="130" formatCode="0.0">
                  <c:v>448.9762623738784</c:v>
                </c:pt>
                <c:pt idx="131" formatCode="0.0">
                  <c:v>448.1</c:v>
                </c:pt>
                <c:pt idx="132" formatCode="0.0">
                  <c:v>444.3</c:v>
                </c:pt>
                <c:pt idx="133" formatCode="0.0">
                  <c:v>440.9</c:v>
                </c:pt>
                <c:pt idx="134" formatCode="0.0">
                  <c:v>440.6</c:v>
                </c:pt>
                <c:pt idx="135" formatCode="0.0">
                  <c:v>439.4</c:v>
                </c:pt>
                <c:pt idx="136" formatCode="0.0">
                  <c:v>435.30199693507336</c:v>
                </c:pt>
                <c:pt idx="137">
                  <c:v>434.5</c:v>
                </c:pt>
                <c:pt idx="138">
                  <c:v>433.5</c:v>
                </c:pt>
                <c:pt idx="139" formatCode="0.0">
                  <c:v>432.5</c:v>
                </c:pt>
                <c:pt idx="140" formatCode="0.0">
                  <c:v>432.4</c:v>
                </c:pt>
                <c:pt idx="141">
                  <c:v>432.3</c:v>
                </c:pt>
                <c:pt idx="142" formatCode="0.0">
                  <c:v>431.7</c:v>
                </c:pt>
                <c:pt idx="143">
                  <c:v>430.7</c:v>
                </c:pt>
                <c:pt idx="144" formatCode="0.0">
                  <c:v>430.5</c:v>
                </c:pt>
                <c:pt idx="145">
                  <c:v>428.5</c:v>
                </c:pt>
                <c:pt idx="146" formatCode="0.0">
                  <c:v>425.40796605213853</c:v>
                </c:pt>
                <c:pt idx="147" formatCode="0.0">
                  <c:v>425</c:v>
                </c:pt>
                <c:pt idx="148" formatCode="0.0">
                  <c:v>424.19657836601459</c:v>
                </c:pt>
                <c:pt idx="149" formatCode="0.0">
                  <c:v>423.9</c:v>
                </c:pt>
                <c:pt idx="150">
                  <c:v>423.2</c:v>
                </c:pt>
                <c:pt idx="151">
                  <c:v>423.1</c:v>
                </c:pt>
                <c:pt idx="152">
                  <c:v>421.9</c:v>
                </c:pt>
                <c:pt idx="153">
                  <c:v>420.3</c:v>
                </c:pt>
                <c:pt idx="154" formatCode="0.0">
                  <c:v>418.4</c:v>
                </c:pt>
                <c:pt idx="155" formatCode="0.0">
                  <c:v>415.00990984911095</c:v>
                </c:pt>
                <c:pt idx="156" formatCode="0.0">
                  <c:v>414</c:v>
                </c:pt>
                <c:pt idx="157">
                  <c:v>411.3</c:v>
                </c:pt>
                <c:pt idx="158" formatCode="0.0">
                  <c:v>410.83646864307167</c:v>
                </c:pt>
                <c:pt idx="159">
                  <c:v>408.2</c:v>
                </c:pt>
                <c:pt idx="160" formatCode="0.0">
                  <c:v>406</c:v>
                </c:pt>
                <c:pt idx="161" formatCode="0.0">
                  <c:v>406</c:v>
                </c:pt>
                <c:pt idx="162">
                  <c:v>405.9</c:v>
                </c:pt>
                <c:pt idx="163">
                  <c:v>405.7</c:v>
                </c:pt>
                <c:pt idx="164" formatCode="0.0">
                  <c:v>405.26927625733788</c:v>
                </c:pt>
                <c:pt idx="165" formatCode="0.0">
                  <c:v>404.3</c:v>
                </c:pt>
                <c:pt idx="166">
                  <c:v>403.9</c:v>
                </c:pt>
                <c:pt idx="167" formatCode="0.0">
                  <c:v>403.8</c:v>
                </c:pt>
                <c:pt idx="168" formatCode="0.0">
                  <c:v>402.6</c:v>
                </c:pt>
                <c:pt idx="169" formatCode="0.0">
                  <c:v>397.5</c:v>
                </c:pt>
                <c:pt idx="170">
                  <c:v>397.5</c:v>
                </c:pt>
                <c:pt idx="171">
                  <c:v>393.5</c:v>
                </c:pt>
                <c:pt idx="172" formatCode="0.0">
                  <c:v>392.4</c:v>
                </c:pt>
                <c:pt idx="173" formatCode="0.0">
                  <c:v>391.89931080798664</c:v>
                </c:pt>
                <c:pt idx="174" formatCode="0.0">
                  <c:v>391.4</c:v>
                </c:pt>
                <c:pt idx="175" formatCode="0.0">
                  <c:v>391.29804509236646</c:v>
                </c:pt>
                <c:pt idx="176" formatCode="0.0">
                  <c:v>390.1</c:v>
                </c:pt>
                <c:pt idx="177" formatCode="0.0">
                  <c:v>389.6</c:v>
                </c:pt>
                <c:pt idx="178" formatCode="0.0">
                  <c:v>386.5</c:v>
                </c:pt>
                <c:pt idx="179">
                  <c:v>385.6</c:v>
                </c:pt>
                <c:pt idx="180" formatCode="0.0">
                  <c:v>384.9</c:v>
                </c:pt>
                <c:pt idx="181" formatCode="0.0">
                  <c:v>383.57075852567863</c:v>
                </c:pt>
                <c:pt idx="182">
                  <c:v>383.1</c:v>
                </c:pt>
                <c:pt idx="183" formatCode="0.0">
                  <c:v>380.19296261474739</c:v>
                </c:pt>
                <c:pt idx="184" formatCode="0.0">
                  <c:v>379.9</c:v>
                </c:pt>
                <c:pt idx="185">
                  <c:v>379.3</c:v>
                </c:pt>
                <c:pt idx="186" formatCode="0.0">
                  <c:v>376.6</c:v>
                </c:pt>
                <c:pt idx="187">
                  <c:v>376.3</c:v>
                </c:pt>
                <c:pt idx="188" formatCode="0.0">
                  <c:v>376</c:v>
                </c:pt>
                <c:pt idx="189">
                  <c:v>375.2</c:v>
                </c:pt>
                <c:pt idx="190" formatCode="0.0">
                  <c:v>374.3</c:v>
                </c:pt>
                <c:pt idx="191" formatCode="0.0">
                  <c:v>372.4</c:v>
                </c:pt>
                <c:pt idx="192">
                  <c:v>368.3</c:v>
                </c:pt>
                <c:pt idx="193" formatCode="0.0">
                  <c:v>366.3900315862719</c:v>
                </c:pt>
                <c:pt idx="194" formatCode="0.0">
                  <c:v>365.9</c:v>
                </c:pt>
                <c:pt idx="195" formatCode="0.0">
                  <c:v>365.5</c:v>
                </c:pt>
                <c:pt idx="196" formatCode="0.0">
                  <c:v>364.6</c:v>
                </c:pt>
                <c:pt idx="197" formatCode="0.0">
                  <c:v>364</c:v>
                </c:pt>
                <c:pt idx="198" formatCode="0.0">
                  <c:v>363.1</c:v>
                </c:pt>
                <c:pt idx="199">
                  <c:v>361.4</c:v>
                </c:pt>
                <c:pt idx="200" formatCode="0.0">
                  <c:v>360.6</c:v>
                </c:pt>
                <c:pt idx="201">
                  <c:v>360.3</c:v>
                </c:pt>
                <c:pt idx="202" formatCode="0.0">
                  <c:v>360.2</c:v>
                </c:pt>
                <c:pt idx="203">
                  <c:v>359.4</c:v>
                </c:pt>
                <c:pt idx="204" formatCode="0.0">
                  <c:v>358.2</c:v>
                </c:pt>
                <c:pt idx="205" formatCode="0.0">
                  <c:v>358.1</c:v>
                </c:pt>
                <c:pt idx="206" formatCode="0.0">
                  <c:v>356.2</c:v>
                </c:pt>
                <c:pt idx="207" formatCode="0.0">
                  <c:v>354.8</c:v>
                </c:pt>
                <c:pt idx="208">
                  <c:v>354.8</c:v>
                </c:pt>
                <c:pt idx="209">
                  <c:v>353.3</c:v>
                </c:pt>
                <c:pt idx="210" formatCode="0.0">
                  <c:v>352.5</c:v>
                </c:pt>
                <c:pt idx="211" formatCode="0.0">
                  <c:v>352.3</c:v>
                </c:pt>
                <c:pt idx="212" formatCode="0.0">
                  <c:v>352.1</c:v>
                </c:pt>
                <c:pt idx="213" formatCode="0.0">
                  <c:v>350.01695347235858</c:v>
                </c:pt>
                <c:pt idx="214" formatCode="0.0">
                  <c:v>348.2</c:v>
                </c:pt>
                <c:pt idx="215" formatCode="0.0">
                  <c:v>347.9</c:v>
                </c:pt>
                <c:pt idx="216" formatCode="0.0">
                  <c:v>347.7</c:v>
                </c:pt>
                <c:pt idx="217" formatCode="0.0">
                  <c:v>347.7</c:v>
                </c:pt>
                <c:pt idx="218">
                  <c:v>347.7</c:v>
                </c:pt>
                <c:pt idx="219" formatCode="0.0">
                  <c:v>347.5</c:v>
                </c:pt>
                <c:pt idx="220" formatCode="0.0">
                  <c:v>347.4</c:v>
                </c:pt>
                <c:pt idx="221">
                  <c:v>347.4</c:v>
                </c:pt>
                <c:pt idx="222">
                  <c:v>347.1</c:v>
                </c:pt>
                <c:pt idx="223" formatCode="0.0">
                  <c:v>346.15460774345104</c:v>
                </c:pt>
                <c:pt idx="224" formatCode="0.0">
                  <c:v>345.7</c:v>
                </c:pt>
                <c:pt idx="225" formatCode="0.0">
                  <c:v>345.6</c:v>
                </c:pt>
                <c:pt idx="226">
                  <c:v>345.5</c:v>
                </c:pt>
                <c:pt idx="227" formatCode="0.0">
                  <c:v>344.45523997487089</c:v>
                </c:pt>
                <c:pt idx="228" formatCode="0.0">
                  <c:v>343.9</c:v>
                </c:pt>
                <c:pt idx="229" formatCode="0.0">
                  <c:v>343.9</c:v>
                </c:pt>
                <c:pt idx="230" formatCode="0.0">
                  <c:v>343.9</c:v>
                </c:pt>
                <c:pt idx="231" formatCode="0.0">
                  <c:v>343.5</c:v>
                </c:pt>
                <c:pt idx="232" formatCode="0.0">
                  <c:v>342.7</c:v>
                </c:pt>
                <c:pt idx="233" formatCode="0.0">
                  <c:v>342.6</c:v>
                </c:pt>
                <c:pt idx="234" formatCode="0.0">
                  <c:v>341.8</c:v>
                </c:pt>
                <c:pt idx="235" formatCode="0.0">
                  <c:v>341.6</c:v>
                </c:pt>
                <c:pt idx="236" formatCode="0.0">
                  <c:v>341.1</c:v>
                </c:pt>
                <c:pt idx="237" formatCode="0.0">
                  <c:v>340.04003201931931</c:v>
                </c:pt>
                <c:pt idx="238" formatCode="0.0">
                  <c:v>339.7</c:v>
                </c:pt>
                <c:pt idx="239" formatCode="0.0">
                  <c:v>337.47021553278984</c:v>
                </c:pt>
                <c:pt idx="240" formatCode="0.0">
                  <c:v>336.6</c:v>
                </c:pt>
                <c:pt idx="241" formatCode="0.0">
                  <c:v>335.9</c:v>
                </c:pt>
                <c:pt idx="242" formatCode="0.0">
                  <c:v>335.2</c:v>
                </c:pt>
                <c:pt idx="243" formatCode="0.0">
                  <c:v>333.77665524802569</c:v>
                </c:pt>
                <c:pt idx="244" formatCode="0.0">
                  <c:v>333.6</c:v>
                </c:pt>
                <c:pt idx="245" formatCode="0.0">
                  <c:v>333.50107395009599</c:v>
                </c:pt>
                <c:pt idx="246">
                  <c:v>333.3</c:v>
                </c:pt>
                <c:pt idx="247" formatCode="0.0">
                  <c:v>332.42642571087327</c:v>
                </c:pt>
                <c:pt idx="248" formatCode="0.0">
                  <c:v>332.4</c:v>
                </c:pt>
                <c:pt idx="249" formatCode="0.0">
                  <c:v>331.9</c:v>
                </c:pt>
                <c:pt idx="250">
                  <c:v>331</c:v>
                </c:pt>
                <c:pt idx="251" formatCode="0.0">
                  <c:v>330.77683398749474</c:v>
                </c:pt>
                <c:pt idx="252" formatCode="0.0">
                  <c:v>330.4</c:v>
                </c:pt>
                <c:pt idx="253" formatCode="0.0">
                  <c:v>330.4</c:v>
                </c:pt>
                <c:pt idx="254" formatCode="0.0">
                  <c:v>329.76519115515481</c:v>
                </c:pt>
                <c:pt idx="255">
                  <c:v>329.3</c:v>
                </c:pt>
                <c:pt idx="256" formatCode="0.0">
                  <c:v>328.9</c:v>
                </c:pt>
                <c:pt idx="257">
                  <c:v>327</c:v>
                </c:pt>
                <c:pt idx="258" formatCode="0.0">
                  <c:v>325.10000000000002</c:v>
                </c:pt>
                <c:pt idx="259" formatCode="0.0">
                  <c:v>324.8</c:v>
                </c:pt>
                <c:pt idx="260" formatCode="0.0">
                  <c:v>324.5</c:v>
                </c:pt>
                <c:pt idx="261" formatCode="0.0">
                  <c:v>324.10000000000002</c:v>
                </c:pt>
                <c:pt idx="262">
                  <c:v>323.7</c:v>
                </c:pt>
                <c:pt idx="263" formatCode="0.0">
                  <c:v>323.2</c:v>
                </c:pt>
                <c:pt idx="264" formatCode="0.0">
                  <c:v>323</c:v>
                </c:pt>
                <c:pt idx="265" formatCode="0.0">
                  <c:v>322.98597321098521</c:v>
                </c:pt>
                <c:pt idx="266" formatCode="0.0">
                  <c:v>322.39999999999998</c:v>
                </c:pt>
                <c:pt idx="267" formatCode="0.0">
                  <c:v>322.36543080584306</c:v>
                </c:pt>
                <c:pt idx="268" formatCode="0.0">
                  <c:v>322.3</c:v>
                </c:pt>
                <c:pt idx="269" formatCode="0.0">
                  <c:v>322</c:v>
                </c:pt>
                <c:pt idx="270">
                  <c:v>321.5</c:v>
                </c:pt>
                <c:pt idx="271" formatCode="0.0">
                  <c:v>319.60000000000002</c:v>
                </c:pt>
                <c:pt idx="272" formatCode="0.0">
                  <c:v>319.3</c:v>
                </c:pt>
                <c:pt idx="273" formatCode="0.0">
                  <c:v>318</c:v>
                </c:pt>
                <c:pt idx="274" formatCode="0.0">
                  <c:v>317.76772283935878</c:v>
                </c:pt>
                <c:pt idx="275" formatCode="0.0">
                  <c:v>317</c:v>
                </c:pt>
                <c:pt idx="276">
                  <c:v>315.10000000000002</c:v>
                </c:pt>
                <c:pt idx="277">
                  <c:v>313.8</c:v>
                </c:pt>
                <c:pt idx="278" formatCode="0.0">
                  <c:v>313.5</c:v>
                </c:pt>
                <c:pt idx="279">
                  <c:v>313.3</c:v>
                </c:pt>
                <c:pt idx="280" formatCode="0.0">
                  <c:v>313.14117435670897</c:v>
                </c:pt>
                <c:pt idx="281" formatCode="0.0">
                  <c:v>312.89999999999998</c:v>
                </c:pt>
                <c:pt idx="282" formatCode="0.0">
                  <c:v>312.88640638776491</c:v>
                </c:pt>
                <c:pt idx="283" formatCode="0.0">
                  <c:v>311.7</c:v>
                </c:pt>
                <c:pt idx="284" formatCode="0.0">
                  <c:v>311.7</c:v>
                </c:pt>
                <c:pt idx="285" formatCode="0.0">
                  <c:v>311.38117652393385</c:v>
                </c:pt>
                <c:pt idx="286" formatCode="0.0">
                  <c:v>310.39999999999998</c:v>
                </c:pt>
                <c:pt idx="287" formatCode="0.0">
                  <c:v>310.2</c:v>
                </c:pt>
                <c:pt idx="288">
                  <c:v>309.7</c:v>
                </c:pt>
                <c:pt idx="289" formatCode="0.0">
                  <c:v>309.5</c:v>
                </c:pt>
                <c:pt idx="290" formatCode="0.0">
                  <c:v>309.39999999999998</c:v>
                </c:pt>
                <c:pt idx="291" formatCode="0.0">
                  <c:v>308.95938033048986</c:v>
                </c:pt>
                <c:pt idx="292">
                  <c:v>308.89999999999998</c:v>
                </c:pt>
                <c:pt idx="293" formatCode="0.0">
                  <c:v>308.60000000000002</c:v>
                </c:pt>
                <c:pt idx="294">
                  <c:v>306.3</c:v>
                </c:pt>
                <c:pt idx="295" formatCode="0.0">
                  <c:v>306.26422999046309</c:v>
                </c:pt>
                <c:pt idx="296" formatCode="0.0">
                  <c:v>306.2</c:v>
                </c:pt>
                <c:pt idx="297" formatCode="0.0">
                  <c:v>305.78431830742278</c:v>
                </c:pt>
                <c:pt idx="298" formatCode="0.0">
                  <c:v>305.7</c:v>
                </c:pt>
                <c:pt idx="299" formatCode="0.0">
                  <c:v>304.8</c:v>
                </c:pt>
                <c:pt idx="300" formatCode="0.0">
                  <c:v>304.60000000000002</c:v>
                </c:pt>
                <c:pt idx="301" formatCode="0.0">
                  <c:v>303.8</c:v>
                </c:pt>
                <c:pt idx="302">
                  <c:v>303.8</c:v>
                </c:pt>
                <c:pt idx="303" formatCode="0.0">
                  <c:v>303.5</c:v>
                </c:pt>
                <c:pt idx="304">
                  <c:v>302</c:v>
                </c:pt>
                <c:pt idx="305" formatCode="0.0">
                  <c:v>301.5</c:v>
                </c:pt>
                <c:pt idx="306" formatCode="0.0">
                  <c:v>300.8</c:v>
                </c:pt>
                <c:pt idx="307" formatCode="0.0">
                  <c:v>299.60429317127108</c:v>
                </c:pt>
                <c:pt idx="308" formatCode="0.0">
                  <c:v>299.28223029150257</c:v>
                </c:pt>
                <c:pt idx="309" formatCode="0.0">
                  <c:v>297.60000000000002</c:v>
                </c:pt>
                <c:pt idx="310" formatCode="0.0">
                  <c:v>297.37492597956089</c:v>
                </c:pt>
                <c:pt idx="311">
                  <c:v>297.2</c:v>
                </c:pt>
                <c:pt idx="312" formatCode="0.0">
                  <c:v>296.7</c:v>
                </c:pt>
                <c:pt idx="313" formatCode="0.0">
                  <c:v>295.8</c:v>
                </c:pt>
                <c:pt idx="314" formatCode="0.0">
                  <c:v>295.8</c:v>
                </c:pt>
                <c:pt idx="315">
                  <c:v>295.10000000000002</c:v>
                </c:pt>
                <c:pt idx="316">
                  <c:v>293.7</c:v>
                </c:pt>
                <c:pt idx="317" formatCode="0.0">
                  <c:v>293.5</c:v>
                </c:pt>
                <c:pt idx="318" formatCode="0.0">
                  <c:v>293.10000000000002</c:v>
                </c:pt>
                <c:pt idx="319">
                  <c:v>292.60000000000002</c:v>
                </c:pt>
                <c:pt idx="320" formatCode="0.0">
                  <c:v>292.3</c:v>
                </c:pt>
                <c:pt idx="321" formatCode="0.0">
                  <c:v>292.10000000000002</c:v>
                </c:pt>
                <c:pt idx="322" formatCode="0.0">
                  <c:v>291.60000000000002</c:v>
                </c:pt>
                <c:pt idx="323" formatCode="0.0">
                  <c:v>291.2</c:v>
                </c:pt>
                <c:pt idx="324">
                  <c:v>289.89999999999998</c:v>
                </c:pt>
                <c:pt idx="325" formatCode="0.0">
                  <c:v>289.7</c:v>
                </c:pt>
                <c:pt idx="326" formatCode="0.0">
                  <c:v>289.7</c:v>
                </c:pt>
                <c:pt idx="327" formatCode="0.0">
                  <c:v>289.7</c:v>
                </c:pt>
                <c:pt idx="328">
                  <c:v>289.2</c:v>
                </c:pt>
                <c:pt idx="329">
                  <c:v>288.5</c:v>
                </c:pt>
                <c:pt idx="330" formatCode="0.0">
                  <c:v>288.3</c:v>
                </c:pt>
                <c:pt idx="331" formatCode="0.0">
                  <c:v>286.39999999999998</c:v>
                </c:pt>
                <c:pt idx="332">
                  <c:v>284.89999999999998</c:v>
                </c:pt>
                <c:pt idx="333" formatCode="0.0">
                  <c:v>284.7</c:v>
                </c:pt>
                <c:pt idx="334">
                  <c:v>284.60000000000002</c:v>
                </c:pt>
                <c:pt idx="335" formatCode="0.0">
                  <c:v>284.5</c:v>
                </c:pt>
                <c:pt idx="336" formatCode="0.0">
                  <c:v>283.91111901772689</c:v>
                </c:pt>
                <c:pt idx="337" formatCode="0.0">
                  <c:v>283.7</c:v>
                </c:pt>
                <c:pt idx="338" formatCode="0.0">
                  <c:v>282.10000000000002</c:v>
                </c:pt>
                <c:pt idx="339" formatCode="0.0">
                  <c:v>282</c:v>
                </c:pt>
                <c:pt idx="340" formatCode="0.0">
                  <c:v>281.39999999999998</c:v>
                </c:pt>
                <c:pt idx="341" formatCode="0.0">
                  <c:v>280.8</c:v>
                </c:pt>
                <c:pt idx="342">
                  <c:v>280.8</c:v>
                </c:pt>
                <c:pt idx="343" formatCode="0.0">
                  <c:v>280.2</c:v>
                </c:pt>
                <c:pt idx="344">
                  <c:v>280.2</c:v>
                </c:pt>
                <c:pt idx="345" formatCode="0.0">
                  <c:v>279.3</c:v>
                </c:pt>
                <c:pt idx="346" formatCode="0.0">
                  <c:v>278.8</c:v>
                </c:pt>
                <c:pt idx="347" formatCode="0.0">
                  <c:v>277.89999999999998</c:v>
                </c:pt>
                <c:pt idx="348">
                  <c:v>277.8</c:v>
                </c:pt>
                <c:pt idx="349">
                  <c:v>277.39999999999998</c:v>
                </c:pt>
                <c:pt idx="350">
                  <c:v>276.60000000000002</c:v>
                </c:pt>
                <c:pt idx="351" formatCode="0.0">
                  <c:v>276.5</c:v>
                </c:pt>
                <c:pt idx="352" formatCode="0.0">
                  <c:v>276.10000000000002</c:v>
                </c:pt>
                <c:pt idx="353">
                  <c:v>274.89999999999998</c:v>
                </c:pt>
                <c:pt idx="354">
                  <c:v>274.10000000000002</c:v>
                </c:pt>
                <c:pt idx="355" formatCode="0.0">
                  <c:v>273.8</c:v>
                </c:pt>
                <c:pt idx="356">
                  <c:v>273.5</c:v>
                </c:pt>
                <c:pt idx="357">
                  <c:v>273.3</c:v>
                </c:pt>
                <c:pt idx="358" formatCode="0.0">
                  <c:v>272.8</c:v>
                </c:pt>
                <c:pt idx="359" formatCode="0.0">
                  <c:v>272.8</c:v>
                </c:pt>
                <c:pt idx="360" formatCode="0.0">
                  <c:v>272.5</c:v>
                </c:pt>
                <c:pt idx="361" formatCode="0.0">
                  <c:v>272.49972800567411</c:v>
                </c:pt>
                <c:pt idx="362" formatCode="0.0">
                  <c:v>272.2</c:v>
                </c:pt>
                <c:pt idx="363" formatCode="0.0">
                  <c:v>272</c:v>
                </c:pt>
                <c:pt idx="364" formatCode="0.0">
                  <c:v>271.39999999999998</c:v>
                </c:pt>
                <c:pt idx="365" formatCode="0.0">
                  <c:v>271.39079021282589</c:v>
                </c:pt>
                <c:pt idx="366">
                  <c:v>269.3</c:v>
                </c:pt>
                <c:pt idx="367" formatCode="0.0">
                  <c:v>268.89999999999998</c:v>
                </c:pt>
                <c:pt idx="368" formatCode="0.0">
                  <c:v>268.83498986465526</c:v>
                </c:pt>
                <c:pt idx="369" formatCode="0.0">
                  <c:v>268.7</c:v>
                </c:pt>
                <c:pt idx="370" formatCode="0.0">
                  <c:v>268.39999999999998</c:v>
                </c:pt>
                <c:pt idx="371" formatCode="0.0">
                  <c:v>266.89999999999998</c:v>
                </c:pt>
                <c:pt idx="372">
                  <c:v>266.8</c:v>
                </c:pt>
                <c:pt idx="373">
                  <c:v>266.10000000000002</c:v>
                </c:pt>
                <c:pt idx="374" formatCode="0.0">
                  <c:v>264.89999999999998</c:v>
                </c:pt>
                <c:pt idx="375" formatCode="0.0">
                  <c:v>264.8</c:v>
                </c:pt>
                <c:pt idx="376">
                  <c:v>264.60000000000002</c:v>
                </c:pt>
                <c:pt idx="377" formatCode="0.0">
                  <c:v>264.10000000000002</c:v>
                </c:pt>
                <c:pt idx="378">
                  <c:v>264.10000000000002</c:v>
                </c:pt>
                <c:pt idx="379" formatCode="0.0">
                  <c:v>264</c:v>
                </c:pt>
                <c:pt idx="380" formatCode="0.0">
                  <c:v>264</c:v>
                </c:pt>
                <c:pt idx="381">
                  <c:v>264</c:v>
                </c:pt>
                <c:pt idx="382" formatCode="0.0">
                  <c:v>263.385551042771</c:v>
                </c:pt>
                <c:pt idx="383">
                  <c:v>263.10000000000002</c:v>
                </c:pt>
                <c:pt idx="384">
                  <c:v>263.10000000000002</c:v>
                </c:pt>
                <c:pt idx="385" formatCode="0.0">
                  <c:v>263</c:v>
                </c:pt>
                <c:pt idx="386" formatCode="0.0">
                  <c:v>262.24506267811478</c:v>
                </c:pt>
                <c:pt idx="387" formatCode="0.0">
                  <c:v>261.71022099113668</c:v>
                </c:pt>
                <c:pt idx="388" formatCode="0.0">
                  <c:v>261.60000000000002</c:v>
                </c:pt>
                <c:pt idx="389" formatCode="0.0">
                  <c:v>261.10000000000002</c:v>
                </c:pt>
                <c:pt idx="390" formatCode="0.0">
                  <c:v>261</c:v>
                </c:pt>
                <c:pt idx="391" formatCode="0.0">
                  <c:v>259.89999999999998</c:v>
                </c:pt>
                <c:pt idx="392">
                  <c:v>259.89999999999998</c:v>
                </c:pt>
                <c:pt idx="393" formatCode="0.0">
                  <c:v>259.7</c:v>
                </c:pt>
                <c:pt idx="394" formatCode="0.0">
                  <c:v>259.40439385330575</c:v>
                </c:pt>
                <c:pt idx="395" formatCode="0.0">
                  <c:v>259.39999999999998</c:v>
                </c:pt>
                <c:pt idx="396">
                  <c:v>259.3</c:v>
                </c:pt>
                <c:pt idx="397">
                  <c:v>259.10000000000002</c:v>
                </c:pt>
                <c:pt idx="398" formatCode="0.0">
                  <c:v>259</c:v>
                </c:pt>
                <c:pt idx="399">
                  <c:v>259</c:v>
                </c:pt>
                <c:pt idx="400" formatCode="0.0">
                  <c:v>258.7</c:v>
                </c:pt>
                <c:pt idx="401" formatCode="0.0">
                  <c:v>258.3</c:v>
                </c:pt>
                <c:pt idx="402" formatCode="0.0">
                  <c:v>257.89999999999998</c:v>
                </c:pt>
                <c:pt idx="403" formatCode="0.0">
                  <c:v>257.7</c:v>
                </c:pt>
                <c:pt idx="404">
                  <c:v>257</c:v>
                </c:pt>
                <c:pt idx="405" formatCode="0.0">
                  <c:v>256.7</c:v>
                </c:pt>
                <c:pt idx="406" formatCode="0.0">
                  <c:v>256.15059294208459</c:v>
                </c:pt>
                <c:pt idx="407" formatCode="0.0">
                  <c:v>256</c:v>
                </c:pt>
                <c:pt idx="408">
                  <c:v>256</c:v>
                </c:pt>
                <c:pt idx="409" formatCode="0.0">
                  <c:v>255.73902673257106</c:v>
                </c:pt>
                <c:pt idx="410" formatCode="0.0">
                  <c:v>255.6</c:v>
                </c:pt>
                <c:pt idx="411" formatCode="0.0">
                  <c:v>255.3150915300657</c:v>
                </c:pt>
                <c:pt idx="412" formatCode="0.0">
                  <c:v>254.9</c:v>
                </c:pt>
                <c:pt idx="413">
                  <c:v>254.6</c:v>
                </c:pt>
                <c:pt idx="414">
                  <c:v>254.4</c:v>
                </c:pt>
                <c:pt idx="415" formatCode="0.0">
                  <c:v>253.8</c:v>
                </c:pt>
                <c:pt idx="416">
                  <c:v>252.9</c:v>
                </c:pt>
                <c:pt idx="417" formatCode="0.0">
                  <c:v>252.65614555343066</c:v>
                </c:pt>
                <c:pt idx="418">
                  <c:v>252.3</c:v>
                </c:pt>
                <c:pt idx="419">
                  <c:v>252.3</c:v>
                </c:pt>
                <c:pt idx="420" formatCode="0.0">
                  <c:v>251</c:v>
                </c:pt>
                <c:pt idx="421" formatCode="0.0">
                  <c:v>251</c:v>
                </c:pt>
                <c:pt idx="422" formatCode="0.0">
                  <c:v>250.2</c:v>
                </c:pt>
                <c:pt idx="423" formatCode="0.0">
                  <c:v>250.07818333878038</c:v>
                </c:pt>
                <c:pt idx="424">
                  <c:v>250</c:v>
                </c:pt>
                <c:pt idx="425" formatCode="0.0">
                  <c:v>249.8</c:v>
                </c:pt>
                <c:pt idx="426">
                  <c:v>249.8</c:v>
                </c:pt>
                <c:pt idx="427">
                  <c:v>249.5</c:v>
                </c:pt>
                <c:pt idx="428" formatCode="0.0">
                  <c:v>249.27285999888429</c:v>
                </c:pt>
                <c:pt idx="429">
                  <c:v>248.7</c:v>
                </c:pt>
                <c:pt idx="430" formatCode="0.0">
                  <c:v>248.6</c:v>
                </c:pt>
                <c:pt idx="431">
                  <c:v>248</c:v>
                </c:pt>
                <c:pt idx="432" formatCode="0.0">
                  <c:v>247.7</c:v>
                </c:pt>
                <c:pt idx="433">
                  <c:v>247.3</c:v>
                </c:pt>
                <c:pt idx="434" formatCode="0.0">
                  <c:v>247.1</c:v>
                </c:pt>
                <c:pt idx="435" formatCode="0.0">
                  <c:v>246.8</c:v>
                </c:pt>
                <c:pt idx="436" formatCode="0.0">
                  <c:v>246.7</c:v>
                </c:pt>
                <c:pt idx="437" formatCode="0.0">
                  <c:v>246.7</c:v>
                </c:pt>
                <c:pt idx="438" formatCode="0.0">
                  <c:v>245.8</c:v>
                </c:pt>
                <c:pt idx="439" formatCode="0.0">
                  <c:v>245.68985216439489</c:v>
                </c:pt>
                <c:pt idx="440">
                  <c:v>245.2</c:v>
                </c:pt>
                <c:pt idx="441" formatCode="0.0">
                  <c:v>244.7</c:v>
                </c:pt>
                <c:pt idx="442" formatCode="0.0">
                  <c:v>244.7</c:v>
                </c:pt>
                <c:pt idx="443" formatCode="0.0">
                  <c:v>244.5</c:v>
                </c:pt>
                <c:pt idx="444" formatCode="0.0">
                  <c:v>244.4</c:v>
                </c:pt>
                <c:pt idx="445">
                  <c:v>243.8</c:v>
                </c:pt>
                <c:pt idx="446">
                  <c:v>243.7</c:v>
                </c:pt>
                <c:pt idx="447">
                  <c:v>243.6</c:v>
                </c:pt>
                <c:pt idx="448" formatCode="0.0">
                  <c:v>242.8</c:v>
                </c:pt>
                <c:pt idx="449" formatCode="0.0">
                  <c:v>242.8</c:v>
                </c:pt>
                <c:pt idx="450" formatCode="0.0">
                  <c:v>242.33580612571444</c:v>
                </c:pt>
                <c:pt idx="451" formatCode="0.0">
                  <c:v>242.1</c:v>
                </c:pt>
                <c:pt idx="452" formatCode="0.0">
                  <c:v>242</c:v>
                </c:pt>
                <c:pt idx="453" formatCode="0.0">
                  <c:v>241.8</c:v>
                </c:pt>
                <c:pt idx="454">
                  <c:v>241.8</c:v>
                </c:pt>
                <c:pt idx="455">
                  <c:v>241.3</c:v>
                </c:pt>
                <c:pt idx="456" formatCode="0.0">
                  <c:v>241</c:v>
                </c:pt>
                <c:pt idx="457">
                  <c:v>240.9</c:v>
                </c:pt>
                <c:pt idx="458" formatCode="0.0">
                  <c:v>240.8</c:v>
                </c:pt>
                <c:pt idx="459" formatCode="0.0">
                  <c:v>240.68541656577918</c:v>
                </c:pt>
                <c:pt idx="460" formatCode="0.0">
                  <c:v>240.4</c:v>
                </c:pt>
                <c:pt idx="461">
                  <c:v>239.7</c:v>
                </c:pt>
                <c:pt idx="462" formatCode="0.0">
                  <c:v>239.6259822750219</c:v>
                </c:pt>
                <c:pt idx="463" formatCode="0.0">
                  <c:v>238.9</c:v>
                </c:pt>
                <c:pt idx="464" formatCode="0.0">
                  <c:v>238.64828015910129</c:v>
                </c:pt>
                <c:pt idx="465" formatCode="0.0">
                  <c:v>238.2</c:v>
                </c:pt>
                <c:pt idx="466" formatCode="0.0">
                  <c:v>238.1</c:v>
                </c:pt>
                <c:pt idx="467">
                  <c:v>238</c:v>
                </c:pt>
                <c:pt idx="468" formatCode="0.0">
                  <c:v>237.4</c:v>
                </c:pt>
                <c:pt idx="469" formatCode="0.0">
                  <c:v>237.1</c:v>
                </c:pt>
                <c:pt idx="470" formatCode="0.0">
                  <c:v>236.95963062292785</c:v>
                </c:pt>
                <c:pt idx="471" formatCode="0.0">
                  <c:v>236.9</c:v>
                </c:pt>
                <c:pt idx="472" formatCode="0.0">
                  <c:v>236.26619619159416</c:v>
                </c:pt>
                <c:pt idx="473" formatCode="0.0">
                  <c:v>236.1</c:v>
                </c:pt>
                <c:pt idx="474" formatCode="0.0">
                  <c:v>235.8</c:v>
                </c:pt>
                <c:pt idx="475" formatCode="0.0">
                  <c:v>234.8</c:v>
                </c:pt>
                <c:pt idx="476" formatCode="0.0">
                  <c:v>234.4</c:v>
                </c:pt>
                <c:pt idx="477">
                  <c:v>234.4</c:v>
                </c:pt>
                <c:pt idx="478" formatCode="0.0">
                  <c:v>234.3</c:v>
                </c:pt>
                <c:pt idx="479" formatCode="0.0">
                  <c:v>234.3</c:v>
                </c:pt>
                <c:pt idx="480" formatCode="0.0">
                  <c:v>234.3</c:v>
                </c:pt>
                <c:pt idx="481" formatCode="0.0">
                  <c:v>234.126037165528</c:v>
                </c:pt>
                <c:pt idx="482" formatCode="0.0">
                  <c:v>233.47023505591494</c:v>
                </c:pt>
                <c:pt idx="483">
                  <c:v>233.3</c:v>
                </c:pt>
                <c:pt idx="484" formatCode="0.0">
                  <c:v>232.7</c:v>
                </c:pt>
                <c:pt idx="485" formatCode="0.0">
                  <c:v>232.4</c:v>
                </c:pt>
                <c:pt idx="486" formatCode="0.0">
                  <c:v>231.9</c:v>
                </c:pt>
                <c:pt idx="487" formatCode="0.0">
                  <c:v>231.49962701469013</c:v>
                </c:pt>
                <c:pt idx="488" formatCode="0.0">
                  <c:v>231.4</c:v>
                </c:pt>
                <c:pt idx="489" formatCode="0.0">
                  <c:v>231.2</c:v>
                </c:pt>
                <c:pt idx="490" formatCode="0.0">
                  <c:v>230.2</c:v>
                </c:pt>
                <c:pt idx="491" formatCode="0.0">
                  <c:v>230.1444865140287</c:v>
                </c:pt>
                <c:pt idx="492" formatCode="0.0">
                  <c:v>229.66241962750925</c:v>
                </c:pt>
                <c:pt idx="493" formatCode="0.0">
                  <c:v>229.5</c:v>
                </c:pt>
                <c:pt idx="494" formatCode="0.0">
                  <c:v>229.4</c:v>
                </c:pt>
                <c:pt idx="495" formatCode="0.0">
                  <c:v>229.3</c:v>
                </c:pt>
                <c:pt idx="496" formatCode="0.0">
                  <c:v>229.3</c:v>
                </c:pt>
                <c:pt idx="497" formatCode="0.0">
                  <c:v>228.7</c:v>
                </c:pt>
                <c:pt idx="498" formatCode="0.0">
                  <c:v>228.53843579635867</c:v>
                </c:pt>
                <c:pt idx="499" formatCode="0.0">
                  <c:v>228.1</c:v>
                </c:pt>
                <c:pt idx="500">
                  <c:v>227.9</c:v>
                </c:pt>
                <c:pt idx="501">
                  <c:v>227.3</c:v>
                </c:pt>
                <c:pt idx="502" formatCode="0.0">
                  <c:v>227.1151708444059</c:v>
                </c:pt>
                <c:pt idx="503" formatCode="0.0">
                  <c:v>226.9060797409839</c:v>
                </c:pt>
                <c:pt idx="504" formatCode="0.0">
                  <c:v>226.8</c:v>
                </c:pt>
                <c:pt idx="505" formatCode="0.0">
                  <c:v>226</c:v>
                </c:pt>
                <c:pt idx="506" formatCode="0.0">
                  <c:v>225.4</c:v>
                </c:pt>
                <c:pt idx="507" formatCode="0.0">
                  <c:v>225.3</c:v>
                </c:pt>
                <c:pt idx="508" formatCode="0.0">
                  <c:v>225.2</c:v>
                </c:pt>
                <c:pt idx="509" formatCode="0.0">
                  <c:v>224.93912802522451</c:v>
                </c:pt>
                <c:pt idx="510">
                  <c:v>223.8</c:v>
                </c:pt>
                <c:pt idx="511">
                  <c:v>223.7</c:v>
                </c:pt>
                <c:pt idx="512">
                  <c:v>223.1</c:v>
                </c:pt>
                <c:pt idx="513" formatCode="0.0">
                  <c:v>222.45160782327997</c:v>
                </c:pt>
                <c:pt idx="514">
                  <c:v>221.9</c:v>
                </c:pt>
                <c:pt idx="515" formatCode="0.0">
                  <c:v>221.50500604441376</c:v>
                </c:pt>
                <c:pt idx="516" formatCode="0.0">
                  <c:v>221.2</c:v>
                </c:pt>
                <c:pt idx="517" formatCode="0.0">
                  <c:v>220.8</c:v>
                </c:pt>
                <c:pt idx="518" formatCode="0.0">
                  <c:v>220.7</c:v>
                </c:pt>
                <c:pt idx="519" formatCode="0.0">
                  <c:v>220.5</c:v>
                </c:pt>
                <c:pt idx="520" formatCode="0.0">
                  <c:v>220.3652259879286</c:v>
                </c:pt>
                <c:pt idx="521" formatCode="0.0">
                  <c:v>220.0733409656512</c:v>
                </c:pt>
                <c:pt idx="522" formatCode="0.0">
                  <c:v>219.4</c:v>
                </c:pt>
                <c:pt idx="523" formatCode="0.0">
                  <c:v>219.4</c:v>
                </c:pt>
                <c:pt idx="524" formatCode="0.0">
                  <c:v>219.3</c:v>
                </c:pt>
                <c:pt idx="525" formatCode="0.0">
                  <c:v>218.9</c:v>
                </c:pt>
                <c:pt idx="526" formatCode="0.0">
                  <c:v>218.9</c:v>
                </c:pt>
                <c:pt idx="527">
                  <c:v>218.9</c:v>
                </c:pt>
                <c:pt idx="528" formatCode="0.0">
                  <c:v>218.8</c:v>
                </c:pt>
                <c:pt idx="529">
                  <c:v>218.7</c:v>
                </c:pt>
                <c:pt idx="530">
                  <c:v>218.4</c:v>
                </c:pt>
                <c:pt idx="531">
                  <c:v>218.4</c:v>
                </c:pt>
                <c:pt idx="532">
                  <c:v>218</c:v>
                </c:pt>
                <c:pt idx="533">
                  <c:v>217.9</c:v>
                </c:pt>
                <c:pt idx="534" formatCode="0.0">
                  <c:v>217.7</c:v>
                </c:pt>
                <c:pt idx="535">
                  <c:v>217.3</c:v>
                </c:pt>
                <c:pt idx="536">
                  <c:v>217.2</c:v>
                </c:pt>
                <c:pt idx="537">
                  <c:v>217.2</c:v>
                </c:pt>
                <c:pt idx="538" formatCode="0.0">
                  <c:v>216.5</c:v>
                </c:pt>
                <c:pt idx="539" formatCode="0.0">
                  <c:v>216.49638943536388</c:v>
                </c:pt>
                <c:pt idx="540" formatCode="0.0">
                  <c:v>215.8</c:v>
                </c:pt>
                <c:pt idx="541" formatCode="0.0">
                  <c:v>215.3</c:v>
                </c:pt>
                <c:pt idx="542" formatCode="0.0">
                  <c:v>215.077507303153</c:v>
                </c:pt>
                <c:pt idx="543" formatCode="0.0">
                  <c:v>215</c:v>
                </c:pt>
                <c:pt idx="544" formatCode="0.0">
                  <c:v>215</c:v>
                </c:pt>
                <c:pt idx="545" formatCode="0.0">
                  <c:v>214.7</c:v>
                </c:pt>
                <c:pt idx="546">
                  <c:v>214.7</c:v>
                </c:pt>
                <c:pt idx="547" formatCode="0.0">
                  <c:v>214</c:v>
                </c:pt>
                <c:pt idx="548" formatCode="0.0">
                  <c:v>213.5</c:v>
                </c:pt>
                <c:pt idx="549" formatCode="0.0">
                  <c:v>213.4</c:v>
                </c:pt>
                <c:pt idx="550">
                  <c:v>212.6</c:v>
                </c:pt>
                <c:pt idx="551" formatCode="0.0">
                  <c:v>212.51724841300904</c:v>
                </c:pt>
                <c:pt idx="552" formatCode="0.0">
                  <c:v>211.9</c:v>
                </c:pt>
                <c:pt idx="553">
                  <c:v>211.6</c:v>
                </c:pt>
                <c:pt idx="554" formatCode="0.0">
                  <c:v>211.5</c:v>
                </c:pt>
                <c:pt idx="555" formatCode="0.0">
                  <c:v>211.4</c:v>
                </c:pt>
                <c:pt idx="556" formatCode="0.0">
                  <c:v>211.2</c:v>
                </c:pt>
                <c:pt idx="557" formatCode="0.0">
                  <c:v>210.60595343185486</c:v>
                </c:pt>
                <c:pt idx="558" formatCode="0.0">
                  <c:v>210.6</c:v>
                </c:pt>
                <c:pt idx="559">
                  <c:v>210.6</c:v>
                </c:pt>
                <c:pt idx="560" formatCode="0.0">
                  <c:v>210.3</c:v>
                </c:pt>
                <c:pt idx="561" formatCode="0.0">
                  <c:v>210.1</c:v>
                </c:pt>
                <c:pt idx="562">
                  <c:v>209.2</c:v>
                </c:pt>
                <c:pt idx="563" formatCode="0.0">
                  <c:v>208.6</c:v>
                </c:pt>
                <c:pt idx="564">
                  <c:v>208.4</c:v>
                </c:pt>
                <c:pt idx="565" formatCode="0.0">
                  <c:v>207.9</c:v>
                </c:pt>
                <c:pt idx="566" formatCode="0.0">
                  <c:v>207.86290655226281</c:v>
                </c:pt>
                <c:pt idx="567">
                  <c:v>207.6</c:v>
                </c:pt>
                <c:pt idx="568" formatCode="0.0">
                  <c:v>207.2</c:v>
                </c:pt>
                <c:pt idx="569" formatCode="0.0">
                  <c:v>207.06865653045642</c:v>
                </c:pt>
                <c:pt idx="570" formatCode="0.0">
                  <c:v>207.01818849381982</c:v>
                </c:pt>
                <c:pt idx="571" formatCode="0.0">
                  <c:v>206.7</c:v>
                </c:pt>
                <c:pt idx="572" formatCode="0.0">
                  <c:v>206.6</c:v>
                </c:pt>
                <c:pt idx="573" formatCode="0.0">
                  <c:v>206.35894828849342</c:v>
                </c:pt>
                <c:pt idx="574">
                  <c:v>206.2</c:v>
                </c:pt>
                <c:pt idx="575">
                  <c:v>206.2</c:v>
                </c:pt>
                <c:pt idx="576">
                  <c:v>206.1</c:v>
                </c:pt>
                <c:pt idx="577" formatCode="0.0">
                  <c:v>206</c:v>
                </c:pt>
                <c:pt idx="578" formatCode="0.0">
                  <c:v>205.53361197929829</c:v>
                </c:pt>
                <c:pt idx="579" formatCode="0.0">
                  <c:v>205.3</c:v>
                </c:pt>
                <c:pt idx="580">
                  <c:v>205.2</c:v>
                </c:pt>
                <c:pt idx="581" formatCode="0.0">
                  <c:v>205.1</c:v>
                </c:pt>
                <c:pt idx="582">
                  <c:v>205.1</c:v>
                </c:pt>
                <c:pt idx="583" formatCode="0.0">
                  <c:v>205</c:v>
                </c:pt>
                <c:pt idx="584" formatCode="0.0">
                  <c:v>205</c:v>
                </c:pt>
                <c:pt idx="585" formatCode="0.0">
                  <c:v>204.44874028432986</c:v>
                </c:pt>
                <c:pt idx="586" formatCode="0.0">
                  <c:v>204.38990486060274</c:v>
                </c:pt>
                <c:pt idx="587" formatCode="0.0">
                  <c:v>204.1</c:v>
                </c:pt>
                <c:pt idx="588" formatCode="0.0">
                  <c:v>203.8</c:v>
                </c:pt>
                <c:pt idx="589" formatCode="0.0">
                  <c:v>203.5</c:v>
                </c:pt>
                <c:pt idx="590">
                  <c:v>203.4</c:v>
                </c:pt>
                <c:pt idx="591" formatCode="0.0">
                  <c:v>203.2</c:v>
                </c:pt>
                <c:pt idx="592" formatCode="0.0">
                  <c:v>203.2</c:v>
                </c:pt>
                <c:pt idx="593" formatCode="0.0">
                  <c:v>202.5</c:v>
                </c:pt>
                <c:pt idx="594" formatCode="0.0">
                  <c:v>202.3</c:v>
                </c:pt>
                <c:pt idx="595">
                  <c:v>202</c:v>
                </c:pt>
                <c:pt idx="596" formatCode="0.0">
                  <c:v>201.8</c:v>
                </c:pt>
                <c:pt idx="597" formatCode="0.0">
                  <c:v>201.6</c:v>
                </c:pt>
                <c:pt idx="598" formatCode="0.0">
                  <c:v>201.4</c:v>
                </c:pt>
                <c:pt idx="599" formatCode="0.0">
                  <c:v>200.9</c:v>
                </c:pt>
                <c:pt idx="600">
                  <c:v>200.7</c:v>
                </c:pt>
                <c:pt idx="601">
                  <c:v>200.5</c:v>
                </c:pt>
                <c:pt idx="602" formatCode="0.0">
                  <c:v>199.7</c:v>
                </c:pt>
                <c:pt idx="603" formatCode="0.0">
                  <c:v>199.4</c:v>
                </c:pt>
                <c:pt idx="604" formatCode="0.0">
                  <c:v>199.3</c:v>
                </c:pt>
                <c:pt idx="605" formatCode="0.0">
                  <c:v>199.2</c:v>
                </c:pt>
                <c:pt idx="606">
                  <c:v>198.8</c:v>
                </c:pt>
                <c:pt idx="607" formatCode="0.0">
                  <c:v>198.4</c:v>
                </c:pt>
                <c:pt idx="608" formatCode="0.0">
                  <c:v>197.99049360255478</c:v>
                </c:pt>
                <c:pt idx="609">
                  <c:v>197.9</c:v>
                </c:pt>
                <c:pt idx="610">
                  <c:v>197.9</c:v>
                </c:pt>
                <c:pt idx="611" formatCode="0.0">
                  <c:v>197.7</c:v>
                </c:pt>
                <c:pt idx="612" formatCode="0.0">
                  <c:v>197.4</c:v>
                </c:pt>
                <c:pt idx="613" formatCode="0.0">
                  <c:v>197.3</c:v>
                </c:pt>
                <c:pt idx="614">
                  <c:v>197.3</c:v>
                </c:pt>
                <c:pt idx="615" formatCode="0.0">
                  <c:v>197.2</c:v>
                </c:pt>
                <c:pt idx="616">
                  <c:v>197.1</c:v>
                </c:pt>
                <c:pt idx="617" formatCode="0.0">
                  <c:v>196.8822320717409</c:v>
                </c:pt>
                <c:pt idx="618" formatCode="0.0">
                  <c:v>196.6</c:v>
                </c:pt>
                <c:pt idx="619" formatCode="0.0">
                  <c:v>196.4</c:v>
                </c:pt>
                <c:pt idx="620" formatCode="0.0">
                  <c:v>196.3</c:v>
                </c:pt>
                <c:pt idx="621" formatCode="0.0">
                  <c:v>195.9</c:v>
                </c:pt>
                <c:pt idx="622">
                  <c:v>195.9</c:v>
                </c:pt>
                <c:pt idx="623" formatCode="0.0">
                  <c:v>195.65944013670608</c:v>
                </c:pt>
                <c:pt idx="624" formatCode="0.0">
                  <c:v>195.5</c:v>
                </c:pt>
                <c:pt idx="625" formatCode="0.0">
                  <c:v>194.59572255405538</c:v>
                </c:pt>
                <c:pt idx="626" formatCode="0.0">
                  <c:v>194.5</c:v>
                </c:pt>
                <c:pt idx="627" formatCode="0.0">
                  <c:v>194.34518820281892</c:v>
                </c:pt>
                <c:pt idx="628" formatCode="0.0">
                  <c:v>194.3</c:v>
                </c:pt>
                <c:pt idx="629">
                  <c:v>193.3</c:v>
                </c:pt>
                <c:pt idx="630" formatCode="0.0">
                  <c:v>193.04489516536893</c:v>
                </c:pt>
                <c:pt idx="631" formatCode="0.0">
                  <c:v>192.7</c:v>
                </c:pt>
                <c:pt idx="632" formatCode="0.0">
                  <c:v>192.7</c:v>
                </c:pt>
                <c:pt idx="633" formatCode="0.0">
                  <c:v>192.6</c:v>
                </c:pt>
                <c:pt idx="634" formatCode="0.0">
                  <c:v>192.59852222387084</c:v>
                </c:pt>
                <c:pt idx="635" formatCode="0.0">
                  <c:v>192.4</c:v>
                </c:pt>
                <c:pt idx="636">
                  <c:v>192.4</c:v>
                </c:pt>
                <c:pt idx="637" formatCode="0.0">
                  <c:v>191.8</c:v>
                </c:pt>
                <c:pt idx="638" formatCode="0.0">
                  <c:v>191.5</c:v>
                </c:pt>
                <c:pt idx="639" formatCode="0.0">
                  <c:v>191.45886351472728</c:v>
                </c:pt>
                <c:pt idx="640" formatCode="0.0">
                  <c:v>191.25296804660056</c:v>
                </c:pt>
                <c:pt idx="641" formatCode="0.0">
                  <c:v>190.7</c:v>
                </c:pt>
                <c:pt idx="642" formatCode="0.0">
                  <c:v>190.7</c:v>
                </c:pt>
                <c:pt idx="643" formatCode="0.0">
                  <c:v>190.4</c:v>
                </c:pt>
                <c:pt idx="644" formatCode="0.0">
                  <c:v>190.3</c:v>
                </c:pt>
                <c:pt idx="645" formatCode="0.0">
                  <c:v>189.67951572703467</c:v>
                </c:pt>
                <c:pt idx="646" formatCode="0.0">
                  <c:v>189.6</c:v>
                </c:pt>
                <c:pt idx="647">
                  <c:v>188.9</c:v>
                </c:pt>
                <c:pt idx="648" formatCode="0.0">
                  <c:v>188.8</c:v>
                </c:pt>
                <c:pt idx="649">
                  <c:v>188.7</c:v>
                </c:pt>
                <c:pt idx="650">
                  <c:v>187.6</c:v>
                </c:pt>
                <c:pt idx="651">
                  <c:v>187.6</c:v>
                </c:pt>
                <c:pt idx="652" formatCode="0.0">
                  <c:v>187.3</c:v>
                </c:pt>
                <c:pt idx="653" formatCode="0.0">
                  <c:v>187.1</c:v>
                </c:pt>
                <c:pt idx="654" formatCode="0.0">
                  <c:v>186.92547886736065</c:v>
                </c:pt>
                <c:pt idx="655" formatCode="0.0">
                  <c:v>186.9</c:v>
                </c:pt>
                <c:pt idx="656">
                  <c:v>186.9</c:v>
                </c:pt>
                <c:pt idx="657" formatCode="0.0">
                  <c:v>186.23744778041012</c:v>
                </c:pt>
                <c:pt idx="658" formatCode="0.0">
                  <c:v>186.1</c:v>
                </c:pt>
                <c:pt idx="659" formatCode="0.0">
                  <c:v>185.88684960618036</c:v>
                </c:pt>
                <c:pt idx="660" formatCode="0.0">
                  <c:v>185.5</c:v>
                </c:pt>
                <c:pt idx="661" formatCode="0.0">
                  <c:v>185.4</c:v>
                </c:pt>
                <c:pt idx="662" formatCode="0.0">
                  <c:v>185.3</c:v>
                </c:pt>
                <c:pt idx="663" formatCode="0.0">
                  <c:v>185.1</c:v>
                </c:pt>
                <c:pt idx="664">
                  <c:v>185.1</c:v>
                </c:pt>
                <c:pt idx="665" formatCode="0.0">
                  <c:v>185.01087491742865</c:v>
                </c:pt>
                <c:pt idx="666">
                  <c:v>185</c:v>
                </c:pt>
                <c:pt idx="667">
                  <c:v>184.9</c:v>
                </c:pt>
                <c:pt idx="668">
                  <c:v>184.7</c:v>
                </c:pt>
                <c:pt idx="669" formatCode="0.0">
                  <c:v>184.6</c:v>
                </c:pt>
                <c:pt idx="670">
                  <c:v>184.5</c:v>
                </c:pt>
                <c:pt idx="671">
                  <c:v>184.5</c:v>
                </c:pt>
                <c:pt idx="672" formatCode="0.0">
                  <c:v>184.4</c:v>
                </c:pt>
                <c:pt idx="673" formatCode="0.0">
                  <c:v>183.92867968900256</c:v>
                </c:pt>
                <c:pt idx="674" formatCode="0.0">
                  <c:v>183.3</c:v>
                </c:pt>
                <c:pt idx="675" formatCode="0.0">
                  <c:v>183.3</c:v>
                </c:pt>
                <c:pt idx="676" formatCode="0.0">
                  <c:v>183.2</c:v>
                </c:pt>
                <c:pt idx="677" formatCode="0.0">
                  <c:v>183.16938167849563</c:v>
                </c:pt>
                <c:pt idx="678" formatCode="0.0">
                  <c:v>182.95489902030391</c:v>
                </c:pt>
                <c:pt idx="679" formatCode="0.0">
                  <c:v>182.59180960660564</c:v>
                </c:pt>
                <c:pt idx="680">
                  <c:v>182.5</c:v>
                </c:pt>
                <c:pt idx="681">
                  <c:v>182.3</c:v>
                </c:pt>
                <c:pt idx="682">
                  <c:v>182.2</c:v>
                </c:pt>
                <c:pt idx="683" formatCode="0.0">
                  <c:v>181.76187004101419</c:v>
                </c:pt>
                <c:pt idx="684" formatCode="0.0">
                  <c:v>181.4</c:v>
                </c:pt>
                <c:pt idx="685">
                  <c:v>181.4</c:v>
                </c:pt>
                <c:pt idx="686" formatCode="0.0">
                  <c:v>181.2</c:v>
                </c:pt>
                <c:pt idx="687" formatCode="0.0">
                  <c:v>180.9</c:v>
                </c:pt>
                <c:pt idx="688" formatCode="0.0">
                  <c:v>180.8</c:v>
                </c:pt>
                <c:pt idx="689">
                  <c:v>180.8</c:v>
                </c:pt>
                <c:pt idx="690" formatCode="0.0">
                  <c:v>180.71209765270953</c:v>
                </c:pt>
                <c:pt idx="691">
                  <c:v>179.8</c:v>
                </c:pt>
                <c:pt idx="692" formatCode="0.0">
                  <c:v>179.4</c:v>
                </c:pt>
                <c:pt idx="693" formatCode="0.0">
                  <c:v>179.22161311283716</c:v>
                </c:pt>
                <c:pt idx="694" formatCode="0.0">
                  <c:v>178.8</c:v>
                </c:pt>
                <c:pt idx="695">
                  <c:v>178.8</c:v>
                </c:pt>
                <c:pt idx="696" formatCode="0.0">
                  <c:v>178.79992918379926</c:v>
                </c:pt>
                <c:pt idx="697">
                  <c:v>178.7</c:v>
                </c:pt>
                <c:pt idx="698">
                  <c:v>178.6</c:v>
                </c:pt>
                <c:pt idx="699">
                  <c:v>178.4</c:v>
                </c:pt>
                <c:pt idx="700">
                  <c:v>178.1</c:v>
                </c:pt>
                <c:pt idx="701" formatCode="0.0">
                  <c:v>177.9</c:v>
                </c:pt>
                <c:pt idx="702" formatCode="0.0">
                  <c:v>177.5</c:v>
                </c:pt>
                <c:pt idx="703" formatCode="0.0">
                  <c:v>177.5</c:v>
                </c:pt>
                <c:pt idx="704" formatCode="0.0">
                  <c:v>177.4</c:v>
                </c:pt>
                <c:pt idx="705">
                  <c:v>177.2</c:v>
                </c:pt>
                <c:pt idx="706" formatCode="0.0">
                  <c:v>176.941530867061</c:v>
                </c:pt>
                <c:pt idx="707">
                  <c:v>176.5</c:v>
                </c:pt>
                <c:pt idx="708" formatCode="0.0">
                  <c:v>176.44550229965972</c:v>
                </c:pt>
                <c:pt idx="709" formatCode="0.0">
                  <c:v>176.4</c:v>
                </c:pt>
                <c:pt idx="710">
                  <c:v>176.1</c:v>
                </c:pt>
                <c:pt idx="711" formatCode="0.0">
                  <c:v>175.9</c:v>
                </c:pt>
                <c:pt idx="712" formatCode="0.0">
                  <c:v>175.4</c:v>
                </c:pt>
                <c:pt idx="713">
                  <c:v>174.8</c:v>
                </c:pt>
                <c:pt idx="714">
                  <c:v>174.6</c:v>
                </c:pt>
                <c:pt idx="715" formatCode="0.0">
                  <c:v>174</c:v>
                </c:pt>
                <c:pt idx="716">
                  <c:v>174</c:v>
                </c:pt>
                <c:pt idx="717" formatCode="0.0">
                  <c:v>173.9</c:v>
                </c:pt>
                <c:pt idx="718" formatCode="0.0">
                  <c:v>173.87490887725744</c:v>
                </c:pt>
                <c:pt idx="719" formatCode="0.0">
                  <c:v>173.6</c:v>
                </c:pt>
                <c:pt idx="720" formatCode="0.0">
                  <c:v>173.2</c:v>
                </c:pt>
                <c:pt idx="721" formatCode="0.0">
                  <c:v>173</c:v>
                </c:pt>
                <c:pt idx="722" formatCode="0.0">
                  <c:v>172.91994958006364</c:v>
                </c:pt>
                <c:pt idx="723" formatCode="0.0">
                  <c:v>172.6408567584254</c:v>
                </c:pt>
                <c:pt idx="724" formatCode="0.0">
                  <c:v>172.6</c:v>
                </c:pt>
                <c:pt idx="725">
                  <c:v>172.6</c:v>
                </c:pt>
                <c:pt idx="726" formatCode="0.0">
                  <c:v>172.56720300957573</c:v>
                </c:pt>
                <c:pt idx="727" formatCode="0.0">
                  <c:v>172.51462855748298</c:v>
                </c:pt>
                <c:pt idx="728" formatCode="0.0">
                  <c:v>172.4</c:v>
                </c:pt>
                <c:pt idx="729" formatCode="0.0">
                  <c:v>172.29642859109282</c:v>
                </c:pt>
                <c:pt idx="730" formatCode="0.0">
                  <c:v>172.13288706599511</c:v>
                </c:pt>
                <c:pt idx="731" formatCode="0.0">
                  <c:v>172.1</c:v>
                </c:pt>
                <c:pt idx="732" formatCode="0.0">
                  <c:v>171.9</c:v>
                </c:pt>
                <c:pt idx="733" formatCode="0.0">
                  <c:v>171.8</c:v>
                </c:pt>
                <c:pt idx="734" formatCode="0.0">
                  <c:v>171.1</c:v>
                </c:pt>
                <c:pt idx="735">
                  <c:v>171.1</c:v>
                </c:pt>
                <c:pt idx="736" formatCode="0.0">
                  <c:v>170.2</c:v>
                </c:pt>
                <c:pt idx="737">
                  <c:v>170.2</c:v>
                </c:pt>
                <c:pt idx="738">
                  <c:v>170.2</c:v>
                </c:pt>
                <c:pt idx="739" formatCode="0.0">
                  <c:v>170.1</c:v>
                </c:pt>
                <c:pt idx="740" formatCode="0.0">
                  <c:v>169.9</c:v>
                </c:pt>
                <c:pt idx="741">
                  <c:v>169.8</c:v>
                </c:pt>
                <c:pt idx="742" formatCode="0.0">
                  <c:v>169.53195885797516</c:v>
                </c:pt>
                <c:pt idx="743" formatCode="0.0">
                  <c:v>169.4</c:v>
                </c:pt>
                <c:pt idx="744" formatCode="0.0">
                  <c:v>168.8</c:v>
                </c:pt>
                <c:pt idx="745" formatCode="0.0">
                  <c:v>168.8</c:v>
                </c:pt>
                <c:pt idx="746">
                  <c:v>168.8</c:v>
                </c:pt>
                <c:pt idx="747">
                  <c:v>168.7</c:v>
                </c:pt>
                <c:pt idx="748" formatCode="0.0">
                  <c:v>168.5</c:v>
                </c:pt>
                <c:pt idx="749" formatCode="0.0">
                  <c:v>168.4</c:v>
                </c:pt>
                <c:pt idx="750" formatCode="0.0">
                  <c:v>168.4</c:v>
                </c:pt>
                <c:pt idx="751" formatCode="0.0">
                  <c:v>168.1</c:v>
                </c:pt>
                <c:pt idx="752" formatCode="0.0">
                  <c:v>167.9</c:v>
                </c:pt>
                <c:pt idx="753">
                  <c:v>167.8</c:v>
                </c:pt>
                <c:pt idx="754" formatCode="0.0">
                  <c:v>167.5</c:v>
                </c:pt>
                <c:pt idx="755" formatCode="0.0">
                  <c:v>167.4</c:v>
                </c:pt>
                <c:pt idx="756">
                  <c:v>167.2</c:v>
                </c:pt>
                <c:pt idx="757" formatCode="0.0">
                  <c:v>166.93156071040653</c:v>
                </c:pt>
                <c:pt idx="758" formatCode="0.0">
                  <c:v>166.9</c:v>
                </c:pt>
                <c:pt idx="759">
                  <c:v>166.3</c:v>
                </c:pt>
                <c:pt idx="760" formatCode="0.0">
                  <c:v>166</c:v>
                </c:pt>
                <c:pt idx="761">
                  <c:v>165.9</c:v>
                </c:pt>
                <c:pt idx="762" formatCode="0.0">
                  <c:v>165.81630734886997</c:v>
                </c:pt>
                <c:pt idx="763" formatCode="0.0">
                  <c:v>165.8</c:v>
                </c:pt>
                <c:pt idx="764">
                  <c:v>165.2</c:v>
                </c:pt>
                <c:pt idx="765">
                  <c:v>164.4</c:v>
                </c:pt>
                <c:pt idx="766" formatCode="0.0">
                  <c:v>164.37035574753898</c:v>
                </c:pt>
                <c:pt idx="767">
                  <c:v>164.3</c:v>
                </c:pt>
                <c:pt idx="768" formatCode="0.0">
                  <c:v>164.11170940876193</c:v>
                </c:pt>
                <c:pt idx="769" formatCode="0.0">
                  <c:v>163.9</c:v>
                </c:pt>
                <c:pt idx="770" formatCode="0.0">
                  <c:v>163.9</c:v>
                </c:pt>
                <c:pt idx="771" formatCode="0.0">
                  <c:v>163.69293407745292</c:v>
                </c:pt>
                <c:pt idx="772" formatCode="0.0">
                  <c:v>163.3643070717238</c:v>
                </c:pt>
                <c:pt idx="773" formatCode="0.0">
                  <c:v>163.1473062224286</c:v>
                </c:pt>
                <c:pt idx="774" formatCode="0.0">
                  <c:v>162.5</c:v>
                </c:pt>
                <c:pt idx="775">
                  <c:v>162.5</c:v>
                </c:pt>
                <c:pt idx="776" formatCode="0.0">
                  <c:v>162.4</c:v>
                </c:pt>
                <c:pt idx="777">
                  <c:v>162.30000000000001</c:v>
                </c:pt>
                <c:pt idx="778" formatCode="0.0">
                  <c:v>161.35318966451345</c:v>
                </c:pt>
                <c:pt idx="779">
                  <c:v>161.1</c:v>
                </c:pt>
                <c:pt idx="780" formatCode="0.0">
                  <c:v>160.9</c:v>
                </c:pt>
                <c:pt idx="781" formatCode="0.0">
                  <c:v>160.73900910318784</c:v>
                </c:pt>
                <c:pt idx="782">
                  <c:v>160.6</c:v>
                </c:pt>
                <c:pt idx="783" formatCode="0.0">
                  <c:v>160.53788299819118</c:v>
                </c:pt>
                <c:pt idx="784" formatCode="0.0">
                  <c:v>160.5</c:v>
                </c:pt>
                <c:pt idx="785">
                  <c:v>160</c:v>
                </c:pt>
                <c:pt idx="786" formatCode="0.0">
                  <c:v>159.97111918309622</c:v>
                </c:pt>
                <c:pt idx="787">
                  <c:v>159.5</c:v>
                </c:pt>
                <c:pt idx="788">
                  <c:v>159.30000000000001</c:v>
                </c:pt>
                <c:pt idx="789" formatCode="0.0">
                  <c:v>159.08251103602939</c:v>
                </c:pt>
                <c:pt idx="790">
                  <c:v>158.6</c:v>
                </c:pt>
                <c:pt idx="791" formatCode="0.0">
                  <c:v>157.9</c:v>
                </c:pt>
                <c:pt idx="792" formatCode="0.0">
                  <c:v>157.32230295065821</c:v>
                </c:pt>
                <c:pt idx="793" formatCode="0.0">
                  <c:v>156.87029741276234</c:v>
                </c:pt>
                <c:pt idx="794" formatCode="0.0">
                  <c:v>156.69999999999999</c:v>
                </c:pt>
                <c:pt idx="795">
                  <c:v>156.69999999999999</c:v>
                </c:pt>
                <c:pt idx="796">
                  <c:v>156.5</c:v>
                </c:pt>
                <c:pt idx="797" formatCode="0.0">
                  <c:v>156.4</c:v>
                </c:pt>
                <c:pt idx="798" formatCode="0.0">
                  <c:v>156.1</c:v>
                </c:pt>
                <c:pt idx="799" formatCode="0.0">
                  <c:v>155.69999999999999</c:v>
                </c:pt>
                <c:pt idx="800" formatCode="0.0">
                  <c:v>155.69999999999999</c:v>
                </c:pt>
                <c:pt idx="801" formatCode="0.0">
                  <c:v>155.20410397605505</c:v>
                </c:pt>
                <c:pt idx="802">
                  <c:v>155</c:v>
                </c:pt>
                <c:pt idx="803" formatCode="0.0">
                  <c:v>154.9</c:v>
                </c:pt>
                <c:pt idx="804" formatCode="0.0">
                  <c:v>154.30000000000001</c:v>
                </c:pt>
                <c:pt idx="805">
                  <c:v>154.30000000000001</c:v>
                </c:pt>
                <c:pt idx="806" formatCode="0.0">
                  <c:v>154.19999999999999</c:v>
                </c:pt>
                <c:pt idx="807" formatCode="0.0">
                  <c:v>154.10807257119177</c:v>
                </c:pt>
                <c:pt idx="808">
                  <c:v>153.80000000000001</c:v>
                </c:pt>
                <c:pt idx="809" formatCode="0.0">
                  <c:v>153.77426376720246</c:v>
                </c:pt>
                <c:pt idx="810" formatCode="0.0">
                  <c:v>153.69999999999999</c:v>
                </c:pt>
                <c:pt idx="811" formatCode="0.0">
                  <c:v>153.69999999999999</c:v>
                </c:pt>
                <c:pt idx="812" formatCode="0.0">
                  <c:v>153.5</c:v>
                </c:pt>
                <c:pt idx="813" formatCode="0.0">
                  <c:v>153.4</c:v>
                </c:pt>
                <c:pt idx="814">
                  <c:v>153.30000000000001</c:v>
                </c:pt>
                <c:pt idx="815" formatCode="0.0">
                  <c:v>153.18965412048902</c:v>
                </c:pt>
                <c:pt idx="816" formatCode="0.0">
                  <c:v>152.19159688599635</c:v>
                </c:pt>
                <c:pt idx="817" formatCode="0.0">
                  <c:v>151.4</c:v>
                </c:pt>
                <c:pt idx="818" formatCode="0.0">
                  <c:v>151.34407688456758</c:v>
                </c:pt>
                <c:pt idx="819" formatCode="0.0">
                  <c:v>151.20211648618783</c:v>
                </c:pt>
                <c:pt idx="820">
                  <c:v>151.1</c:v>
                </c:pt>
                <c:pt idx="821" formatCode="0.0">
                  <c:v>150.9</c:v>
                </c:pt>
                <c:pt idx="822" formatCode="0.0">
                  <c:v>150.84035270221611</c:v>
                </c:pt>
                <c:pt idx="823" formatCode="0.0">
                  <c:v>150.25864668271811</c:v>
                </c:pt>
                <c:pt idx="824" formatCode="0.0">
                  <c:v>149.9</c:v>
                </c:pt>
                <c:pt idx="825" formatCode="0.0">
                  <c:v>149.69999999999999</c:v>
                </c:pt>
                <c:pt idx="826" formatCode="0.0">
                  <c:v>149.6165455028374</c:v>
                </c:pt>
                <c:pt idx="827" formatCode="0.0">
                  <c:v>149.6</c:v>
                </c:pt>
                <c:pt idx="828">
                  <c:v>149.6</c:v>
                </c:pt>
                <c:pt idx="829" formatCode="0.0">
                  <c:v>149.5</c:v>
                </c:pt>
                <c:pt idx="830" formatCode="0.0">
                  <c:v>149.5</c:v>
                </c:pt>
                <c:pt idx="831" formatCode="0.0">
                  <c:v>148.9</c:v>
                </c:pt>
                <c:pt idx="832" formatCode="0.0">
                  <c:v>148.86946456513485</c:v>
                </c:pt>
                <c:pt idx="833" formatCode="0.0">
                  <c:v>148.80000000000001</c:v>
                </c:pt>
                <c:pt idx="834" formatCode="0.0">
                  <c:v>148.69999999999999</c:v>
                </c:pt>
                <c:pt idx="835" formatCode="0.0">
                  <c:v>148.4</c:v>
                </c:pt>
                <c:pt idx="836">
                  <c:v>148.4</c:v>
                </c:pt>
                <c:pt idx="837" formatCode="0.0">
                  <c:v>148.2612483879729</c:v>
                </c:pt>
                <c:pt idx="838" formatCode="0.0">
                  <c:v>148.19999999999999</c:v>
                </c:pt>
                <c:pt idx="839" formatCode="0.0">
                  <c:v>148.19999999999999</c:v>
                </c:pt>
                <c:pt idx="840">
                  <c:v>148.19999999999999</c:v>
                </c:pt>
                <c:pt idx="841" formatCode="0.0">
                  <c:v>147.78594519060889</c:v>
                </c:pt>
                <c:pt idx="842" formatCode="0.0">
                  <c:v>147.69999999999999</c:v>
                </c:pt>
                <c:pt idx="843" formatCode="0.0">
                  <c:v>147.6</c:v>
                </c:pt>
                <c:pt idx="844">
                  <c:v>147.5</c:v>
                </c:pt>
                <c:pt idx="845" formatCode="0.0">
                  <c:v>147.4</c:v>
                </c:pt>
                <c:pt idx="846">
                  <c:v>147.4</c:v>
                </c:pt>
                <c:pt idx="847" formatCode="0.0">
                  <c:v>147</c:v>
                </c:pt>
                <c:pt idx="848">
                  <c:v>147</c:v>
                </c:pt>
                <c:pt idx="849" formatCode="0.0">
                  <c:v>146.71913114763441</c:v>
                </c:pt>
                <c:pt idx="850" formatCode="0.0">
                  <c:v>146.69999999999999</c:v>
                </c:pt>
                <c:pt idx="851" formatCode="0.0">
                  <c:v>146.43383138661457</c:v>
                </c:pt>
                <c:pt idx="852" formatCode="0.0">
                  <c:v>146.4</c:v>
                </c:pt>
                <c:pt idx="853" formatCode="0.0">
                  <c:v>146.30000000000001</c:v>
                </c:pt>
                <c:pt idx="854">
                  <c:v>146.1</c:v>
                </c:pt>
                <c:pt idx="855">
                  <c:v>146.1</c:v>
                </c:pt>
                <c:pt idx="856">
                  <c:v>146.1</c:v>
                </c:pt>
                <c:pt idx="857" formatCode="0.0">
                  <c:v>145.4</c:v>
                </c:pt>
                <c:pt idx="858" formatCode="0.0">
                  <c:v>145.29295661891442</c:v>
                </c:pt>
                <c:pt idx="859" formatCode="0.0">
                  <c:v>145.15876227223254</c:v>
                </c:pt>
                <c:pt idx="860" formatCode="0.0">
                  <c:v>145.1</c:v>
                </c:pt>
                <c:pt idx="861" formatCode="0.0">
                  <c:v>144.5</c:v>
                </c:pt>
                <c:pt idx="862" formatCode="0.0">
                  <c:v>144.4</c:v>
                </c:pt>
                <c:pt idx="863">
                  <c:v>144.4</c:v>
                </c:pt>
                <c:pt idx="864">
                  <c:v>143.9</c:v>
                </c:pt>
                <c:pt idx="865" formatCode="0.0">
                  <c:v>143.5</c:v>
                </c:pt>
                <c:pt idx="866" formatCode="0.0">
                  <c:v>143.5</c:v>
                </c:pt>
                <c:pt idx="867" formatCode="0.0">
                  <c:v>143.39845113858678</c:v>
                </c:pt>
                <c:pt idx="868" formatCode="0.0">
                  <c:v>143.19999999999999</c:v>
                </c:pt>
                <c:pt idx="869" formatCode="0.0">
                  <c:v>142.6</c:v>
                </c:pt>
                <c:pt idx="870">
                  <c:v>142.5</c:v>
                </c:pt>
                <c:pt idx="871" formatCode="0.0">
                  <c:v>142.42592984098323</c:v>
                </c:pt>
                <c:pt idx="872" formatCode="0.0">
                  <c:v>142.4</c:v>
                </c:pt>
                <c:pt idx="873">
                  <c:v>142.4</c:v>
                </c:pt>
                <c:pt idx="874" formatCode="0.0">
                  <c:v>142.02447550041435</c:v>
                </c:pt>
                <c:pt idx="875" formatCode="0.0">
                  <c:v>142</c:v>
                </c:pt>
                <c:pt idx="876" formatCode="0.0">
                  <c:v>141.96803162977963</c:v>
                </c:pt>
                <c:pt idx="877" formatCode="0.0">
                  <c:v>141.9</c:v>
                </c:pt>
                <c:pt idx="878" formatCode="0.0">
                  <c:v>141.83232981840419</c:v>
                </c:pt>
                <c:pt idx="879" formatCode="0.0">
                  <c:v>141.6</c:v>
                </c:pt>
                <c:pt idx="880">
                  <c:v>141.6</c:v>
                </c:pt>
                <c:pt idx="881" formatCode="0.0">
                  <c:v>141.57964118891539</c:v>
                </c:pt>
                <c:pt idx="882" formatCode="0.0">
                  <c:v>141.4</c:v>
                </c:pt>
                <c:pt idx="883" formatCode="0.0">
                  <c:v>141.22292167063009</c:v>
                </c:pt>
                <c:pt idx="884">
                  <c:v>140.80000000000001</c:v>
                </c:pt>
                <c:pt idx="885">
                  <c:v>140.80000000000001</c:v>
                </c:pt>
                <c:pt idx="886" formatCode="0.0">
                  <c:v>140.6</c:v>
                </c:pt>
                <c:pt idx="887" formatCode="0.0">
                  <c:v>140.4</c:v>
                </c:pt>
                <c:pt idx="888" formatCode="0.0">
                  <c:v>140.3852134231673</c:v>
                </c:pt>
                <c:pt idx="889" formatCode="0.0">
                  <c:v>140</c:v>
                </c:pt>
                <c:pt idx="890" formatCode="0.0">
                  <c:v>139.96376273885951</c:v>
                </c:pt>
                <c:pt idx="891" formatCode="0.0">
                  <c:v>139.89215744000964</c:v>
                </c:pt>
                <c:pt idx="892" formatCode="0.0">
                  <c:v>139.80000000000001</c:v>
                </c:pt>
                <c:pt idx="893" formatCode="0.0">
                  <c:v>139.6</c:v>
                </c:pt>
                <c:pt idx="894">
                  <c:v>139.6</c:v>
                </c:pt>
                <c:pt idx="895" formatCode="0.0">
                  <c:v>139.30000000000001</c:v>
                </c:pt>
                <c:pt idx="896" formatCode="0.0">
                  <c:v>139.30000000000001</c:v>
                </c:pt>
                <c:pt idx="897" formatCode="0.0">
                  <c:v>139.19999999999999</c:v>
                </c:pt>
                <c:pt idx="898">
                  <c:v>139.1</c:v>
                </c:pt>
                <c:pt idx="899">
                  <c:v>139.1</c:v>
                </c:pt>
                <c:pt idx="900" formatCode="0.0">
                  <c:v>138.9</c:v>
                </c:pt>
                <c:pt idx="901" formatCode="0.0">
                  <c:v>138.69999999999999</c:v>
                </c:pt>
                <c:pt idx="902" formatCode="0.0">
                  <c:v>138.6</c:v>
                </c:pt>
                <c:pt idx="903" formatCode="0.0">
                  <c:v>138.4493800466303</c:v>
                </c:pt>
                <c:pt idx="904" formatCode="0.0">
                  <c:v>138.38823524525316</c:v>
                </c:pt>
                <c:pt idx="905">
                  <c:v>138.30000000000001</c:v>
                </c:pt>
                <c:pt idx="906">
                  <c:v>138.30000000000001</c:v>
                </c:pt>
                <c:pt idx="907" formatCode="0.0">
                  <c:v>137.4</c:v>
                </c:pt>
                <c:pt idx="908" formatCode="0.0">
                  <c:v>137.30000000000001</c:v>
                </c:pt>
                <c:pt idx="909">
                  <c:v>136.9</c:v>
                </c:pt>
                <c:pt idx="910" formatCode="0.0">
                  <c:v>136.81236567873157</c:v>
                </c:pt>
                <c:pt idx="911" formatCode="0.0">
                  <c:v>136.80000000000001</c:v>
                </c:pt>
                <c:pt idx="912" formatCode="0.0">
                  <c:v>136.80000000000001</c:v>
                </c:pt>
                <c:pt idx="913">
                  <c:v>136.69999999999999</c:v>
                </c:pt>
                <c:pt idx="914" formatCode="0.0">
                  <c:v>136.34073801771461</c:v>
                </c:pt>
                <c:pt idx="915" formatCode="0.0">
                  <c:v>136.19999999999999</c:v>
                </c:pt>
                <c:pt idx="916" formatCode="0.0">
                  <c:v>136</c:v>
                </c:pt>
                <c:pt idx="917" formatCode="0.0">
                  <c:v>135.87181479458158</c:v>
                </c:pt>
                <c:pt idx="918" formatCode="0.0">
                  <c:v>135.69999999999999</c:v>
                </c:pt>
                <c:pt idx="919" formatCode="0.0">
                  <c:v>135.61823308190895</c:v>
                </c:pt>
                <c:pt idx="920">
                  <c:v>135.6</c:v>
                </c:pt>
                <c:pt idx="921" formatCode="0.0">
                  <c:v>135.5</c:v>
                </c:pt>
                <c:pt idx="922" formatCode="0.0">
                  <c:v>135.4</c:v>
                </c:pt>
                <c:pt idx="923" formatCode="0.0">
                  <c:v>135.16899785956994</c:v>
                </c:pt>
                <c:pt idx="924" formatCode="0.0">
                  <c:v>135.1</c:v>
                </c:pt>
                <c:pt idx="925">
                  <c:v>135</c:v>
                </c:pt>
                <c:pt idx="926" formatCode="0.0">
                  <c:v>134.84149139740154</c:v>
                </c:pt>
                <c:pt idx="927" formatCode="0.0">
                  <c:v>134.6</c:v>
                </c:pt>
                <c:pt idx="928" formatCode="0.0">
                  <c:v>134.57938761596168</c:v>
                </c:pt>
                <c:pt idx="929">
                  <c:v>134.5</c:v>
                </c:pt>
                <c:pt idx="930" formatCode="0.0">
                  <c:v>134.12106816815236</c:v>
                </c:pt>
                <c:pt idx="931" formatCode="0.0">
                  <c:v>134.1</c:v>
                </c:pt>
                <c:pt idx="932" formatCode="0.0">
                  <c:v>134.04646293261277</c:v>
                </c:pt>
                <c:pt idx="933" formatCode="0.0">
                  <c:v>134.03824155939267</c:v>
                </c:pt>
                <c:pt idx="934" formatCode="0.0">
                  <c:v>133.9</c:v>
                </c:pt>
                <c:pt idx="935" formatCode="0.0">
                  <c:v>133.58526650841381</c:v>
                </c:pt>
                <c:pt idx="936" formatCode="0.0">
                  <c:v>133.4</c:v>
                </c:pt>
                <c:pt idx="937">
                  <c:v>133.4</c:v>
                </c:pt>
                <c:pt idx="938" formatCode="0.0">
                  <c:v>133.30218079894254</c:v>
                </c:pt>
                <c:pt idx="939">
                  <c:v>133.19999999999999</c:v>
                </c:pt>
                <c:pt idx="940" formatCode="0.0">
                  <c:v>132.78279635019098</c:v>
                </c:pt>
                <c:pt idx="941" formatCode="0.0">
                  <c:v>132.5</c:v>
                </c:pt>
                <c:pt idx="942" formatCode="0.0">
                  <c:v>132.44773581348923</c:v>
                </c:pt>
                <c:pt idx="943" formatCode="0.0">
                  <c:v>132.23321158233293</c:v>
                </c:pt>
                <c:pt idx="944" formatCode="0.0">
                  <c:v>132.21962735481176</c:v>
                </c:pt>
                <c:pt idx="945" formatCode="0.0">
                  <c:v>132.1</c:v>
                </c:pt>
                <c:pt idx="946" formatCode="0.0">
                  <c:v>132.08435241300796</c:v>
                </c:pt>
                <c:pt idx="947" formatCode="0.0">
                  <c:v>131.6</c:v>
                </c:pt>
                <c:pt idx="948">
                  <c:v>131.5</c:v>
                </c:pt>
                <c:pt idx="949" formatCode="0.0">
                  <c:v>131.11395374704918</c:v>
                </c:pt>
                <c:pt idx="950" formatCode="0.0">
                  <c:v>131.1</c:v>
                </c:pt>
                <c:pt idx="951">
                  <c:v>130.80000000000001</c:v>
                </c:pt>
                <c:pt idx="952" formatCode="0.0">
                  <c:v>130.59824418425089</c:v>
                </c:pt>
                <c:pt idx="953">
                  <c:v>130.5</c:v>
                </c:pt>
                <c:pt idx="954" formatCode="0.0">
                  <c:v>130.4</c:v>
                </c:pt>
                <c:pt idx="955">
                  <c:v>130.19999999999999</c:v>
                </c:pt>
                <c:pt idx="956">
                  <c:v>130.19999999999999</c:v>
                </c:pt>
                <c:pt idx="957">
                  <c:v>129.9</c:v>
                </c:pt>
                <c:pt idx="958">
                  <c:v>129.9</c:v>
                </c:pt>
                <c:pt idx="959">
                  <c:v>129.80000000000001</c:v>
                </c:pt>
                <c:pt idx="960" formatCode="0.0">
                  <c:v>129.75501304510416</c:v>
                </c:pt>
                <c:pt idx="961" formatCode="0.0">
                  <c:v>129.07272570583953</c:v>
                </c:pt>
                <c:pt idx="962" formatCode="0.0">
                  <c:v>129.02317879591581</c:v>
                </c:pt>
                <c:pt idx="963" formatCode="0.0">
                  <c:v>128.79045279777498</c:v>
                </c:pt>
                <c:pt idx="964" formatCode="0.0">
                  <c:v>128.73754091112437</c:v>
                </c:pt>
                <c:pt idx="965" formatCode="0.0">
                  <c:v>128.61693757749802</c:v>
                </c:pt>
                <c:pt idx="966">
                  <c:v>128.5</c:v>
                </c:pt>
                <c:pt idx="967" formatCode="0.0">
                  <c:v>127.58944336435185</c:v>
                </c:pt>
                <c:pt idx="968" formatCode="0.0">
                  <c:v>127.55561965312917</c:v>
                </c:pt>
                <c:pt idx="969" formatCode="0.0">
                  <c:v>127.3</c:v>
                </c:pt>
                <c:pt idx="970">
                  <c:v>127.2</c:v>
                </c:pt>
                <c:pt idx="971" formatCode="0.0">
                  <c:v>127</c:v>
                </c:pt>
                <c:pt idx="972" formatCode="0.0">
                  <c:v>127</c:v>
                </c:pt>
                <c:pt idx="973" formatCode="0.0">
                  <c:v>126.8</c:v>
                </c:pt>
                <c:pt idx="974" formatCode="0.0">
                  <c:v>126.43581117274566</c:v>
                </c:pt>
                <c:pt idx="975" formatCode="0.0">
                  <c:v>126.2</c:v>
                </c:pt>
                <c:pt idx="976" formatCode="0.0">
                  <c:v>125.92787033555538</c:v>
                </c:pt>
                <c:pt idx="977" formatCode="0.0">
                  <c:v>125.8</c:v>
                </c:pt>
                <c:pt idx="978" formatCode="0.0">
                  <c:v>125.6</c:v>
                </c:pt>
                <c:pt idx="979" formatCode="0.0">
                  <c:v>125.5</c:v>
                </c:pt>
                <c:pt idx="980">
                  <c:v>125.4</c:v>
                </c:pt>
                <c:pt idx="981" formatCode="0.0">
                  <c:v>125.37913561421007</c:v>
                </c:pt>
                <c:pt idx="982" formatCode="0.0">
                  <c:v>125.3</c:v>
                </c:pt>
                <c:pt idx="983" formatCode="0.0">
                  <c:v>124.90931851220911</c:v>
                </c:pt>
                <c:pt idx="984" formatCode="0.0">
                  <c:v>124.74765974432621</c:v>
                </c:pt>
                <c:pt idx="985" formatCode="0.0">
                  <c:v>124.7</c:v>
                </c:pt>
                <c:pt idx="986" formatCode="0.0">
                  <c:v>124.7</c:v>
                </c:pt>
                <c:pt idx="987" formatCode="0.0">
                  <c:v>124.6</c:v>
                </c:pt>
                <c:pt idx="988" formatCode="0.0">
                  <c:v>124.3</c:v>
                </c:pt>
                <c:pt idx="989" formatCode="0.0">
                  <c:v>124.20206553821464</c:v>
                </c:pt>
                <c:pt idx="990" formatCode="0.0">
                  <c:v>124.03813925756799</c:v>
                </c:pt>
                <c:pt idx="991" formatCode="0.0">
                  <c:v>123.9719865921822</c:v>
                </c:pt>
                <c:pt idx="992" formatCode="0.0">
                  <c:v>123.9</c:v>
                </c:pt>
                <c:pt idx="993" formatCode="0.0">
                  <c:v>123.63269722371605</c:v>
                </c:pt>
                <c:pt idx="994" formatCode="0.0">
                  <c:v>123.6</c:v>
                </c:pt>
                <c:pt idx="995" formatCode="0.0">
                  <c:v>123.6</c:v>
                </c:pt>
                <c:pt idx="996" formatCode="0.0">
                  <c:v>123.57855165546137</c:v>
                </c:pt>
                <c:pt idx="997">
                  <c:v>123.1</c:v>
                </c:pt>
                <c:pt idx="998" formatCode="0.0">
                  <c:v>123</c:v>
                </c:pt>
                <c:pt idx="999" formatCode="0.0">
                  <c:v>122.9</c:v>
                </c:pt>
                <c:pt idx="1000" formatCode="0.0">
                  <c:v>122.9</c:v>
                </c:pt>
                <c:pt idx="1001" formatCode="0.0">
                  <c:v>122.9</c:v>
                </c:pt>
                <c:pt idx="1002" formatCode="0.0">
                  <c:v>122.9</c:v>
                </c:pt>
                <c:pt idx="1003" formatCode="0.0">
                  <c:v>122.86421045549849</c:v>
                </c:pt>
                <c:pt idx="1004" formatCode="0.0">
                  <c:v>122.78381081337271</c:v>
                </c:pt>
                <c:pt idx="1005">
                  <c:v>122.7</c:v>
                </c:pt>
                <c:pt idx="1006" formatCode="0.0">
                  <c:v>122.04054108654627</c:v>
                </c:pt>
                <c:pt idx="1007" formatCode="0.0">
                  <c:v>121.6</c:v>
                </c:pt>
                <c:pt idx="1008" formatCode="0.0">
                  <c:v>121.54171929006858</c:v>
                </c:pt>
                <c:pt idx="1009" formatCode="0.0">
                  <c:v>121.52925731839514</c:v>
                </c:pt>
                <c:pt idx="1010">
                  <c:v>121.5</c:v>
                </c:pt>
                <c:pt idx="1011" formatCode="0.0">
                  <c:v>121.43560733978858</c:v>
                </c:pt>
                <c:pt idx="1012" formatCode="0.0">
                  <c:v>121.2</c:v>
                </c:pt>
                <c:pt idx="1013" formatCode="0.0">
                  <c:v>120.61596846517493</c:v>
                </c:pt>
                <c:pt idx="1014" formatCode="0.0">
                  <c:v>120.00585535796569</c:v>
                </c:pt>
                <c:pt idx="1015">
                  <c:v>120</c:v>
                </c:pt>
                <c:pt idx="1016" formatCode="0.0">
                  <c:v>119.88290586790919</c:v>
                </c:pt>
                <c:pt idx="1017" formatCode="0.0">
                  <c:v>119.84417821386342</c:v>
                </c:pt>
                <c:pt idx="1018" formatCode="0.0">
                  <c:v>119.8</c:v>
                </c:pt>
                <c:pt idx="1019" formatCode="0.0">
                  <c:v>119.7</c:v>
                </c:pt>
                <c:pt idx="1020" formatCode="0.0">
                  <c:v>119.7</c:v>
                </c:pt>
                <c:pt idx="1021" formatCode="0.0">
                  <c:v>119.6</c:v>
                </c:pt>
                <c:pt idx="1022" formatCode="0.0">
                  <c:v>119.5</c:v>
                </c:pt>
                <c:pt idx="1023">
                  <c:v>119.5</c:v>
                </c:pt>
                <c:pt idx="1024" formatCode="0.0">
                  <c:v>119.40792602128754</c:v>
                </c:pt>
                <c:pt idx="1025" formatCode="0.0">
                  <c:v>119.12547329301496</c:v>
                </c:pt>
                <c:pt idx="1026" formatCode="0.0">
                  <c:v>119.1</c:v>
                </c:pt>
                <c:pt idx="1027" formatCode="0.0">
                  <c:v>119</c:v>
                </c:pt>
                <c:pt idx="1028">
                  <c:v>118.8</c:v>
                </c:pt>
                <c:pt idx="1029" formatCode="0.0">
                  <c:v>118.7</c:v>
                </c:pt>
                <c:pt idx="1030" formatCode="0.0">
                  <c:v>118.57341319045999</c:v>
                </c:pt>
                <c:pt idx="1031" formatCode="0.0">
                  <c:v>118.5</c:v>
                </c:pt>
                <c:pt idx="1032" formatCode="0.0">
                  <c:v>118.3913989362438</c:v>
                </c:pt>
                <c:pt idx="1033">
                  <c:v>118.3</c:v>
                </c:pt>
                <c:pt idx="1034">
                  <c:v>117.9</c:v>
                </c:pt>
                <c:pt idx="1035" formatCode="0.0">
                  <c:v>117.8</c:v>
                </c:pt>
                <c:pt idx="1036">
                  <c:v>117.8</c:v>
                </c:pt>
                <c:pt idx="1037" formatCode="0.0">
                  <c:v>117.63134555234481</c:v>
                </c:pt>
                <c:pt idx="1038" formatCode="0.0">
                  <c:v>117.4</c:v>
                </c:pt>
                <c:pt idx="1039" formatCode="0.0">
                  <c:v>117.16738895473523</c:v>
                </c:pt>
                <c:pt idx="1040" formatCode="0.0">
                  <c:v>117.1</c:v>
                </c:pt>
                <c:pt idx="1041" formatCode="0.0">
                  <c:v>117.09954088136628</c:v>
                </c:pt>
                <c:pt idx="1042">
                  <c:v>117</c:v>
                </c:pt>
                <c:pt idx="1043" formatCode="0.0">
                  <c:v>116.8</c:v>
                </c:pt>
                <c:pt idx="1044" formatCode="0.0">
                  <c:v>116.33038597540158</c:v>
                </c:pt>
                <c:pt idx="1045" formatCode="0.0">
                  <c:v>116.28819517024735</c:v>
                </c:pt>
                <c:pt idx="1046" formatCode="0.0">
                  <c:v>116.2</c:v>
                </c:pt>
                <c:pt idx="1047">
                  <c:v>116.2</c:v>
                </c:pt>
                <c:pt idx="1048">
                  <c:v>116</c:v>
                </c:pt>
                <c:pt idx="1049" formatCode="0.0">
                  <c:v>115.1</c:v>
                </c:pt>
                <c:pt idx="1050" formatCode="0.0">
                  <c:v>115.00353173168931</c:v>
                </c:pt>
                <c:pt idx="1051" formatCode="0.0">
                  <c:v>114.48402406197017</c:v>
                </c:pt>
                <c:pt idx="1052" formatCode="0.0">
                  <c:v>114.41604557453043</c:v>
                </c:pt>
                <c:pt idx="1053" formatCode="0.0">
                  <c:v>114</c:v>
                </c:pt>
                <c:pt idx="1054" formatCode="0.0">
                  <c:v>113.97682765253415</c:v>
                </c:pt>
                <c:pt idx="1055">
                  <c:v>113.8</c:v>
                </c:pt>
                <c:pt idx="1056" formatCode="0.0">
                  <c:v>113.6</c:v>
                </c:pt>
                <c:pt idx="1057">
                  <c:v>113.6</c:v>
                </c:pt>
                <c:pt idx="1058" formatCode="0.0">
                  <c:v>113.5</c:v>
                </c:pt>
                <c:pt idx="1059" formatCode="0.0">
                  <c:v>113.4</c:v>
                </c:pt>
                <c:pt idx="1060">
                  <c:v>113.4</c:v>
                </c:pt>
                <c:pt idx="1061" formatCode="0.0">
                  <c:v>113.3</c:v>
                </c:pt>
                <c:pt idx="1062" formatCode="0.0">
                  <c:v>113.3</c:v>
                </c:pt>
                <c:pt idx="1063" formatCode="0.0">
                  <c:v>113.27651861927313</c:v>
                </c:pt>
                <c:pt idx="1064" formatCode="0.0">
                  <c:v>113.2</c:v>
                </c:pt>
                <c:pt idx="1065">
                  <c:v>113.1</c:v>
                </c:pt>
                <c:pt idx="1066" formatCode="0.0">
                  <c:v>112.92903527816773</c:v>
                </c:pt>
                <c:pt idx="1067" formatCode="0.0">
                  <c:v>112.82864955935875</c:v>
                </c:pt>
                <c:pt idx="1068" formatCode="0.0">
                  <c:v>112.47645914075247</c:v>
                </c:pt>
                <c:pt idx="1069" formatCode="0.0">
                  <c:v>112.34306325284523</c:v>
                </c:pt>
                <c:pt idx="1070" formatCode="0.0">
                  <c:v>111.94711917228803</c:v>
                </c:pt>
                <c:pt idx="1071" formatCode="0.0">
                  <c:v>111.68965416415716</c:v>
                </c:pt>
                <c:pt idx="1072" formatCode="0.0">
                  <c:v>111.68058615168644</c:v>
                </c:pt>
                <c:pt idx="1073" formatCode="0.0">
                  <c:v>110.78532457052562</c:v>
                </c:pt>
                <c:pt idx="1074" formatCode="0.0">
                  <c:v>110.14587466301138</c:v>
                </c:pt>
                <c:pt idx="1075" formatCode="0.0">
                  <c:v>110.07826302611548</c:v>
                </c:pt>
                <c:pt idx="1076" formatCode="0.0">
                  <c:v>109.88426055174119</c:v>
                </c:pt>
                <c:pt idx="1077" formatCode="0.0">
                  <c:v>109.53098281045193</c:v>
                </c:pt>
                <c:pt idx="1078" formatCode="0.0">
                  <c:v>109.3469983822762</c:v>
                </c:pt>
                <c:pt idx="1079" formatCode="0.0">
                  <c:v>108.26855776528718</c:v>
                </c:pt>
                <c:pt idx="1080" formatCode="0.0">
                  <c:v>107.43740587388312</c:v>
                </c:pt>
                <c:pt idx="1081" formatCode="0.0">
                  <c:v>106.91844336419241</c:v>
                </c:pt>
                <c:pt idx="1082" formatCode="0.0">
                  <c:v>106.01596048122575</c:v>
                </c:pt>
                <c:pt idx="1083" formatCode="0.0">
                  <c:v>105.50370767174648</c:v>
                </c:pt>
                <c:pt idx="1084" formatCode="0.0">
                  <c:v>105.38817527199342</c:v>
                </c:pt>
                <c:pt idx="1085" formatCode="0.0">
                  <c:v>104.89671394477786</c:v>
                </c:pt>
                <c:pt idx="1086" formatCode="0.0">
                  <c:v>104.64372158421972</c:v>
                </c:pt>
                <c:pt idx="1087" formatCode="0.0">
                  <c:v>104.19740360994057</c:v>
                </c:pt>
                <c:pt idx="1088" formatCode="0.0">
                  <c:v>104.00533756479875</c:v>
                </c:pt>
                <c:pt idx="1089" formatCode="0.0">
                  <c:v>104.00439201384538</c:v>
                </c:pt>
                <c:pt idx="1090" formatCode="0.0">
                  <c:v>103.80605005375291</c:v>
                </c:pt>
                <c:pt idx="1091" formatCode="0.0">
                  <c:v>103.58737626761327</c:v>
                </c:pt>
                <c:pt idx="1092" formatCode="0.0">
                  <c:v>103.01614291682354</c:v>
                </c:pt>
                <c:pt idx="1093" formatCode="0.0">
                  <c:v>101.35389514594121</c:v>
                </c:pt>
                <c:pt idx="1094" formatCode="0.0">
                  <c:v>101.26140517139315</c:v>
                </c:pt>
                <c:pt idx="1095" formatCode="0.0">
                  <c:v>101.17318331819388</c:v>
                </c:pt>
                <c:pt idx="1096" formatCode="0.0">
                  <c:v>101.10171929383066</c:v>
                </c:pt>
                <c:pt idx="1097" formatCode="0.0">
                  <c:v>100.6420114603139</c:v>
                </c:pt>
                <c:pt idx="1098" formatCode="0.0">
                  <c:v>99.646033411078378</c:v>
                </c:pt>
              </c:numCache>
            </c:numRef>
          </c:xVal>
          <c:yVal>
            <c:numRef>
              <c:f>cum_freq!$Q$2:$Q$1100</c:f>
              <c:numCache>
                <c:formatCode>0.0</c:formatCode>
                <c:ptCount val="1099"/>
                <c:pt idx="0">
                  <c:v>100</c:v>
                </c:pt>
                <c:pt idx="1">
                  <c:v>99.909008189262977</c:v>
                </c:pt>
                <c:pt idx="2">
                  <c:v>99.818016378525925</c:v>
                </c:pt>
                <c:pt idx="3">
                  <c:v>99.727024567788902</c:v>
                </c:pt>
                <c:pt idx="4">
                  <c:v>99.636032757051865</c:v>
                </c:pt>
                <c:pt idx="5">
                  <c:v>99.545040946314828</c:v>
                </c:pt>
                <c:pt idx="6">
                  <c:v>99.45404913557779</c:v>
                </c:pt>
                <c:pt idx="7">
                  <c:v>99.363057324840767</c:v>
                </c:pt>
                <c:pt idx="8">
                  <c:v>99.27206551410373</c:v>
                </c:pt>
                <c:pt idx="9">
                  <c:v>99.181073703366692</c:v>
                </c:pt>
                <c:pt idx="10">
                  <c:v>99.090081892629669</c:v>
                </c:pt>
                <c:pt idx="11">
                  <c:v>98.999090081892632</c:v>
                </c:pt>
                <c:pt idx="12">
                  <c:v>98.908098271155595</c:v>
                </c:pt>
                <c:pt idx="13">
                  <c:v>98.817106460418557</c:v>
                </c:pt>
                <c:pt idx="14">
                  <c:v>98.726114649681534</c:v>
                </c:pt>
                <c:pt idx="15">
                  <c:v>98.635122838944497</c:v>
                </c:pt>
                <c:pt idx="16">
                  <c:v>98.54413102820746</c:v>
                </c:pt>
                <c:pt idx="17">
                  <c:v>98.453139217470437</c:v>
                </c:pt>
                <c:pt idx="18">
                  <c:v>98.362147406733385</c:v>
                </c:pt>
                <c:pt idx="19">
                  <c:v>98.271155595996362</c:v>
                </c:pt>
                <c:pt idx="20">
                  <c:v>98.180163785259325</c:v>
                </c:pt>
                <c:pt idx="21">
                  <c:v>98.089171974522287</c:v>
                </c:pt>
                <c:pt idx="22">
                  <c:v>97.998180163785264</c:v>
                </c:pt>
                <c:pt idx="23">
                  <c:v>97.907188353048227</c:v>
                </c:pt>
                <c:pt idx="24">
                  <c:v>97.816196542311189</c:v>
                </c:pt>
                <c:pt idx="25">
                  <c:v>97.725204731574152</c:v>
                </c:pt>
                <c:pt idx="26">
                  <c:v>97.634212920837129</c:v>
                </c:pt>
                <c:pt idx="27">
                  <c:v>97.543221110100092</c:v>
                </c:pt>
                <c:pt idx="28">
                  <c:v>97.452229299363054</c:v>
                </c:pt>
                <c:pt idx="29">
                  <c:v>97.361237488626031</c:v>
                </c:pt>
                <c:pt idx="30">
                  <c:v>97.270245677888994</c:v>
                </c:pt>
                <c:pt idx="31">
                  <c:v>97.179253867151957</c:v>
                </c:pt>
                <c:pt idx="32">
                  <c:v>97.088262056414919</c:v>
                </c:pt>
                <c:pt idx="33">
                  <c:v>96.997270245677896</c:v>
                </c:pt>
                <c:pt idx="34">
                  <c:v>96.906278434940845</c:v>
                </c:pt>
                <c:pt idx="35">
                  <c:v>96.815286624203821</c:v>
                </c:pt>
                <c:pt idx="36">
                  <c:v>96.724294813466798</c:v>
                </c:pt>
                <c:pt idx="37">
                  <c:v>96.633303002729747</c:v>
                </c:pt>
                <c:pt idx="38">
                  <c:v>96.542311191992724</c:v>
                </c:pt>
                <c:pt idx="39">
                  <c:v>96.451319381255686</c:v>
                </c:pt>
                <c:pt idx="40">
                  <c:v>96.360327570518649</c:v>
                </c:pt>
                <c:pt idx="41">
                  <c:v>96.269335759781612</c:v>
                </c:pt>
                <c:pt idx="42">
                  <c:v>96.178343949044589</c:v>
                </c:pt>
                <c:pt idx="43">
                  <c:v>96.087352138307551</c:v>
                </c:pt>
                <c:pt idx="44">
                  <c:v>95.996360327570514</c:v>
                </c:pt>
                <c:pt idx="45">
                  <c:v>95.905368516833491</c:v>
                </c:pt>
                <c:pt idx="46">
                  <c:v>95.814376706096454</c:v>
                </c:pt>
                <c:pt idx="47">
                  <c:v>95.723384895359416</c:v>
                </c:pt>
                <c:pt idx="48">
                  <c:v>95.632393084622379</c:v>
                </c:pt>
                <c:pt idx="49">
                  <c:v>95.541401273885356</c:v>
                </c:pt>
                <c:pt idx="50">
                  <c:v>95.450409463148304</c:v>
                </c:pt>
                <c:pt idx="51">
                  <c:v>95.359417652411281</c:v>
                </c:pt>
                <c:pt idx="52">
                  <c:v>95.268425841674258</c:v>
                </c:pt>
                <c:pt idx="53">
                  <c:v>95.177434030937206</c:v>
                </c:pt>
                <c:pt idx="54">
                  <c:v>95.086442220200183</c:v>
                </c:pt>
                <c:pt idx="55">
                  <c:v>94.995450409463146</c:v>
                </c:pt>
                <c:pt idx="56">
                  <c:v>94.904458598726109</c:v>
                </c:pt>
                <c:pt idx="57">
                  <c:v>94.813466787989071</c:v>
                </c:pt>
                <c:pt idx="58">
                  <c:v>94.722474977252048</c:v>
                </c:pt>
                <c:pt idx="59">
                  <c:v>94.631483166515011</c:v>
                </c:pt>
                <c:pt idx="60">
                  <c:v>94.540491355777974</c:v>
                </c:pt>
                <c:pt idx="61">
                  <c:v>94.44949954504095</c:v>
                </c:pt>
                <c:pt idx="62">
                  <c:v>94.358507734303913</c:v>
                </c:pt>
                <c:pt idx="63">
                  <c:v>94.267515923566876</c:v>
                </c:pt>
                <c:pt idx="64">
                  <c:v>94.176524112829838</c:v>
                </c:pt>
                <c:pt idx="65">
                  <c:v>94.085532302092815</c:v>
                </c:pt>
                <c:pt idx="66">
                  <c:v>93.994540491355778</c:v>
                </c:pt>
                <c:pt idx="67">
                  <c:v>93.903548680618741</c:v>
                </c:pt>
                <c:pt idx="68">
                  <c:v>93.812556869881718</c:v>
                </c:pt>
                <c:pt idx="69">
                  <c:v>93.72156505914468</c:v>
                </c:pt>
                <c:pt idx="70">
                  <c:v>93.630573248407643</c:v>
                </c:pt>
                <c:pt idx="71">
                  <c:v>93.539581437670606</c:v>
                </c:pt>
                <c:pt idx="72">
                  <c:v>93.448589626933583</c:v>
                </c:pt>
                <c:pt idx="73">
                  <c:v>93.357597816196545</c:v>
                </c:pt>
                <c:pt idx="74">
                  <c:v>93.266606005459508</c:v>
                </c:pt>
                <c:pt idx="75">
                  <c:v>93.175614194722485</c:v>
                </c:pt>
                <c:pt idx="76">
                  <c:v>93.084622383985433</c:v>
                </c:pt>
                <c:pt idx="77">
                  <c:v>92.99363057324841</c:v>
                </c:pt>
                <c:pt idx="78">
                  <c:v>92.902638762511373</c:v>
                </c:pt>
                <c:pt idx="79">
                  <c:v>92.811646951774335</c:v>
                </c:pt>
                <c:pt idx="80">
                  <c:v>92.720655141037312</c:v>
                </c:pt>
                <c:pt idx="81">
                  <c:v>92.629663330300275</c:v>
                </c:pt>
                <c:pt idx="82">
                  <c:v>92.538671519563238</c:v>
                </c:pt>
                <c:pt idx="83">
                  <c:v>92.4476797088262</c:v>
                </c:pt>
                <c:pt idx="84">
                  <c:v>92.356687898089177</c:v>
                </c:pt>
                <c:pt idx="85">
                  <c:v>92.26569608735214</c:v>
                </c:pt>
                <c:pt idx="86">
                  <c:v>92.174704276615103</c:v>
                </c:pt>
                <c:pt idx="87">
                  <c:v>92.083712465878079</c:v>
                </c:pt>
                <c:pt idx="88">
                  <c:v>91.992720655141042</c:v>
                </c:pt>
                <c:pt idx="89">
                  <c:v>91.901728844404005</c:v>
                </c:pt>
                <c:pt idx="90">
                  <c:v>91.810737033666967</c:v>
                </c:pt>
                <c:pt idx="91">
                  <c:v>91.719745222929944</c:v>
                </c:pt>
                <c:pt idx="92">
                  <c:v>91.628753412192893</c:v>
                </c:pt>
                <c:pt idx="93">
                  <c:v>91.53776160145587</c:v>
                </c:pt>
                <c:pt idx="94">
                  <c:v>91.446769790718847</c:v>
                </c:pt>
                <c:pt idx="95">
                  <c:v>91.355777979981795</c:v>
                </c:pt>
                <c:pt idx="96">
                  <c:v>91.264786169244772</c:v>
                </c:pt>
                <c:pt idx="97">
                  <c:v>91.173794358507735</c:v>
                </c:pt>
                <c:pt idx="98">
                  <c:v>91.082802547770697</c:v>
                </c:pt>
                <c:pt idx="99">
                  <c:v>90.99181073703366</c:v>
                </c:pt>
                <c:pt idx="100">
                  <c:v>90.900818926296637</c:v>
                </c:pt>
                <c:pt idx="101">
                  <c:v>90.8098271155596</c:v>
                </c:pt>
                <c:pt idx="102">
                  <c:v>90.718835304822562</c:v>
                </c:pt>
                <c:pt idx="103">
                  <c:v>90.627843494085539</c:v>
                </c:pt>
                <c:pt idx="104">
                  <c:v>90.536851683348502</c:v>
                </c:pt>
                <c:pt idx="105">
                  <c:v>90.445859872611464</c:v>
                </c:pt>
                <c:pt idx="106">
                  <c:v>90.354868061874427</c:v>
                </c:pt>
                <c:pt idx="107">
                  <c:v>90.263876251137404</c:v>
                </c:pt>
                <c:pt idx="108">
                  <c:v>90.172884440400367</c:v>
                </c:pt>
                <c:pt idx="109">
                  <c:v>90.081892629663329</c:v>
                </c:pt>
                <c:pt idx="110">
                  <c:v>89.990900818926306</c:v>
                </c:pt>
                <c:pt idx="111">
                  <c:v>89.899909008189255</c:v>
                </c:pt>
                <c:pt idx="112">
                  <c:v>89.808917197452232</c:v>
                </c:pt>
                <c:pt idx="113">
                  <c:v>89.717925386715194</c:v>
                </c:pt>
                <c:pt idx="114">
                  <c:v>89.626933575978157</c:v>
                </c:pt>
                <c:pt idx="115">
                  <c:v>89.535941765241134</c:v>
                </c:pt>
                <c:pt idx="116">
                  <c:v>89.444949954504096</c:v>
                </c:pt>
                <c:pt idx="117">
                  <c:v>89.353958143767059</c:v>
                </c:pt>
                <c:pt idx="118">
                  <c:v>89.262966333030022</c:v>
                </c:pt>
                <c:pt idx="119">
                  <c:v>89.171974522292999</c:v>
                </c:pt>
                <c:pt idx="120">
                  <c:v>89.080982711555961</c:v>
                </c:pt>
                <c:pt idx="121">
                  <c:v>88.989990900818924</c:v>
                </c:pt>
                <c:pt idx="122">
                  <c:v>88.898999090081887</c:v>
                </c:pt>
                <c:pt idx="123">
                  <c:v>88.808007279344864</c:v>
                </c:pt>
                <c:pt idx="124">
                  <c:v>88.717015468607826</c:v>
                </c:pt>
                <c:pt idx="125">
                  <c:v>88.626023657870789</c:v>
                </c:pt>
                <c:pt idx="126">
                  <c:v>88.535031847133766</c:v>
                </c:pt>
                <c:pt idx="127">
                  <c:v>88.444040036396714</c:v>
                </c:pt>
                <c:pt idx="128">
                  <c:v>88.353048225659691</c:v>
                </c:pt>
                <c:pt idx="129">
                  <c:v>88.262056414922654</c:v>
                </c:pt>
                <c:pt idx="130">
                  <c:v>88.171064604185617</c:v>
                </c:pt>
                <c:pt idx="131">
                  <c:v>88.080072793448593</c:v>
                </c:pt>
                <c:pt idx="132">
                  <c:v>87.989080982711556</c:v>
                </c:pt>
                <c:pt idx="133">
                  <c:v>87.898089171974519</c:v>
                </c:pt>
                <c:pt idx="134">
                  <c:v>87.807097361237481</c:v>
                </c:pt>
                <c:pt idx="135">
                  <c:v>87.716105550500458</c:v>
                </c:pt>
                <c:pt idx="136">
                  <c:v>87.625113739763421</c:v>
                </c:pt>
                <c:pt idx="137">
                  <c:v>87.534121929026384</c:v>
                </c:pt>
                <c:pt idx="138">
                  <c:v>87.443130118289361</c:v>
                </c:pt>
                <c:pt idx="139">
                  <c:v>87.352138307552323</c:v>
                </c:pt>
                <c:pt idx="140">
                  <c:v>87.261146496815286</c:v>
                </c:pt>
                <c:pt idx="141">
                  <c:v>87.170154686078249</c:v>
                </c:pt>
                <c:pt idx="142">
                  <c:v>87.079162875341225</c:v>
                </c:pt>
                <c:pt idx="143">
                  <c:v>86.988171064604174</c:v>
                </c:pt>
                <c:pt idx="144">
                  <c:v>86.897179253867151</c:v>
                </c:pt>
                <c:pt idx="145">
                  <c:v>86.806187443130128</c:v>
                </c:pt>
                <c:pt idx="146">
                  <c:v>86.715195632393076</c:v>
                </c:pt>
                <c:pt idx="147">
                  <c:v>86.624203821656053</c:v>
                </c:pt>
                <c:pt idx="148">
                  <c:v>86.533212010919016</c:v>
                </c:pt>
                <c:pt idx="149">
                  <c:v>86.442220200181978</c:v>
                </c:pt>
                <c:pt idx="150">
                  <c:v>86.351228389444941</c:v>
                </c:pt>
                <c:pt idx="151">
                  <c:v>86.260236578707918</c:v>
                </c:pt>
                <c:pt idx="152">
                  <c:v>86.169244767970881</c:v>
                </c:pt>
                <c:pt idx="153">
                  <c:v>86.078252957233843</c:v>
                </c:pt>
                <c:pt idx="154">
                  <c:v>85.98726114649682</c:v>
                </c:pt>
                <c:pt idx="155">
                  <c:v>85.896269335759783</c:v>
                </c:pt>
                <c:pt idx="156">
                  <c:v>85.805277525022746</c:v>
                </c:pt>
                <c:pt idx="157">
                  <c:v>85.714285714285708</c:v>
                </c:pt>
                <c:pt idx="158">
                  <c:v>85.623293903548685</c:v>
                </c:pt>
                <c:pt idx="159">
                  <c:v>85.532302092811648</c:v>
                </c:pt>
                <c:pt idx="160">
                  <c:v>85.44131028207461</c:v>
                </c:pt>
                <c:pt idx="161">
                  <c:v>85.350318471337587</c:v>
                </c:pt>
                <c:pt idx="162">
                  <c:v>85.25932666060055</c:v>
                </c:pt>
                <c:pt idx="163">
                  <c:v>85.168334849863513</c:v>
                </c:pt>
                <c:pt idx="164">
                  <c:v>85.077343039126475</c:v>
                </c:pt>
                <c:pt idx="165">
                  <c:v>84.986351228389452</c:v>
                </c:pt>
                <c:pt idx="166">
                  <c:v>84.895359417652415</c:v>
                </c:pt>
                <c:pt idx="167">
                  <c:v>84.804367606915378</c:v>
                </c:pt>
                <c:pt idx="168">
                  <c:v>84.713375796178354</c:v>
                </c:pt>
                <c:pt idx="169">
                  <c:v>84.622383985441303</c:v>
                </c:pt>
                <c:pt idx="170">
                  <c:v>84.53139217470428</c:v>
                </c:pt>
                <c:pt idx="171">
                  <c:v>84.440400363967242</c:v>
                </c:pt>
                <c:pt idx="172">
                  <c:v>84.349408553230205</c:v>
                </c:pt>
                <c:pt idx="173">
                  <c:v>84.258416742493182</c:v>
                </c:pt>
                <c:pt idx="174">
                  <c:v>84.167424931756145</c:v>
                </c:pt>
                <c:pt idx="175">
                  <c:v>84.076433121019107</c:v>
                </c:pt>
                <c:pt idx="176">
                  <c:v>83.98544131028207</c:v>
                </c:pt>
                <c:pt idx="177">
                  <c:v>83.894449499545047</c:v>
                </c:pt>
                <c:pt idx="178">
                  <c:v>83.80345768880801</c:v>
                </c:pt>
                <c:pt idx="179">
                  <c:v>83.712465878070972</c:v>
                </c:pt>
                <c:pt idx="180">
                  <c:v>83.621474067333949</c:v>
                </c:pt>
                <c:pt idx="181">
                  <c:v>83.530482256596912</c:v>
                </c:pt>
                <c:pt idx="182">
                  <c:v>83.439490445859875</c:v>
                </c:pt>
                <c:pt idx="183">
                  <c:v>83.348498635122837</c:v>
                </c:pt>
                <c:pt idx="184">
                  <c:v>83.257506824385814</c:v>
                </c:pt>
                <c:pt idx="185">
                  <c:v>83.166515013648763</c:v>
                </c:pt>
                <c:pt idx="186">
                  <c:v>83.075523202911739</c:v>
                </c:pt>
                <c:pt idx="187">
                  <c:v>82.984531392174716</c:v>
                </c:pt>
                <c:pt idx="188">
                  <c:v>82.893539581437665</c:v>
                </c:pt>
                <c:pt idx="189">
                  <c:v>82.802547770700642</c:v>
                </c:pt>
                <c:pt idx="190">
                  <c:v>82.711555959963604</c:v>
                </c:pt>
                <c:pt idx="191">
                  <c:v>82.620564149226567</c:v>
                </c:pt>
                <c:pt idx="192">
                  <c:v>82.52957233848953</c:v>
                </c:pt>
                <c:pt idx="193">
                  <c:v>82.438580527752507</c:v>
                </c:pt>
                <c:pt idx="194">
                  <c:v>82.347588717015469</c:v>
                </c:pt>
                <c:pt idx="195">
                  <c:v>82.256596906278432</c:v>
                </c:pt>
                <c:pt idx="196">
                  <c:v>82.165605095541409</c:v>
                </c:pt>
                <c:pt idx="197">
                  <c:v>82.074613284804371</c:v>
                </c:pt>
                <c:pt idx="198">
                  <c:v>81.983621474067334</c:v>
                </c:pt>
                <c:pt idx="199">
                  <c:v>81.892629663330297</c:v>
                </c:pt>
                <c:pt idx="200">
                  <c:v>81.801637852593274</c:v>
                </c:pt>
                <c:pt idx="201">
                  <c:v>81.710646041856222</c:v>
                </c:pt>
                <c:pt idx="202">
                  <c:v>81.619654231119199</c:v>
                </c:pt>
                <c:pt idx="203">
                  <c:v>81.528662420382176</c:v>
                </c:pt>
                <c:pt idx="204">
                  <c:v>81.437670609645124</c:v>
                </c:pt>
                <c:pt idx="205">
                  <c:v>81.346678798908101</c:v>
                </c:pt>
                <c:pt idx="206">
                  <c:v>81.255686988171064</c:v>
                </c:pt>
                <c:pt idx="207">
                  <c:v>81.164695177434027</c:v>
                </c:pt>
                <c:pt idx="208">
                  <c:v>81.073703366696989</c:v>
                </c:pt>
                <c:pt idx="209">
                  <c:v>80.982711555959966</c:v>
                </c:pt>
                <c:pt idx="210">
                  <c:v>80.891719745222929</c:v>
                </c:pt>
                <c:pt idx="211">
                  <c:v>80.800727934485892</c:v>
                </c:pt>
                <c:pt idx="212">
                  <c:v>80.709736123748868</c:v>
                </c:pt>
                <c:pt idx="213">
                  <c:v>80.618744313011831</c:v>
                </c:pt>
                <c:pt idx="214">
                  <c:v>80.527752502274794</c:v>
                </c:pt>
                <c:pt idx="215">
                  <c:v>80.436760691537756</c:v>
                </c:pt>
                <c:pt idx="216">
                  <c:v>80.345768880800733</c:v>
                </c:pt>
                <c:pt idx="217">
                  <c:v>80.254777070063696</c:v>
                </c:pt>
                <c:pt idx="218">
                  <c:v>80.163785259326659</c:v>
                </c:pt>
                <c:pt idx="219">
                  <c:v>80.072793448589636</c:v>
                </c:pt>
                <c:pt idx="220">
                  <c:v>79.981801637852584</c:v>
                </c:pt>
                <c:pt idx="221">
                  <c:v>79.890809827115561</c:v>
                </c:pt>
                <c:pt idx="222">
                  <c:v>79.799818016378524</c:v>
                </c:pt>
                <c:pt idx="223">
                  <c:v>79.708826205641486</c:v>
                </c:pt>
                <c:pt idx="224">
                  <c:v>79.617834394904463</c:v>
                </c:pt>
                <c:pt idx="225">
                  <c:v>79.526842584167426</c:v>
                </c:pt>
                <c:pt idx="226">
                  <c:v>79.435850773430388</c:v>
                </c:pt>
                <c:pt idx="227">
                  <c:v>79.344858962693351</c:v>
                </c:pt>
                <c:pt idx="228">
                  <c:v>79.253867151956328</c:v>
                </c:pt>
                <c:pt idx="229">
                  <c:v>79.162875341219291</c:v>
                </c:pt>
                <c:pt idx="230">
                  <c:v>79.071883530482253</c:v>
                </c:pt>
                <c:pt idx="231">
                  <c:v>78.98089171974523</c:v>
                </c:pt>
                <c:pt idx="232">
                  <c:v>78.889899909008193</c:v>
                </c:pt>
                <c:pt idx="233">
                  <c:v>78.798908098271156</c:v>
                </c:pt>
                <c:pt idx="234">
                  <c:v>78.707916287534118</c:v>
                </c:pt>
                <c:pt idx="235">
                  <c:v>78.616924476797095</c:v>
                </c:pt>
                <c:pt idx="236">
                  <c:v>78.525932666060044</c:v>
                </c:pt>
                <c:pt idx="237">
                  <c:v>78.434940855323021</c:v>
                </c:pt>
                <c:pt idx="238">
                  <c:v>78.343949044585997</c:v>
                </c:pt>
                <c:pt idx="239">
                  <c:v>78.252957233848946</c:v>
                </c:pt>
                <c:pt idx="240">
                  <c:v>78.161965423111923</c:v>
                </c:pt>
                <c:pt idx="241">
                  <c:v>78.070973612374885</c:v>
                </c:pt>
                <c:pt idx="242">
                  <c:v>77.979981801637848</c:v>
                </c:pt>
                <c:pt idx="243">
                  <c:v>77.888989990900811</c:v>
                </c:pt>
                <c:pt idx="244">
                  <c:v>77.797998180163788</c:v>
                </c:pt>
                <c:pt idx="245">
                  <c:v>77.70700636942675</c:v>
                </c:pt>
                <c:pt idx="246">
                  <c:v>77.616014558689713</c:v>
                </c:pt>
                <c:pt idx="247">
                  <c:v>77.52502274795269</c:v>
                </c:pt>
                <c:pt idx="248">
                  <c:v>77.434030937215653</c:v>
                </c:pt>
                <c:pt idx="249">
                  <c:v>77.343039126478615</c:v>
                </c:pt>
                <c:pt idx="250">
                  <c:v>77.252047315741578</c:v>
                </c:pt>
                <c:pt idx="251">
                  <c:v>77.161055505004555</c:v>
                </c:pt>
                <c:pt idx="252">
                  <c:v>77.070063694267517</c:v>
                </c:pt>
                <c:pt idx="253">
                  <c:v>76.97907188353048</c:v>
                </c:pt>
                <c:pt idx="254">
                  <c:v>76.888080072793457</c:v>
                </c:pt>
                <c:pt idx="255">
                  <c:v>76.797088262056405</c:v>
                </c:pt>
                <c:pt idx="256">
                  <c:v>76.706096451319382</c:v>
                </c:pt>
                <c:pt idx="257">
                  <c:v>76.615104640582345</c:v>
                </c:pt>
                <c:pt idx="258">
                  <c:v>76.524112829845308</c:v>
                </c:pt>
                <c:pt idx="259">
                  <c:v>76.433121019108285</c:v>
                </c:pt>
                <c:pt idx="260">
                  <c:v>76.342129208371247</c:v>
                </c:pt>
                <c:pt idx="261">
                  <c:v>76.25113739763421</c:v>
                </c:pt>
                <c:pt idx="262">
                  <c:v>76.160145586897173</c:v>
                </c:pt>
                <c:pt idx="263">
                  <c:v>76.06915377616015</c:v>
                </c:pt>
                <c:pt idx="264">
                  <c:v>75.978161965423112</c:v>
                </c:pt>
                <c:pt idx="265">
                  <c:v>75.887170154686075</c:v>
                </c:pt>
                <c:pt idx="266">
                  <c:v>75.796178343949052</c:v>
                </c:pt>
                <c:pt idx="267">
                  <c:v>75.705186533212014</c:v>
                </c:pt>
                <c:pt idx="268">
                  <c:v>75.614194722474977</c:v>
                </c:pt>
                <c:pt idx="269">
                  <c:v>75.52320291173794</c:v>
                </c:pt>
                <c:pt idx="270">
                  <c:v>75.432211101000917</c:v>
                </c:pt>
                <c:pt idx="271">
                  <c:v>75.341219290263865</c:v>
                </c:pt>
                <c:pt idx="272">
                  <c:v>75.250227479526842</c:v>
                </c:pt>
                <c:pt idx="273">
                  <c:v>75.159235668789819</c:v>
                </c:pt>
                <c:pt idx="274">
                  <c:v>75.068243858052767</c:v>
                </c:pt>
                <c:pt idx="275">
                  <c:v>74.977252047315744</c:v>
                </c:pt>
                <c:pt idx="276">
                  <c:v>74.886260236578707</c:v>
                </c:pt>
                <c:pt idx="277">
                  <c:v>74.79526842584167</c:v>
                </c:pt>
                <c:pt idx="278">
                  <c:v>74.704276615104632</c:v>
                </c:pt>
                <c:pt idx="279">
                  <c:v>74.613284804367609</c:v>
                </c:pt>
                <c:pt idx="280">
                  <c:v>74.522292993630572</c:v>
                </c:pt>
                <c:pt idx="281">
                  <c:v>74.431301182893534</c:v>
                </c:pt>
                <c:pt idx="282">
                  <c:v>74.340309372156511</c:v>
                </c:pt>
                <c:pt idx="283">
                  <c:v>74.249317561419474</c:v>
                </c:pt>
                <c:pt idx="284">
                  <c:v>74.158325750682437</c:v>
                </c:pt>
                <c:pt idx="285">
                  <c:v>74.067333939945399</c:v>
                </c:pt>
                <c:pt idx="286">
                  <c:v>73.976342129208376</c:v>
                </c:pt>
                <c:pt idx="287">
                  <c:v>73.885350318471339</c:v>
                </c:pt>
                <c:pt idx="288">
                  <c:v>73.794358507734302</c:v>
                </c:pt>
                <c:pt idx="289">
                  <c:v>73.703366696997278</c:v>
                </c:pt>
                <c:pt idx="290">
                  <c:v>73.612374886260241</c:v>
                </c:pt>
                <c:pt idx="291">
                  <c:v>73.521383075523204</c:v>
                </c:pt>
                <c:pt idx="292">
                  <c:v>73.430391264786167</c:v>
                </c:pt>
                <c:pt idx="293">
                  <c:v>73.339399454049143</c:v>
                </c:pt>
                <c:pt idx="294">
                  <c:v>73.248407643312092</c:v>
                </c:pt>
                <c:pt idx="295">
                  <c:v>73.157415832575069</c:v>
                </c:pt>
                <c:pt idx="296">
                  <c:v>73.066424021838046</c:v>
                </c:pt>
                <c:pt idx="297">
                  <c:v>72.975432211100994</c:v>
                </c:pt>
                <c:pt idx="298">
                  <c:v>72.884440400363971</c:v>
                </c:pt>
                <c:pt idx="299">
                  <c:v>72.793448589626934</c:v>
                </c:pt>
                <c:pt idx="300">
                  <c:v>72.702456778889896</c:v>
                </c:pt>
                <c:pt idx="301">
                  <c:v>72.611464968152859</c:v>
                </c:pt>
                <c:pt idx="302">
                  <c:v>72.520473157415836</c:v>
                </c:pt>
                <c:pt idx="303">
                  <c:v>72.429481346678799</c:v>
                </c:pt>
                <c:pt idx="304">
                  <c:v>72.338489535941761</c:v>
                </c:pt>
                <c:pt idx="305">
                  <c:v>72.247497725204738</c:v>
                </c:pt>
                <c:pt idx="306">
                  <c:v>72.156505914467701</c:v>
                </c:pt>
                <c:pt idx="307">
                  <c:v>72.065514103730663</c:v>
                </c:pt>
                <c:pt idx="308">
                  <c:v>71.974522292993626</c:v>
                </c:pt>
                <c:pt idx="309">
                  <c:v>71.883530482256603</c:v>
                </c:pt>
                <c:pt idx="310">
                  <c:v>71.792538671519566</c:v>
                </c:pt>
                <c:pt idx="311">
                  <c:v>71.701546860782528</c:v>
                </c:pt>
                <c:pt idx="312">
                  <c:v>71.610555050045505</c:v>
                </c:pt>
                <c:pt idx="313">
                  <c:v>71.519563239308454</c:v>
                </c:pt>
                <c:pt idx="314">
                  <c:v>71.428571428571431</c:v>
                </c:pt>
                <c:pt idx="315">
                  <c:v>71.337579617834393</c:v>
                </c:pt>
                <c:pt idx="316">
                  <c:v>71.246587807097356</c:v>
                </c:pt>
                <c:pt idx="317">
                  <c:v>71.155595996360333</c:v>
                </c:pt>
                <c:pt idx="318">
                  <c:v>71.064604185623296</c:v>
                </c:pt>
                <c:pt idx="319">
                  <c:v>70.973612374886258</c:v>
                </c:pt>
                <c:pt idx="320">
                  <c:v>70.882620564149221</c:v>
                </c:pt>
                <c:pt idx="321">
                  <c:v>70.791628753412198</c:v>
                </c:pt>
                <c:pt idx="322">
                  <c:v>70.70063694267516</c:v>
                </c:pt>
                <c:pt idx="323">
                  <c:v>70.609645131938123</c:v>
                </c:pt>
                <c:pt idx="324">
                  <c:v>70.5186533212011</c:v>
                </c:pt>
                <c:pt idx="325">
                  <c:v>70.427661510464063</c:v>
                </c:pt>
                <c:pt idx="326">
                  <c:v>70.336669699727025</c:v>
                </c:pt>
                <c:pt idx="327">
                  <c:v>70.245677888989988</c:v>
                </c:pt>
                <c:pt idx="328">
                  <c:v>70.154686078252965</c:v>
                </c:pt>
                <c:pt idx="329">
                  <c:v>70.063694267515913</c:v>
                </c:pt>
                <c:pt idx="330">
                  <c:v>69.97270245677889</c:v>
                </c:pt>
                <c:pt idx="331">
                  <c:v>69.881710646041867</c:v>
                </c:pt>
                <c:pt idx="332">
                  <c:v>69.790718835304816</c:v>
                </c:pt>
                <c:pt idx="333">
                  <c:v>69.699727024567792</c:v>
                </c:pt>
                <c:pt idx="334">
                  <c:v>69.608735213830755</c:v>
                </c:pt>
                <c:pt idx="335">
                  <c:v>69.517743403093718</c:v>
                </c:pt>
                <c:pt idx="336">
                  <c:v>69.42675159235668</c:v>
                </c:pt>
                <c:pt idx="337">
                  <c:v>69.335759781619657</c:v>
                </c:pt>
                <c:pt idx="338">
                  <c:v>69.24476797088262</c:v>
                </c:pt>
                <c:pt idx="339">
                  <c:v>69.153776160145583</c:v>
                </c:pt>
                <c:pt idx="340">
                  <c:v>69.06278434940856</c:v>
                </c:pt>
                <c:pt idx="341">
                  <c:v>68.971792538671522</c:v>
                </c:pt>
                <c:pt idx="342">
                  <c:v>68.880800727934485</c:v>
                </c:pt>
                <c:pt idx="343">
                  <c:v>68.789808917197448</c:v>
                </c:pt>
                <c:pt idx="344">
                  <c:v>68.698817106460424</c:v>
                </c:pt>
                <c:pt idx="345">
                  <c:v>68.607825295723387</c:v>
                </c:pt>
                <c:pt idx="346">
                  <c:v>68.51683348498635</c:v>
                </c:pt>
                <c:pt idx="347">
                  <c:v>68.425841674249327</c:v>
                </c:pt>
                <c:pt idx="348">
                  <c:v>68.334849863512275</c:v>
                </c:pt>
                <c:pt idx="349">
                  <c:v>68.243858052775252</c:v>
                </c:pt>
                <c:pt idx="350">
                  <c:v>68.152866242038215</c:v>
                </c:pt>
                <c:pt idx="351">
                  <c:v>68.061874431301177</c:v>
                </c:pt>
                <c:pt idx="352">
                  <c:v>67.970882620564154</c:v>
                </c:pt>
                <c:pt idx="353">
                  <c:v>67.879890809827117</c:v>
                </c:pt>
                <c:pt idx="354">
                  <c:v>67.78889899909008</c:v>
                </c:pt>
                <c:pt idx="355">
                  <c:v>67.697907188353042</c:v>
                </c:pt>
                <c:pt idx="356">
                  <c:v>67.606915377616019</c:v>
                </c:pt>
                <c:pt idx="357">
                  <c:v>67.515923566878982</c:v>
                </c:pt>
                <c:pt idx="358">
                  <c:v>67.424931756141945</c:v>
                </c:pt>
                <c:pt idx="359">
                  <c:v>67.333939945404907</c:v>
                </c:pt>
                <c:pt idx="360">
                  <c:v>67.242948134667884</c:v>
                </c:pt>
                <c:pt idx="361">
                  <c:v>67.151956323930847</c:v>
                </c:pt>
                <c:pt idx="362">
                  <c:v>67.060964513193809</c:v>
                </c:pt>
                <c:pt idx="363">
                  <c:v>66.969972702456786</c:v>
                </c:pt>
                <c:pt idx="364">
                  <c:v>66.878980891719735</c:v>
                </c:pt>
                <c:pt idx="365">
                  <c:v>66.787989080982712</c:v>
                </c:pt>
                <c:pt idx="366">
                  <c:v>66.696997270245674</c:v>
                </c:pt>
                <c:pt idx="367">
                  <c:v>66.606005459508637</c:v>
                </c:pt>
                <c:pt idx="368">
                  <c:v>66.515013648771614</c:v>
                </c:pt>
                <c:pt idx="369">
                  <c:v>66.424021838034577</c:v>
                </c:pt>
                <c:pt idx="370">
                  <c:v>66.333030027297539</c:v>
                </c:pt>
                <c:pt idx="371">
                  <c:v>66.242038216560502</c:v>
                </c:pt>
                <c:pt idx="372">
                  <c:v>66.151046405823479</c:v>
                </c:pt>
                <c:pt idx="373">
                  <c:v>66.060054595086442</c:v>
                </c:pt>
                <c:pt idx="374">
                  <c:v>65.969062784349404</c:v>
                </c:pt>
                <c:pt idx="375">
                  <c:v>65.878070973612381</c:v>
                </c:pt>
                <c:pt idx="376">
                  <c:v>65.787079162875344</c:v>
                </c:pt>
                <c:pt idx="377">
                  <c:v>65.696087352138306</c:v>
                </c:pt>
                <c:pt idx="378">
                  <c:v>65.605095541401269</c:v>
                </c:pt>
                <c:pt idx="379">
                  <c:v>65.514103730664246</c:v>
                </c:pt>
                <c:pt idx="380">
                  <c:v>65.423111919927209</c:v>
                </c:pt>
                <c:pt idx="381">
                  <c:v>65.332120109190171</c:v>
                </c:pt>
                <c:pt idx="382">
                  <c:v>65.241128298453148</c:v>
                </c:pt>
                <c:pt idx="383">
                  <c:v>65.150136487716111</c:v>
                </c:pt>
                <c:pt idx="384">
                  <c:v>65.059144676979074</c:v>
                </c:pt>
                <c:pt idx="385">
                  <c:v>64.968152866242036</c:v>
                </c:pt>
                <c:pt idx="386">
                  <c:v>64.877161055505013</c:v>
                </c:pt>
                <c:pt idx="387">
                  <c:v>64.786169244767962</c:v>
                </c:pt>
                <c:pt idx="388">
                  <c:v>64.695177434030938</c:v>
                </c:pt>
                <c:pt idx="389">
                  <c:v>64.604185623293915</c:v>
                </c:pt>
                <c:pt idx="390">
                  <c:v>64.513193812556864</c:v>
                </c:pt>
                <c:pt idx="391">
                  <c:v>64.422202001819841</c:v>
                </c:pt>
                <c:pt idx="392">
                  <c:v>64.331210191082803</c:v>
                </c:pt>
                <c:pt idx="393">
                  <c:v>64.240218380345766</c:v>
                </c:pt>
                <c:pt idx="394">
                  <c:v>64.149226569608729</c:v>
                </c:pt>
                <c:pt idx="395">
                  <c:v>64.058234758871706</c:v>
                </c:pt>
                <c:pt idx="396">
                  <c:v>63.967242948134675</c:v>
                </c:pt>
                <c:pt idx="397">
                  <c:v>63.876251137397631</c:v>
                </c:pt>
                <c:pt idx="398">
                  <c:v>63.785259326660601</c:v>
                </c:pt>
                <c:pt idx="399">
                  <c:v>63.694267515923563</c:v>
                </c:pt>
                <c:pt idx="400">
                  <c:v>63.603275705186533</c:v>
                </c:pt>
                <c:pt idx="401">
                  <c:v>63.512283894449496</c:v>
                </c:pt>
                <c:pt idx="402">
                  <c:v>63.421292083712466</c:v>
                </c:pt>
                <c:pt idx="403">
                  <c:v>63.330300272975435</c:v>
                </c:pt>
                <c:pt idx="404">
                  <c:v>63.239308462238398</c:v>
                </c:pt>
                <c:pt idx="405">
                  <c:v>63.148316651501368</c:v>
                </c:pt>
                <c:pt idx="406">
                  <c:v>63.057324840764331</c:v>
                </c:pt>
                <c:pt idx="407">
                  <c:v>62.9663330300273</c:v>
                </c:pt>
                <c:pt idx="408">
                  <c:v>62.875341219290263</c:v>
                </c:pt>
                <c:pt idx="409">
                  <c:v>62.784349408553233</c:v>
                </c:pt>
                <c:pt idx="410">
                  <c:v>62.693357597816203</c:v>
                </c:pt>
                <c:pt idx="411">
                  <c:v>62.602365787079165</c:v>
                </c:pt>
                <c:pt idx="412">
                  <c:v>62.511373976342135</c:v>
                </c:pt>
                <c:pt idx="413">
                  <c:v>62.420382165605091</c:v>
                </c:pt>
                <c:pt idx="414">
                  <c:v>62.329390354868067</c:v>
                </c:pt>
                <c:pt idx="415">
                  <c:v>62.238398544131023</c:v>
                </c:pt>
                <c:pt idx="416">
                  <c:v>62.147406733393993</c:v>
                </c:pt>
                <c:pt idx="417">
                  <c:v>62.05641492265697</c:v>
                </c:pt>
                <c:pt idx="418">
                  <c:v>61.965423111919925</c:v>
                </c:pt>
                <c:pt idx="419">
                  <c:v>61.874431301182895</c:v>
                </c:pt>
                <c:pt idx="420">
                  <c:v>61.783439490445858</c:v>
                </c:pt>
                <c:pt idx="421">
                  <c:v>61.692447679708827</c:v>
                </c:pt>
                <c:pt idx="422">
                  <c:v>61.60145586897179</c:v>
                </c:pt>
                <c:pt idx="423">
                  <c:v>61.51046405823476</c:v>
                </c:pt>
                <c:pt idx="424">
                  <c:v>61.41947224749773</c:v>
                </c:pt>
                <c:pt idx="425">
                  <c:v>61.328480436760692</c:v>
                </c:pt>
                <c:pt idx="426">
                  <c:v>61.237488626023662</c:v>
                </c:pt>
                <c:pt idx="427">
                  <c:v>61.146496815286625</c:v>
                </c:pt>
                <c:pt idx="428">
                  <c:v>61.055505004549595</c:v>
                </c:pt>
                <c:pt idx="429">
                  <c:v>60.96451319381255</c:v>
                </c:pt>
                <c:pt idx="430">
                  <c:v>60.873521383075527</c:v>
                </c:pt>
                <c:pt idx="431">
                  <c:v>60.782529572338497</c:v>
                </c:pt>
                <c:pt idx="432">
                  <c:v>60.691537761601452</c:v>
                </c:pt>
                <c:pt idx="433">
                  <c:v>60.600545950864429</c:v>
                </c:pt>
                <c:pt idx="434">
                  <c:v>60.509554140127385</c:v>
                </c:pt>
                <c:pt idx="435">
                  <c:v>60.418562329390355</c:v>
                </c:pt>
                <c:pt idx="436">
                  <c:v>60.327570518653317</c:v>
                </c:pt>
                <c:pt idx="437">
                  <c:v>60.236578707916287</c:v>
                </c:pt>
                <c:pt idx="438">
                  <c:v>60.14558689717925</c:v>
                </c:pt>
                <c:pt idx="439">
                  <c:v>60.05459508644222</c:v>
                </c:pt>
                <c:pt idx="440">
                  <c:v>59.963603275705189</c:v>
                </c:pt>
                <c:pt idx="441">
                  <c:v>59.872611464968152</c:v>
                </c:pt>
                <c:pt idx="442">
                  <c:v>59.781619654231122</c:v>
                </c:pt>
                <c:pt idx="443">
                  <c:v>59.690627843494084</c:v>
                </c:pt>
                <c:pt idx="444">
                  <c:v>59.599636032757054</c:v>
                </c:pt>
                <c:pt idx="445">
                  <c:v>59.50864422202001</c:v>
                </c:pt>
                <c:pt idx="446">
                  <c:v>59.417652411282987</c:v>
                </c:pt>
                <c:pt idx="447">
                  <c:v>59.326660600545956</c:v>
                </c:pt>
                <c:pt idx="448">
                  <c:v>59.235668789808912</c:v>
                </c:pt>
                <c:pt idx="449">
                  <c:v>59.144676979071889</c:v>
                </c:pt>
                <c:pt idx="450">
                  <c:v>59.053685168334844</c:v>
                </c:pt>
                <c:pt idx="451">
                  <c:v>58.962693357597814</c:v>
                </c:pt>
                <c:pt idx="452">
                  <c:v>58.871701546860777</c:v>
                </c:pt>
                <c:pt idx="453">
                  <c:v>58.780709736123747</c:v>
                </c:pt>
                <c:pt idx="454">
                  <c:v>58.689717925386717</c:v>
                </c:pt>
                <c:pt idx="455">
                  <c:v>58.598726114649679</c:v>
                </c:pt>
                <c:pt idx="456">
                  <c:v>58.507734303912649</c:v>
                </c:pt>
                <c:pt idx="457">
                  <c:v>58.416742493175612</c:v>
                </c:pt>
                <c:pt idx="458">
                  <c:v>58.325750682438581</c:v>
                </c:pt>
                <c:pt idx="459">
                  <c:v>58.234758871701544</c:v>
                </c:pt>
                <c:pt idx="460">
                  <c:v>58.143767060964514</c:v>
                </c:pt>
                <c:pt idx="461">
                  <c:v>58.052775250227484</c:v>
                </c:pt>
                <c:pt idx="462">
                  <c:v>57.961783439490446</c:v>
                </c:pt>
                <c:pt idx="463">
                  <c:v>57.870791628753416</c:v>
                </c:pt>
                <c:pt idx="464">
                  <c:v>57.779799818016372</c:v>
                </c:pt>
                <c:pt idx="465">
                  <c:v>57.688808007279349</c:v>
                </c:pt>
                <c:pt idx="466">
                  <c:v>57.597816196542304</c:v>
                </c:pt>
                <c:pt idx="467">
                  <c:v>57.506824385805274</c:v>
                </c:pt>
                <c:pt idx="468">
                  <c:v>57.415832575068251</c:v>
                </c:pt>
                <c:pt idx="469">
                  <c:v>57.324840764331206</c:v>
                </c:pt>
                <c:pt idx="470">
                  <c:v>57.233848953594176</c:v>
                </c:pt>
                <c:pt idx="471">
                  <c:v>57.142857142857139</c:v>
                </c:pt>
                <c:pt idx="472">
                  <c:v>57.051865332120109</c:v>
                </c:pt>
                <c:pt idx="473">
                  <c:v>56.960873521383071</c:v>
                </c:pt>
                <c:pt idx="474">
                  <c:v>56.869881710646041</c:v>
                </c:pt>
                <c:pt idx="475">
                  <c:v>56.778889899909011</c:v>
                </c:pt>
                <c:pt idx="476">
                  <c:v>56.687898089171973</c:v>
                </c:pt>
                <c:pt idx="477">
                  <c:v>56.596906278434943</c:v>
                </c:pt>
                <c:pt idx="478">
                  <c:v>56.505914467697906</c:v>
                </c:pt>
                <c:pt idx="479">
                  <c:v>56.414922656960876</c:v>
                </c:pt>
                <c:pt idx="480">
                  <c:v>56.323930846223838</c:v>
                </c:pt>
                <c:pt idx="481">
                  <c:v>56.232939035486808</c:v>
                </c:pt>
                <c:pt idx="482">
                  <c:v>56.141947224749778</c:v>
                </c:pt>
                <c:pt idx="483">
                  <c:v>56.050955414012741</c:v>
                </c:pt>
                <c:pt idx="484">
                  <c:v>55.95996360327571</c:v>
                </c:pt>
                <c:pt idx="485">
                  <c:v>55.868971792538666</c:v>
                </c:pt>
                <c:pt idx="486">
                  <c:v>55.777979981801643</c:v>
                </c:pt>
                <c:pt idx="487">
                  <c:v>55.686988171064598</c:v>
                </c:pt>
                <c:pt idx="488">
                  <c:v>55.595996360327568</c:v>
                </c:pt>
                <c:pt idx="489">
                  <c:v>55.505004549590545</c:v>
                </c:pt>
                <c:pt idx="490">
                  <c:v>55.414012738853501</c:v>
                </c:pt>
                <c:pt idx="491">
                  <c:v>55.32302092811647</c:v>
                </c:pt>
                <c:pt idx="492">
                  <c:v>55.232029117379433</c:v>
                </c:pt>
                <c:pt idx="493">
                  <c:v>55.141037306642403</c:v>
                </c:pt>
                <c:pt idx="494">
                  <c:v>55.050045495905366</c:v>
                </c:pt>
                <c:pt idx="495">
                  <c:v>54.959053685168335</c:v>
                </c:pt>
                <c:pt idx="496">
                  <c:v>54.868061874431305</c:v>
                </c:pt>
                <c:pt idx="497">
                  <c:v>54.777070063694268</c:v>
                </c:pt>
                <c:pt idx="498">
                  <c:v>54.686078252957238</c:v>
                </c:pt>
                <c:pt idx="499">
                  <c:v>54.5950864422202</c:v>
                </c:pt>
                <c:pt idx="500">
                  <c:v>54.50409463148317</c:v>
                </c:pt>
                <c:pt idx="501">
                  <c:v>54.413102820746126</c:v>
                </c:pt>
                <c:pt idx="502">
                  <c:v>54.322111010009102</c:v>
                </c:pt>
                <c:pt idx="503">
                  <c:v>54.231119199272072</c:v>
                </c:pt>
                <c:pt idx="504">
                  <c:v>54.140127388535028</c:v>
                </c:pt>
                <c:pt idx="505">
                  <c:v>54.049135577798005</c:v>
                </c:pt>
                <c:pt idx="506">
                  <c:v>53.95814376706096</c:v>
                </c:pt>
                <c:pt idx="507">
                  <c:v>53.86715195632393</c:v>
                </c:pt>
                <c:pt idx="508">
                  <c:v>53.776160145586893</c:v>
                </c:pt>
                <c:pt idx="509">
                  <c:v>53.685168334849863</c:v>
                </c:pt>
                <c:pt idx="510">
                  <c:v>53.594176524112832</c:v>
                </c:pt>
                <c:pt idx="511">
                  <c:v>53.503184713375795</c:v>
                </c:pt>
                <c:pt idx="512">
                  <c:v>53.412192902638765</c:v>
                </c:pt>
                <c:pt idx="513">
                  <c:v>53.321201091901727</c:v>
                </c:pt>
                <c:pt idx="514">
                  <c:v>53.230209281164697</c:v>
                </c:pt>
                <c:pt idx="515">
                  <c:v>53.13921747042766</c:v>
                </c:pt>
                <c:pt idx="516">
                  <c:v>53.04822565969063</c:v>
                </c:pt>
                <c:pt idx="517">
                  <c:v>52.957233848953592</c:v>
                </c:pt>
                <c:pt idx="518">
                  <c:v>52.866242038216562</c:v>
                </c:pt>
                <c:pt idx="519">
                  <c:v>52.775250227479532</c:v>
                </c:pt>
                <c:pt idx="520">
                  <c:v>52.684258416742495</c:v>
                </c:pt>
                <c:pt idx="521">
                  <c:v>52.593266606005464</c:v>
                </c:pt>
                <c:pt idx="522">
                  <c:v>52.50227479526842</c:v>
                </c:pt>
                <c:pt idx="523">
                  <c:v>52.411282984531397</c:v>
                </c:pt>
                <c:pt idx="524">
                  <c:v>52.320291173794352</c:v>
                </c:pt>
                <c:pt idx="525">
                  <c:v>52.229299363057322</c:v>
                </c:pt>
                <c:pt idx="526">
                  <c:v>52.138307552320299</c:v>
                </c:pt>
                <c:pt idx="527">
                  <c:v>52.047315741583255</c:v>
                </c:pt>
                <c:pt idx="528">
                  <c:v>51.956323930846224</c:v>
                </c:pt>
                <c:pt idx="529">
                  <c:v>51.865332120109187</c:v>
                </c:pt>
                <c:pt idx="530">
                  <c:v>51.774340309372157</c:v>
                </c:pt>
                <c:pt idx="531">
                  <c:v>51.683348498635119</c:v>
                </c:pt>
                <c:pt idx="532">
                  <c:v>51.592356687898089</c:v>
                </c:pt>
                <c:pt idx="533">
                  <c:v>51.501364877161059</c:v>
                </c:pt>
                <c:pt idx="534">
                  <c:v>51.410373066424022</c:v>
                </c:pt>
                <c:pt idx="535">
                  <c:v>51.319381255686991</c:v>
                </c:pt>
                <c:pt idx="536">
                  <c:v>51.228389444949954</c:v>
                </c:pt>
                <c:pt idx="537">
                  <c:v>51.137397634212924</c:v>
                </c:pt>
                <c:pt idx="538">
                  <c:v>51.04640582347588</c:v>
                </c:pt>
                <c:pt idx="539">
                  <c:v>50.955414012738856</c:v>
                </c:pt>
                <c:pt idx="540">
                  <c:v>50.864422202001826</c:v>
                </c:pt>
                <c:pt idx="541">
                  <c:v>50.773430391264782</c:v>
                </c:pt>
                <c:pt idx="542">
                  <c:v>50.682438580527759</c:v>
                </c:pt>
                <c:pt idx="543">
                  <c:v>50.591446769790714</c:v>
                </c:pt>
                <c:pt idx="544">
                  <c:v>50.500454959053684</c:v>
                </c:pt>
                <c:pt idx="545">
                  <c:v>50.409463148316647</c:v>
                </c:pt>
                <c:pt idx="546">
                  <c:v>50.318471337579616</c:v>
                </c:pt>
                <c:pt idx="547">
                  <c:v>50.227479526842586</c:v>
                </c:pt>
                <c:pt idx="548">
                  <c:v>50.136487716105549</c:v>
                </c:pt>
                <c:pt idx="549">
                  <c:v>50.045495905368519</c:v>
                </c:pt>
                <c:pt idx="550">
                  <c:v>49.954504094631488</c:v>
                </c:pt>
                <c:pt idx="551">
                  <c:v>49.863512283894451</c:v>
                </c:pt>
                <c:pt idx="552">
                  <c:v>49.772520473157414</c:v>
                </c:pt>
                <c:pt idx="553">
                  <c:v>49.681528662420384</c:v>
                </c:pt>
                <c:pt idx="554">
                  <c:v>49.590536851683346</c:v>
                </c:pt>
                <c:pt idx="555">
                  <c:v>49.499545040946316</c:v>
                </c:pt>
                <c:pt idx="556">
                  <c:v>49.408553230209279</c:v>
                </c:pt>
                <c:pt idx="557">
                  <c:v>49.317561419472248</c:v>
                </c:pt>
                <c:pt idx="558">
                  <c:v>49.226569608735218</c:v>
                </c:pt>
                <c:pt idx="559">
                  <c:v>49.135577797998181</c:v>
                </c:pt>
                <c:pt idx="560">
                  <c:v>49.044585987261144</c:v>
                </c:pt>
                <c:pt idx="561">
                  <c:v>48.953594176524113</c:v>
                </c:pt>
                <c:pt idx="562">
                  <c:v>48.862602365787076</c:v>
                </c:pt>
                <c:pt idx="563">
                  <c:v>48.771610555050046</c:v>
                </c:pt>
                <c:pt idx="564">
                  <c:v>48.680618744313016</c:v>
                </c:pt>
                <c:pt idx="565">
                  <c:v>48.589626933575978</c:v>
                </c:pt>
                <c:pt idx="566">
                  <c:v>48.498635122838948</c:v>
                </c:pt>
                <c:pt idx="567">
                  <c:v>48.407643312101911</c:v>
                </c:pt>
                <c:pt idx="568">
                  <c:v>48.316651501364873</c:v>
                </c:pt>
                <c:pt idx="569">
                  <c:v>48.225659690627843</c:v>
                </c:pt>
                <c:pt idx="570">
                  <c:v>48.134667879890806</c:v>
                </c:pt>
                <c:pt idx="571">
                  <c:v>48.043676069153776</c:v>
                </c:pt>
                <c:pt idx="572">
                  <c:v>47.952684258416745</c:v>
                </c:pt>
                <c:pt idx="573">
                  <c:v>47.861692447679708</c:v>
                </c:pt>
                <c:pt idx="574">
                  <c:v>47.770700636942678</c:v>
                </c:pt>
                <c:pt idx="575">
                  <c:v>47.679708826205641</c:v>
                </c:pt>
                <c:pt idx="576">
                  <c:v>47.588717015468603</c:v>
                </c:pt>
                <c:pt idx="577">
                  <c:v>47.497725204731573</c:v>
                </c:pt>
                <c:pt idx="578">
                  <c:v>47.406733393994536</c:v>
                </c:pt>
                <c:pt idx="579">
                  <c:v>47.315741583257505</c:v>
                </c:pt>
                <c:pt idx="580">
                  <c:v>47.224749772520475</c:v>
                </c:pt>
                <c:pt idx="581">
                  <c:v>47.133757961783438</c:v>
                </c:pt>
                <c:pt idx="582">
                  <c:v>47.042766151046408</c:v>
                </c:pt>
                <c:pt idx="583">
                  <c:v>46.95177434030937</c:v>
                </c:pt>
                <c:pt idx="584">
                  <c:v>46.86078252957234</c:v>
                </c:pt>
                <c:pt idx="585">
                  <c:v>46.769790718835303</c:v>
                </c:pt>
                <c:pt idx="586">
                  <c:v>46.678798908098273</c:v>
                </c:pt>
                <c:pt idx="587">
                  <c:v>46.587807097361242</c:v>
                </c:pt>
                <c:pt idx="588">
                  <c:v>46.496815286624205</c:v>
                </c:pt>
                <c:pt idx="589">
                  <c:v>46.405823475887168</c:v>
                </c:pt>
                <c:pt idx="590">
                  <c:v>46.314831665150137</c:v>
                </c:pt>
                <c:pt idx="591">
                  <c:v>46.2238398544131</c:v>
                </c:pt>
                <c:pt idx="592">
                  <c:v>46.13284804367607</c:v>
                </c:pt>
                <c:pt idx="593">
                  <c:v>46.04185623293904</c:v>
                </c:pt>
                <c:pt idx="594">
                  <c:v>45.950864422202002</c:v>
                </c:pt>
                <c:pt idx="595">
                  <c:v>45.859872611464972</c:v>
                </c:pt>
                <c:pt idx="596">
                  <c:v>45.768880800727935</c:v>
                </c:pt>
                <c:pt idx="597">
                  <c:v>45.677888989990898</c:v>
                </c:pt>
                <c:pt idx="598">
                  <c:v>45.586897179253867</c:v>
                </c:pt>
                <c:pt idx="599">
                  <c:v>45.49590536851683</c:v>
                </c:pt>
                <c:pt idx="600">
                  <c:v>45.4049135577798</c:v>
                </c:pt>
                <c:pt idx="601">
                  <c:v>45.31392174704277</c:v>
                </c:pt>
                <c:pt idx="602">
                  <c:v>45.222929936305732</c:v>
                </c:pt>
                <c:pt idx="603">
                  <c:v>45.131938125568702</c:v>
                </c:pt>
                <c:pt idx="604">
                  <c:v>45.040946314831665</c:v>
                </c:pt>
                <c:pt idx="605">
                  <c:v>44.949954504094627</c:v>
                </c:pt>
                <c:pt idx="606">
                  <c:v>44.858962693357597</c:v>
                </c:pt>
                <c:pt idx="607">
                  <c:v>44.767970882620567</c:v>
                </c:pt>
                <c:pt idx="608">
                  <c:v>44.67697907188353</c:v>
                </c:pt>
                <c:pt idx="609">
                  <c:v>44.585987261146499</c:v>
                </c:pt>
                <c:pt idx="610">
                  <c:v>44.494995450409462</c:v>
                </c:pt>
                <c:pt idx="611">
                  <c:v>44.404003639672432</c:v>
                </c:pt>
                <c:pt idx="612">
                  <c:v>44.313011828935394</c:v>
                </c:pt>
                <c:pt idx="613">
                  <c:v>44.222020018198357</c:v>
                </c:pt>
                <c:pt idx="614">
                  <c:v>44.131028207461327</c:v>
                </c:pt>
                <c:pt idx="615">
                  <c:v>44.040036396724297</c:v>
                </c:pt>
                <c:pt idx="616">
                  <c:v>43.949044585987259</c:v>
                </c:pt>
                <c:pt idx="617">
                  <c:v>43.858052775250229</c:v>
                </c:pt>
                <c:pt idx="618">
                  <c:v>43.767060964513192</c:v>
                </c:pt>
                <c:pt idx="619">
                  <c:v>43.676069153776162</c:v>
                </c:pt>
                <c:pt idx="620">
                  <c:v>43.585077343039124</c:v>
                </c:pt>
                <c:pt idx="621">
                  <c:v>43.494085532302087</c:v>
                </c:pt>
                <c:pt idx="622">
                  <c:v>43.403093721565064</c:v>
                </c:pt>
                <c:pt idx="623">
                  <c:v>43.312101910828027</c:v>
                </c:pt>
                <c:pt idx="624">
                  <c:v>43.221110100090989</c:v>
                </c:pt>
                <c:pt idx="625">
                  <c:v>43.130118289353959</c:v>
                </c:pt>
                <c:pt idx="626">
                  <c:v>43.039126478616922</c:v>
                </c:pt>
                <c:pt idx="627">
                  <c:v>42.948134667879891</c:v>
                </c:pt>
                <c:pt idx="628">
                  <c:v>42.857142857142854</c:v>
                </c:pt>
                <c:pt idx="629">
                  <c:v>42.766151046405824</c:v>
                </c:pt>
                <c:pt idx="630">
                  <c:v>42.675159235668794</c:v>
                </c:pt>
                <c:pt idx="631">
                  <c:v>42.584167424931756</c:v>
                </c:pt>
                <c:pt idx="632">
                  <c:v>42.493175614194726</c:v>
                </c:pt>
                <c:pt idx="633">
                  <c:v>42.402183803457689</c:v>
                </c:pt>
                <c:pt idx="634">
                  <c:v>42.311191992720651</c:v>
                </c:pt>
                <c:pt idx="635">
                  <c:v>42.220200181983621</c:v>
                </c:pt>
                <c:pt idx="636">
                  <c:v>42.129208371246591</c:v>
                </c:pt>
                <c:pt idx="637">
                  <c:v>42.038216560509554</c:v>
                </c:pt>
                <c:pt idx="638">
                  <c:v>41.947224749772523</c:v>
                </c:pt>
                <c:pt idx="639">
                  <c:v>41.856232939035486</c:v>
                </c:pt>
                <c:pt idx="640">
                  <c:v>41.765241128298456</c:v>
                </c:pt>
                <c:pt idx="641">
                  <c:v>41.674249317561419</c:v>
                </c:pt>
                <c:pt idx="642">
                  <c:v>41.583257506824381</c:v>
                </c:pt>
                <c:pt idx="643">
                  <c:v>41.492265696087358</c:v>
                </c:pt>
                <c:pt idx="644">
                  <c:v>41.401273885350321</c:v>
                </c:pt>
                <c:pt idx="645">
                  <c:v>41.310282074613283</c:v>
                </c:pt>
                <c:pt idx="646">
                  <c:v>41.219290263876253</c:v>
                </c:pt>
                <c:pt idx="647">
                  <c:v>41.128298453139216</c:v>
                </c:pt>
                <c:pt idx="648">
                  <c:v>41.037306642402186</c:v>
                </c:pt>
                <c:pt idx="649">
                  <c:v>40.946314831665148</c:v>
                </c:pt>
                <c:pt idx="650">
                  <c:v>40.855323020928111</c:v>
                </c:pt>
                <c:pt idx="651">
                  <c:v>40.764331210191088</c:v>
                </c:pt>
                <c:pt idx="652">
                  <c:v>40.673339399454051</c:v>
                </c:pt>
                <c:pt idx="653">
                  <c:v>40.582347588717013</c:v>
                </c:pt>
                <c:pt idx="654">
                  <c:v>40.491355777979983</c:v>
                </c:pt>
                <c:pt idx="655">
                  <c:v>40.400363967242946</c:v>
                </c:pt>
                <c:pt idx="656">
                  <c:v>40.309372156505916</c:v>
                </c:pt>
                <c:pt idx="657">
                  <c:v>40.218380345768878</c:v>
                </c:pt>
                <c:pt idx="658">
                  <c:v>40.127388535031848</c:v>
                </c:pt>
                <c:pt idx="659">
                  <c:v>40.036396724294818</c:v>
                </c:pt>
                <c:pt idx="660">
                  <c:v>39.94540491355778</c:v>
                </c:pt>
                <c:pt idx="661">
                  <c:v>39.854413102820743</c:v>
                </c:pt>
                <c:pt idx="662">
                  <c:v>39.763421292083713</c:v>
                </c:pt>
                <c:pt idx="663">
                  <c:v>39.672429481346676</c:v>
                </c:pt>
                <c:pt idx="664">
                  <c:v>39.581437670609645</c:v>
                </c:pt>
                <c:pt idx="665">
                  <c:v>39.490445859872615</c:v>
                </c:pt>
                <c:pt idx="666">
                  <c:v>39.399454049135578</c:v>
                </c:pt>
                <c:pt idx="667">
                  <c:v>39.308462238398548</c:v>
                </c:pt>
                <c:pt idx="668">
                  <c:v>39.21747042766151</c:v>
                </c:pt>
                <c:pt idx="669">
                  <c:v>39.126478616924473</c:v>
                </c:pt>
                <c:pt idx="670">
                  <c:v>39.035486806187443</c:v>
                </c:pt>
                <c:pt idx="671">
                  <c:v>38.944494995450405</c:v>
                </c:pt>
                <c:pt idx="672">
                  <c:v>38.853503184713375</c:v>
                </c:pt>
                <c:pt idx="673">
                  <c:v>38.762511373976345</c:v>
                </c:pt>
                <c:pt idx="674">
                  <c:v>38.671519563239308</c:v>
                </c:pt>
                <c:pt idx="675">
                  <c:v>38.580527752502277</c:v>
                </c:pt>
                <c:pt idx="676">
                  <c:v>38.48953594176524</c:v>
                </c:pt>
                <c:pt idx="677">
                  <c:v>38.398544131028203</c:v>
                </c:pt>
                <c:pt idx="678">
                  <c:v>38.307552320291173</c:v>
                </c:pt>
                <c:pt idx="679">
                  <c:v>38.216560509554142</c:v>
                </c:pt>
                <c:pt idx="680">
                  <c:v>38.125568698817105</c:v>
                </c:pt>
                <c:pt idx="681">
                  <c:v>38.034576888080075</c:v>
                </c:pt>
                <c:pt idx="682">
                  <c:v>37.943585077343037</c:v>
                </c:pt>
                <c:pt idx="683">
                  <c:v>37.852593266606007</c:v>
                </c:pt>
                <c:pt idx="684">
                  <c:v>37.76160145586897</c:v>
                </c:pt>
                <c:pt idx="685">
                  <c:v>37.670609645131933</c:v>
                </c:pt>
                <c:pt idx="686">
                  <c:v>37.579617834394909</c:v>
                </c:pt>
                <c:pt idx="687">
                  <c:v>37.488626023657872</c:v>
                </c:pt>
                <c:pt idx="688">
                  <c:v>37.397634212920835</c:v>
                </c:pt>
                <c:pt idx="689">
                  <c:v>37.306642402183805</c:v>
                </c:pt>
                <c:pt idx="690">
                  <c:v>37.215650591446767</c:v>
                </c:pt>
                <c:pt idx="691">
                  <c:v>37.124658780709737</c:v>
                </c:pt>
                <c:pt idx="692">
                  <c:v>37.0336669699727</c:v>
                </c:pt>
                <c:pt idx="693">
                  <c:v>36.942675159235669</c:v>
                </c:pt>
                <c:pt idx="694">
                  <c:v>36.851683348498639</c:v>
                </c:pt>
                <c:pt idx="695">
                  <c:v>36.760691537761602</c:v>
                </c:pt>
                <c:pt idx="696">
                  <c:v>36.669699727024572</c:v>
                </c:pt>
                <c:pt idx="697">
                  <c:v>36.578707916287534</c:v>
                </c:pt>
                <c:pt idx="698">
                  <c:v>36.487716105550497</c:v>
                </c:pt>
                <c:pt idx="699">
                  <c:v>36.396724294813467</c:v>
                </c:pt>
                <c:pt idx="700">
                  <c:v>36.30573248407643</c:v>
                </c:pt>
                <c:pt idx="701">
                  <c:v>36.214740673339399</c:v>
                </c:pt>
                <c:pt idx="702">
                  <c:v>36.123748862602369</c:v>
                </c:pt>
                <c:pt idx="703">
                  <c:v>36.032757051865332</c:v>
                </c:pt>
                <c:pt idx="704">
                  <c:v>35.941765241128302</c:v>
                </c:pt>
                <c:pt idx="705">
                  <c:v>35.850773430391264</c:v>
                </c:pt>
                <c:pt idx="706">
                  <c:v>35.759781619654227</c:v>
                </c:pt>
                <c:pt idx="707">
                  <c:v>35.668789808917197</c:v>
                </c:pt>
                <c:pt idx="708">
                  <c:v>35.577797998180166</c:v>
                </c:pt>
                <c:pt idx="709">
                  <c:v>35.486806187443129</c:v>
                </c:pt>
                <c:pt idx="710">
                  <c:v>35.395814376706099</c:v>
                </c:pt>
                <c:pt idx="711">
                  <c:v>35.304822565969062</c:v>
                </c:pt>
                <c:pt idx="712">
                  <c:v>35.213830755232031</c:v>
                </c:pt>
                <c:pt idx="713">
                  <c:v>35.122838944494994</c:v>
                </c:pt>
                <c:pt idx="714">
                  <c:v>35.031847133757957</c:v>
                </c:pt>
                <c:pt idx="715">
                  <c:v>34.940855323020934</c:v>
                </c:pt>
                <c:pt idx="716">
                  <c:v>34.849863512283896</c:v>
                </c:pt>
                <c:pt idx="717">
                  <c:v>34.758871701546859</c:v>
                </c:pt>
                <c:pt idx="718">
                  <c:v>34.667879890809829</c:v>
                </c:pt>
                <c:pt idx="719">
                  <c:v>34.576888080072791</c:v>
                </c:pt>
                <c:pt idx="720">
                  <c:v>34.485896269335761</c:v>
                </c:pt>
                <c:pt idx="721">
                  <c:v>34.394904458598724</c:v>
                </c:pt>
                <c:pt idx="722">
                  <c:v>34.303912647861694</c:v>
                </c:pt>
                <c:pt idx="723">
                  <c:v>34.212920837124663</c:v>
                </c:pt>
                <c:pt idx="724">
                  <c:v>34.121929026387626</c:v>
                </c:pt>
                <c:pt idx="725">
                  <c:v>34.030937215650589</c:v>
                </c:pt>
                <c:pt idx="726">
                  <c:v>33.939945404913558</c:v>
                </c:pt>
                <c:pt idx="727">
                  <c:v>33.848953594176521</c:v>
                </c:pt>
                <c:pt idx="728">
                  <c:v>33.757961783439491</c:v>
                </c:pt>
                <c:pt idx="729">
                  <c:v>33.666969972702454</c:v>
                </c:pt>
                <c:pt idx="730">
                  <c:v>33.575978161965423</c:v>
                </c:pt>
                <c:pt idx="731">
                  <c:v>33.484986351228393</c:v>
                </c:pt>
                <c:pt idx="732">
                  <c:v>33.393994540491356</c:v>
                </c:pt>
                <c:pt idx="733">
                  <c:v>33.303002729754319</c:v>
                </c:pt>
                <c:pt idx="734">
                  <c:v>33.212010919017288</c:v>
                </c:pt>
                <c:pt idx="735">
                  <c:v>33.121019108280251</c:v>
                </c:pt>
                <c:pt idx="736">
                  <c:v>33.030027297543221</c:v>
                </c:pt>
                <c:pt idx="737">
                  <c:v>32.939035486806191</c:v>
                </c:pt>
                <c:pt idx="738">
                  <c:v>32.848043676069153</c:v>
                </c:pt>
                <c:pt idx="739">
                  <c:v>32.757051865332123</c:v>
                </c:pt>
                <c:pt idx="740">
                  <c:v>32.666060054595086</c:v>
                </c:pt>
                <c:pt idx="741">
                  <c:v>32.575068243858055</c:v>
                </c:pt>
                <c:pt idx="742">
                  <c:v>32.484076433121018</c:v>
                </c:pt>
                <c:pt idx="743">
                  <c:v>32.393084622383981</c:v>
                </c:pt>
                <c:pt idx="744">
                  <c:v>32.302092811646958</c:v>
                </c:pt>
                <c:pt idx="745">
                  <c:v>32.21110100090992</c:v>
                </c:pt>
                <c:pt idx="746">
                  <c:v>32.120109190172883</c:v>
                </c:pt>
                <c:pt idx="747">
                  <c:v>32.029117379435853</c:v>
                </c:pt>
                <c:pt idx="748">
                  <c:v>31.938125568698815</c:v>
                </c:pt>
                <c:pt idx="749">
                  <c:v>31.847133757961782</c:v>
                </c:pt>
                <c:pt idx="750">
                  <c:v>31.756141947224748</c:v>
                </c:pt>
                <c:pt idx="751">
                  <c:v>31.665150136487718</c:v>
                </c:pt>
                <c:pt idx="752">
                  <c:v>31.574158325750684</c:v>
                </c:pt>
                <c:pt idx="753">
                  <c:v>31.48316651501365</c:v>
                </c:pt>
                <c:pt idx="754">
                  <c:v>31.392174704276616</c:v>
                </c:pt>
                <c:pt idx="755">
                  <c:v>31.301182893539583</c:v>
                </c:pt>
                <c:pt idx="756">
                  <c:v>31.210191082802545</c:v>
                </c:pt>
                <c:pt idx="757">
                  <c:v>31.119199272065512</c:v>
                </c:pt>
                <c:pt idx="758">
                  <c:v>31.028207461328485</c:v>
                </c:pt>
                <c:pt idx="759">
                  <c:v>30.937215650591448</c:v>
                </c:pt>
                <c:pt idx="760">
                  <c:v>30.846223839854414</c:v>
                </c:pt>
                <c:pt idx="761">
                  <c:v>30.75523202911738</c:v>
                </c:pt>
                <c:pt idx="762">
                  <c:v>30.664240218380346</c:v>
                </c:pt>
                <c:pt idx="763">
                  <c:v>30.573248407643312</c:v>
                </c:pt>
                <c:pt idx="764">
                  <c:v>30.482256596906275</c:v>
                </c:pt>
                <c:pt idx="765">
                  <c:v>30.391264786169248</c:v>
                </c:pt>
                <c:pt idx="766">
                  <c:v>30.300272975432215</c:v>
                </c:pt>
                <c:pt idx="767">
                  <c:v>30.209281164695177</c:v>
                </c:pt>
                <c:pt idx="768">
                  <c:v>30.118289353958144</c:v>
                </c:pt>
                <c:pt idx="769">
                  <c:v>30.02729754322111</c:v>
                </c:pt>
                <c:pt idx="770">
                  <c:v>29.936305732484076</c:v>
                </c:pt>
                <c:pt idx="771">
                  <c:v>29.845313921747042</c:v>
                </c:pt>
                <c:pt idx="772">
                  <c:v>29.754322111010005</c:v>
                </c:pt>
                <c:pt idx="773">
                  <c:v>29.663330300272978</c:v>
                </c:pt>
                <c:pt idx="774">
                  <c:v>29.572338489535944</c:v>
                </c:pt>
                <c:pt idx="775">
                  <c:v>29.481346678798907</c:v>
                </c:pt>
                <c:pt idx="776">
                  <c:v>29.390354868061873</c:v>
                </c:pt>
                <c:pt idx="777">
                  <c:v>29.29936305732484</c:v>
                </c:pt>
                <c:pt idx="778">
                  <c:v>29.208371246587806</c:v>
                </c:pt>
                <c:pt idx="779">
                  <c:v>29.117379435850772</c:v>
                </c:pt>
                <c:pt idx="780">
                  <c:v>29.026387625113742</c:v>
                </c:pt>
                <c:pt idx="781">
                  <c:v>28.935395814376708</c:v>
                </c:pt>
                <c:pt idx="782">
                  <c:v>28.844404003639674</c:v>
                </c:pt>
                <c:pt idx="783">
                  <c:v>28.753412192902637</c:v>
                </c:pt>
                <c:pt idx="784">
                  <c:v>28.662420382165603</c:v>
                </c:pt>
                <c:pt idx="785">
                  <c:v>28.571428571428569</c:v>
                </c:pt>
                <c:pt idx="786">
                  <c:v>28.480436760691536</c:v>
                </c:pt>
                <c:pt idx="787">
                  <c:v>28.389444949954505</c:v>
                </c:pt>
                <c:pt idx="788">
                  <c:v>28.298453139217472</c:v>
                </c:pt>
                <c:pt idx="789">
                  <c:v>28.207461328480438</c:v>
                </c:pt>
                <c:pt idx="790">
                  <c:v>28.116469517743404</c:v>
                </c:pt>
                <c:pt idx="791">
                  <c:v>28.02547770700637</c:v>
                </c:pt>
                <c:pt idx="792">
                  <c:v>27.934485896269333</c:v>
                </c:pt>
                <c:pt idx="793">
                  <c:v>27.843494085532299</c:v>
                </c:pt>
                <c:pt idx="794">
                  <c:v>27.752502274795273</c:v>
                </c:pt>
                <c:pt idx="795">
                  <c:v>27.661510464058235</c:v>
                </c:pt>
                <c:pt idx="796">
                  <c:v>27.570518653321201</c:v>
                </c:pt>
                <c:pt idx="797">
                  <c:v>27.479526842584168</c:v>
                </c:pt>
                <c:pt idx="798">
                  <c:v>27.388535031847134</c:v>
                </c:pt>
                <c:pt idx="799">
                  <c:v>27.2975432211101</c:v>
                </c:pt>
                <c:pt idx="800">
                  <c:v>27.206551410373063</c:v>
                </c:pt>
                <c:pt idx="801">
                  <c:v>27.115559599636036</c:v>
                </c:pt>
                <c:pt idx="802">
                  <c:v>27.024567788899002</c:v>
                </c:pt>
                <c:pt idx="803">
                  <c:v>26.933575978161965</c:v>
                </c:pt>
                <c:pt idx="804">
                  <c:v>26.842584167424931</c:v>
                </c:pt>
                <c:pt idx="805">
                  <c:v>26.751592356687897</c:v>
                </c:pt>
                <c:pt idx="806">
                  <c:v>26.660600545950864</c:v>
                </c:pt>
                <c:pt idx="807">
                  <c:v>26.56960873521383</c:v>
                </c:pt>
                <c:pt idx="808">
                  <c:v>26.478616924476796</c:v>
                </c:pt>
                <c:pt idx="809">
                  <c:v>26.387625113739766</c:v>
                </c:pt>
                <c:pt idx="810">
                  <c:v>26.296633303002732</c:v>
                </c:pt>
                <c:pt idx="811">
                  <c:v>26.205641492265698</c:v>
                </c:pt>
                <c:pt idx="812">
                  <c:v>26.114649681528661</c:v>
                </c:pt>
                <c:pt idx="813">
                  <c:v>26.023657870791627</c:v>
                </c:pt>
                <c:pt idx="814">
                  <c:v>25.932666060054594</c:v>
                </c:pt>
                <c:pt idx="815">
                  <c:v>25.84167424931756</c:v>
                </c:pt>
                <c:pt idx="816">
                  <c:v>25.75068243858053</c:v>
                </c:pt>
                <c:pt idx="817">
                  <c:v>25.659690627843496</c:v>
                </c:pt>
                <c:pt idx="818">
                  <c:v>25.568698817106462</c:v>
                </c:pt>
                <c:pt idx="819">
                  <c:v>25.477707006369428</c:v>
                </c:pt>
                <c:pt idx="820">
                  <c:v>25.386715195632391</c:v>
                </c:pt>
                <c:pt idx="821">
                  <c:v>25.295723384895357</c:v>
                </c:pt>
                <c:pt idx="822">
                  <c:v>25.204731574158323</c:v>
                </c:pt>
                <c:pt idx="823">
                  <c:v>25.113739763421293</c:v>
                </c:pt>
                <c:pt idx="824">
                  <c:v>25.022747952684259</c:v>
                </c:pt>
                <c:pt idx="825">
                  <c:v>24.931756141947226</c:v>
                </c:pt>
                <c:pt idx="826">
                  <c:v>24.840764331210192</c:v>
                </c:pt>
                <c:pt idx="827">
                  <c:v>24.749772520473158</c:v>
                </c:pt>
                <c:pt idx="828">
                  <c:v>24.658780709736124</c:v>
                </c:pt>
                <c:pt idx="829">
                  <c:v>24.56778889899909</c:v>
                </c:pt>
                <c:pt idx="830">
                  <c:v>24.476797088262057</c:v>
                </c:pt>
                <c:pt idx="831">
                  <c:v>24.385805277525023</c:v>
                </c:pt>
                <c:pt idx="832">
                  <c:v>24.294813466787989</c:v>
                </c:pt>
                <c:pt idx="833">
                  <c:v>24.203821656050955</c:v>
                </c:pt>
                <c:pt idx="834">
                  <c:v>24.112829845313922</c:v>
                </c:pt>
                <c:pt idx="835">
                  <c:v>24.021838034576888</c:v>
                </c:pt>
                <c:pt idx="836">
                  <c:v>23.930846223839854</c:v>
                </c:pt>
                <c:pt idx="837">
                  <c:v>23.83985441310282</c:v>
                </c:pt>
                <c:pt idx="838">
                  <c:v>23.748862602365787</c:v>
                </c:pt>
                <c:pt idx="839">
                  <c:v>23.657870791628753</c:v>
                </c:pt>
                <c:pt idx="840">
                  <c:v>23.566878980891719</c:v>
                </c:pt>
                <c:pt idx="841">
                  <c:v>23.475887170154685</c:v>
                </c:pt>
                <c:pt idx="842">
                  <c:v>23.384895359417651</c:v>
                </c:pt>
                <c:pt idx="843">
                  <c:v>23.293903548680621</c:v>
                </c:pt>
                <c:pt idx="844">
                  <c:v>23.202911737943584</c:v>
                </c:pt>
                <c:pt idx="845">
                  <c:v>23.11191992720655</c:v>
                </c:pt>
                <c:pt idx="846">
                  <c:v>23.02092811646952</c:v>
                </c:pt>
                <c:pt idx="847">
                  <c:v>22.929936305732486</c:v>
                </c:pt>
                <c:pt idx="848">
                  <c:v>22.838944494995449</c:v>
                </c:pt>
                <c:pt idx="849">
                  <c:v>22.747952684258415</c:v>
                </c:pt>
                <c:pt idx="850">
                  <c:v>22.656960873521385</c:v>
                </c:pt>
                <c:pt idx="851">
                  <c:v>22.565969062784351</c:v>
                </c:pt>
                <c:pt idx="852">
                  <c:v>22.474977252047314</c:v>
                </c:pt>
                <c:pt idx="853">
                  <c:v>22.383985441310283</c:v>
                </c:pt>
                <c:pt idx="854">
                  <c:v>22.29299363057325</c:v>
                </c:pt>
                <c:pt idx="855">
                  <c:v>22.202001819836216</c:v>
                </c:pt>
                <c:pt idx="856">
                  <c:v>22.111010009099179</c:v>
                </c:pt>
                <c:pt idx="857">
                  <c:v>22.020018198362148</c:v>
                </c:pt>
                <c:pt idx="858">
                  <c:v>21.929026387625115</c:v>
                </c:pt>
                <c:pt idx="859">
                  <c:v>21.838034576888081</c:v>
                </c:pt>
                <c:pt idx="860">
                  <c:v>21.747042766151043</c:v>
                </c:pt>
                <c:pt idx="861">
                  <c:v>21.656050955414013</c:v>
                </c:pt>
                <c:pt idx="862">
                  <c:v>21.565059144676979</c:v>
                </c:pt>
                <c:pt idx="863">
                  <c:v>21.474067333939946</c:v>
                </c:pt>
                <c:pt idx="864">
                  <c:v>21.383075523202912</c:v>
                </c:pt>
                <c:pt idx="865">
                  <c:v>21.292083712465878</c:v>
                </c:pt>
                <c:pt idx="866">
                  <c:v>21.201091901728844</c:v>
                </c:pt>
                <c:pt idx="867">
                  <c:v>21.110100090991811</c:v>
                </c:pt>
                <c:pt idx="868">
                  <c:v>21.019108280254777</c:v>
                </c:pt>
                <c:pt idx="869">
                  <c:v>20.928116469517743</c:v>
                </c:pt>
                <c:pt idx="870">
                  <c:v>20.837124658780709</c:v>
                </c:pt>
                <c:pt idx="871">
                  <c:v>20.746132848043679</c:v>
                </c:pt>
                <c:pt idx="872">
                  <c:v>20.655141037306642</c:v>
                </c:pt>
                <c:pt idx="873">
                  <c:v>20.564149226569608</c:v>
                </c:pt>
                <c:pt idx="874">
                  <c:v>20.473157415832574</c:v>
                </c:pt>
                <c:pt idx="875">
                  <c:v>20.382165605095544</c:v>
                </c:pt>
                <c:pt idx="876">
                  <c:v>20.291173794358507</c:v>
                </c:pt>
                <c:pt idx="877">
                  <c:v>20.200181983621473</c:v>
                </c:pt>
                <c:pt idx="878">
                  <c:v>20.109190172884439</c:v>
                </c:pt>
                <c:pt idx="879">
                  <c:v>20.018198362147409</c:v>
                </c:pt>
                <c:pt idx="880">
                  <c:v>19.927206551410372</c:v>
                </c:pt>
                <c:pt idx="881">
                  <c:v>19.836214740673338</c:v>
                </c:pt>
                <c:pt idx="882">
                  <c:v>19.745222929936308</c:v>
                </c:pt>
                <c:pt idx="883">
                  <c:v>19.654231119199274</c:v>
                </c:pt>
                <c:pt idx="884">
                  <c:v>19.563239308462236</c:v>
                </c:pt>
                <c:pt idx="885">
                  <c:v>19.472247497725203</c:v>
                </c:pt>
                <c:pt idx="886">
                  <c:v>19.381255686988172</c:v>
                </c:pt>
                <c:pt idx="887">
                  <c:v>19.290263876251139</c:v>
                </c:pt>
                <c:pt idx="888">
                  <c:v>19.199272065514101</c:v>
                </c:pt>
                <c:pt idx="889">
                  <c:v>19.108280254777071</c:v>
                </c:pt>
                <c:pt idx="890">
                  <c:v>19.017288444040037</c:v>
                </c:pt>
                <c:pt idx="891">
                  <c:v>18.926296633303004</c:v>
                </c:pt>
                <c:pt idx="892">
                  <c:v>18.835304822565966</c:v>
                </c:pt>
                <c:pt idx="893">
                  <c:v>18.744313011828936</c:v>
                </c:pt>
                <c:pt idx="894">
                  <c:v>18.653321201091902</c:v>
                </c:pt>
                <c:pt idx="895">
                  <c:v>18.562329390354869</c:v>
                </c:pt>
                <c:pt idx="896">
                  <c:v>18.471337579617835</c:v>
                </c:pt>
                <c:pt idx="897">
                  <c:v>18.380345768880801</c:v>
                </c:pt>
                <c:pt idx="898">
                  <c:v>18.289353958143767</c:v>
                </c:pt>
                <c:pt idx="899">
                  <c:v>18.198362147406733</c:v>
                </c:pt>
                <c:pt idx="900">
                  <c:v>18.1073703366697</c:v>
                </c:pt>
                <c:pt idx="901">
                  <c:v>18.016378525932666</c:v>
                </c:pt>
                <c:pt idx="902">
                  <c:v>17.925386715195632</c:v>
                </c:pt>
                <c:pt idx="903">
                  <c:v>17.834394904458598</c:v>
                </c:pt>
                <c:pt idx="904">
                  <c:v>17.743403093721565</c:v>
                </c:pt>
                <c:pt idx="905">
                  <c:v>17.652411282984531</c:v>
                </c:pt>
                <c:pt idx="906">
                  <c:v>17.561419472247497</c:v>
                </c:pt>
                <c:pt idx="907">
                  <c:v>17.470427661510467</c:v>
                </c:pt>
                <c:pt idx="908">
                  <c:v>17.379435850773429</c:v>
                </c:pt>
                <c:pt idx="909">
                  <c:v>17.288444040036396</c:v>
                </c:pt>
                <c:pt idx="910">
                  <c:v>17.197452229299362</c:v>
                </c:pt>
                <c:pt idx="911">
                  <c:v>17.106460418562332</c:v>
                </c:pt>
                <c:pt idx="912">
                  <c:v>17.015468607825294</c:v>
                </c:pt>
                <c:pt idx="913">
                  <c:v>16.924476797088261</c:v>
                </c:pt>
                <c:pt idx="914">
                  <c:v>16.833484986351227</c:v>
                </c:pt>
                <c:pt idx="915">
                  <c:v>16.742493175614197</c:v>
                </c:pt>
                <c:pt idx="916">
                  <c:v>16.651501364877159</c:v>
                </c:pt>
                <c:pt idx="917">
                  <c:v>16.560509554140125</c:v>
                </c:pt>
                <c:pt idx="918">
                  <c:v>16.469517743403095</c:v>
                </c:pt>
                <c:pt idx="919">
                  <c:v>16.378525932666061</c:v>
                </c:pt>
                <c:pt idx="920">
                  <c:v>16.287534121929028</c:v>
                </c:pt>
                <c:pt idx="921">
                  <c:v>16.19654231119199</c:v>
                </c:pt>
                <c:pt idx="922">
                  <c:v>16.10555050045496</c:v>
                </c:pt>
                <c:pt idx="923">
                  <c:v>16.014558689717926</c:v>
                </c:pt>
                <c:pt idx="924">
                  <c:v>15.923566878980891</c:v>
                </c:pt>
                <c:pt idx="925">
                  <c:v>15.832575068243859</c:v>
                </c:pt>
                <c:pt idx="926">
                  <c:v>15.741583257506825</c:v>
                </c:pt>
                <c:pt idx="927">
                  <c:v>15.650591446769791</c:v>
                </c:pt>
                <c:pt idx="928">
                  <c:v>15.559599636032756</c:v>
                </c:pt>
                <c:pt idx="929">
                  <c:v>15.468607825295724</c:v>
                </c:pt>
                <c:pt idx="930">
                  <c:v>15.37761601455869</c:v>
                </c:pt>
                <c:pt idx="931">
                  <c:v>15.286624203821656</c:v>
                </c:pt>
                <c:pt idx="932">
                  <c:v>15.195632393084624</c:v>
                </c:pt>
                <c:pt idx="933">
                  <c:v>15.104640582347589</c:v>
                </c:pt>
                <c:pt idx="934">
                  <c:v>15.013648771610555</c:v>
                </c:pt>
                <c:pt idx="935">
                  <c:v>14.922656960873521</c:v>
                </c:pt>
                <c:pt idx="936">
                  <c:v>14.831665150136489</c:v>
                </c:pt>
                <c:pt idx="937">
                  <c:v>14.740673339399454</c:v>
                </c:pt>
                <c:pt idx="938">
                  <c:v>14.64968152866242</c:v>
                </c:pt>
                <c:pt idx="939">
                  <c:v>14.558689717925386</c:v>
                </c:pt>
                <c:pt idx="940">
                  <c:v>14.467697907188354</c:v>
                </c:pt>
                <c:pt idx="941">
                  <c:v>14.376706096451318</c:v>
                </c:pt>
                <c:pt idx="942">
                  <c:v>14.285714285714285</c:v>
                </c:pt>
                <c:pt idx="943">
                  <c:v>14.194722474977253</c:v>
                </c:pt>
                <c:pt idx="944">
                  <c:v>14.103730664240219</c:v>
                </c:pt>
                <c:pt idx="945">
                  <c:v>14.012738853503185</c:v>
                </c:pt>
                <c:pt idx="946">
                  <c:v>13.92174704276615</c:v>
                </c:pt>
                <c:pt idx="947">
                  <c:v>13.830755232029118</c:v>
                </c:pt>
                <c:pt idx="948">
                  <c:v>13.739763421292084</c:v>
                </c:pt>
                <c:pt idx="949">
                  <c:v>13.64877161055505</c:v>
                </c:pt>
                <c:pt idx="950">
                  <c:v>13.557779799818018</c:v>
                </c:pt>
                <c:pt idx="951">
                  <c:v>13.466787989080983</c:v>
                </c:pt>
                <c:pt idx="952">
                  <c:v>13.375796178343949</c:v>
                </c:pt>
                <c:pt idx="953">
                  <c:v>13.284804367606915</c:v>
                </c:pt>
                <c:pt idx="954">
                  <c:v>13.193812556869883</c:v>
                </c:pt>
                <c:pt idx="955">
                  <c:v>13.102820746132849</c:v>
                </c:pt>
                <c:pt idx="956">
                  <c:v>13.011828935395814</c:v>
                </c:pt>
                <c:pt idx="957">
                  <c:v>12.92083712465878</c:v>
                </c:pt>
                <c:pt idx="958">
                  <c:v>12.829845313921748</c:v>
                </c:pt>
                <c:pt idx="959">
                  <c:v>12.738853503184714</c:v>
                </c:pt>
                <c:pt idx="960">
                  <c:v>12.647861692447679</c:v>
                </c:pt>
                <c:pt idx="961">
                  <c:v>12.556869881710647</c:v>
                </c:pt>
                <c:pt idx="962">
                  <c:v>12.465878070973613</c:v>
                </c:pt>
                <c:pt idx="963">
                  <c:v>12.374886260236579</c:v>
                </c:pt>
                <c:pt idx="964">
                  <c:v>12.283894449499545</c:v>
                </c:pt>
                <c:pt idx="965">
                  <c:v>12.192902638762511</c:v>
                </c:pt>
                <c:pt idx="966">
                  <c:v>12.101910828025478</c:v>
                </c:pt>
                <c:pt idx="967">
                  <c:v>12.010919017288444</c:v>
                </c:pt>
                <c:pt idx="968">
                  <c:v>11.91992720655141</c:v>
                </c:pt>
                <c:pt idx="969">
                  <c:v>11.828935395814376</c:v>
                </c:pt>
                <c:pt idx="970">
                  <c:v>11.737943585077343</c:v>
                </c:pt>
                <c:pt idx="971">
                  <c:v>11.646951774340311</c:v>
                </c:pt>
                <c:pt idx="972">
                  <c:v>11.555959963603275</c:v>
                </c:pt>
                <c:pt idx="973">
                  <c:v>11.464968152866243</c:v>
                </c:pt>
                <c:pt idx="974">
                  <c:v>11.373976342129207</c:v>
                </c:pt>
                <c:pt idx="975">
                  <c:v>11.282984531392175</c:v>
                </c:pt>
                <c:pt idx="976">
                  <c:v>11.191992720655142</c:v>
                </c:pt>
                <c:pt idx="977">
                  <c:v>11.101000909918108</c:v>
                </c:pt>
                <c:pt idx="978">
                  <c:v>11.010009099181074</c:v>
                </c:pt>
                <c:pt idx="979">
                  <c:v>10.91901728844404</c:v>
                </c:pt>
                <c:pt idx="980">
                  <c:v>10.828025477707007</c:v>
                </c:pt>
                <c:pt idx="981">
                  <c:v>10.737033666969973</c:v>
                </c:pt>
                <c:pt idx="982">
                  <c:v>10.646041856232939</c:v>
                </c:pt>
                <c:pt idx="983">
                  <c:v>10.555050045495905</c:v>
                </c:pt>
                <c:pt idx="984">
                  <c:v>10.464058234758872</c:v>
                </c:pt>
                <c:pt idx="985">
                  <c:v>10.37306642402184</c:v>
                </c:pt>
                <c:pt idx="986">
                  <c:v>10.282074613284804</c:v>
                </c:pt>
                <c:pt idx="987">
                  <c:v>10.191082802547772</c:v>
                </c:pt>
                <c:pt idx="988">
                  <c:v>10.100090991810736</c:v>
                </c:pt>
                <c:pt idx="989">
                  <c:v>10.009099181073704</c:v>
                </c:pt>
                <c:pt idx="990">
                  <c:v>9.9181073703366689</c:v>
                </c:pt>
                <c:pt idx="991">
                  <c:v>9.8271155595996369</c:v>
                </c:pt>
                <c:pt idx="992">
                  <c:v>9.7361237488626013</c:v>
                </c:pt>
                <c:pt idx="993">
                  <c:v>9.6451319381255693</c:v>
                </c:pt>
                <c:pt idx="994">
                  <c:v>9.5541401273885356</c:v>
                </c:pt>
                <c:pt idx="995">
                  <c:v>9.4631483166515018</c:v>
                </c:pt>
                <c:pt idx="996">
                  <c:v>9.372156505914468</c:v>
                </c:pt>
                <c:pt idx="997">
                  <c:v>9.2811646951774343</c:v>
                </c:pt>
                <c:pt idx="998">
                  <c:v>9.1901728844404005</c:v>
                </c:pt>
                <c:pt idx="999">
                  <c:v>9.0991810737033667</c:v>
                </c:pt>
                <c:pt idx="1000">
                  <c:v>9.0081892629663329</c:v>
                </c:pt>
                <c:pt idx="1001">
                  <c:v>8.9171974522292992</c:v>
                </c:pt>
                <c:pt idx="1002">
                  <c:v>8.8262056414922654</c:v>
                </c:pt>
                <c:pt idx="1003">
                  <c:v>8.7352138307552334</c:v>
                </c:pt>
                <c:pt idx="1004">
                  <c:v>8.6442220200181978</c:v>
                </c:pt>
                <c:pt idx="1005">
                  <c:v>8.5532302092811658</c:v>
                </c:pt>
                <c:pt idx="1006">
                  <c:v>8.4622383985441303</c:v>
                </c:pt>
                <c:pt idx="1007">
                  <c:v>8.3712465878070983</c:v>
                </c:pt>
                <c:pt idx="1008">
                  <c:v>8.2802547770700627</c:v>
                </c:pt>
                <c:pt idx="1009">
                  <c:v>8.1892629663330307</c:v>
                </c:pt>
                <c:pt idx="1010">
                  <c:v>8.0982711555959952</c:v>
                </c:pt>
                <c:pt idx="1011">
                  <c:v>8.0072793448589632</c:v>
                </c:pt>
                <c:pt idx="1012">
                  <c:v>7.9162875341219294</c:v>
                </c:pt>
                <c:pt idx="1013">
                  <c:v>7.8252957233848957</c:v>
                </c:pt>
                <c:pt idx="1014">
                  <c:v>7.7343039126478619</c:v>
                </c:pt>
                <c:pt idx="1015">
                  <c:v>7.6433121019108281</c:v>
                </c:pt>
                <c:pt idx="1016">
                  <c:v>7.5523202911737943</c:v>
                </c:pt>
                <c:pt idx="1017">
                  <c:v>7.4613284804367606</c:v>
                </c:pt>
                <c:pt idx="1018">
                  <c:v>7.3703366696997268</c:v>
                </c:pt>
                <c:pt idx="1019">
                  <c:v>7.279344858962693</c:v>
                </c:pt>
                <c:pt idx="1020">
                  <c:v>7.1883530482256592</c:v>
                </c:pt>
                <c:pt idx="1021">
                  <c:v>7.0973612374886264</c:v>
                </c:pt>
                <c:pt idx="1022">
                  <c:v>7.0063694267515926</c:v>
                </c:pt>
                <c:pt idx="1023">
                  <c:v>6.9153776160145588</c:v>
                </c:pt>
                <c:pt idx="1024">
                  <c:v>6.824385805277525</c:v>
                </c:pt>
                <c:pt idx="1025">
                  <c:v>6.7333939945404913</c:v>
                </c:pt>
                <c:pt idx="1026">
                  <c:v>6.6424021838034575</c:v>
                </c:pt>
                <c:pt idx="1027">
                  <c:v>6.5514103730664246</c:v>
                </c:pt>
                <c:pt idx="1028">
                  <c:v>6.4604185623293899</c:v>
                </c:pt>
                <c:pt idx="1029">
                  <c:v>6.369426751592357</c:v>
                </c:pt>
                <c:pt idx="1030">
                  <c:v>6.2784349408553233</c:v>
                </c:pt>
                <c:pt idx="1031">
                  <c:v>6.1874431301182895</c:v>
                </c:pt>
                <c:pt idx="1032">
                  <c:v>6.0964513193812557</c:v>
                </c:pt>
                <c:pt idx="1033">
                  <c:v>6.005459508644222</c:v>
                </c:pt>
                <c:pt idx="1034">
                  <c:v>5.9144676979071882</c:v>
                </c:pt>
                <c:pt idx="1035">
                  <c:v>5.8234758871701553</c:v>
                </c:pt>
                <c:pt idx="1036">
                  <c:v>5.7324840764331215</c:v>
                </c:pt>
                <c:pt idx="1037">
                  <c:v>5.6414922656960877</c:v>
                </c:pt>
                <c:pt idx="1038">
                  <c:v>5.550500454959054</c:v>
                </c:pt>
                <c:pt idx="1039">
                  <c:v>5.4595086442220202</c:v>
                </c:pt>
                <c:pt idx="1040">
                  <c:v>5.3685168334849864</c:v>
                </c:pt>
                <c:pt idx="1041">
                  <c:v>5.2775250227479527</c:v>
                </c:pt>
                <c:pt idx="1042">
                  <c:v>5.1865332120109198</c:v>
                </c:pt>
                <c:pt idx="1043">
                  <c:v>5.095541401273886</c:v>
                </c:pt>
                <c:pt idx="1044">
                  <c:v>5.0045495905368522</c:v>
                </c:pt>
                <c:pt idx="1045">
                  <c:v>4.9135577797998184</c:v>
                </c:pt>
                <c:pt idx="1046">
                  <c:v>4.8225659690627847</c:v>
                </c:pt>
                <c:pt idx="1047">
                  <c:v>4.7315741583257509</c:v>
                </c:pt>
                <c:pt idx="1048">
                  <c:v>4.6405823475887171</c:v>
                </c:pt>
                <c:pt idx="1049">
                  <c:v>4.5495905368516834</c:v>
                </c:pt>
                <c:pt idx="1050">
                  <c:v>4.4585987261146496</c:v>
                </c:pt>
                <c:pt idx="1051">
                  <c:v>4.3676069153776167</c:v>
                </c:pt>
                <c:pt idx="1052">
                  <c:v>4.2766151046405829</c:v>
                </c:pt>
                <c:pt idx="1053">
                  <c:v>4.1856232939035491</c:v>
                </c:pt>
                <c:pt idx="1054">
                  <c:v>4.0946314831665154</c:v>
                </c:pt>
                <c:pt idx="1055">
                  <c:v>4.0036396724294816</c:v>
                </c:pt>
                <c:pt idx="1056">
                  <c:v>3.9126478616924478</c:v>
                </c:pt>
                <c:pt idx="1057">
                  <c:v>3.8216560509554141</c:v>
                </c:pt>
                <c:pt idx="1058">
                  <c:v>3.7306642402183803</c:v>
                </c:pt>
                <c:pt idx="1059">
                  <c:v>3.6396724294813465</c:v>
                </c:pt>
                <c:pt idx="1060">
                  <c:v>3.5486806187443132</c:v>
                </c:pt>
                <c:pt idx="1061">
                  <c:v>3.4576888080072794</c:v>
                </c:pt>
                <c:pt idx="1062">
                  <c:v>3.3666969972702456</c:v>
                </c:pt>
                <c:pt idx="1063">
                  <c:v>3.2757051865332123</c:v>
                </c:pt>
                <c:pt idx="1064">
                  <c:v>3.1847133757961785</c:v>
                </c:pt>
                <c:pt idx="1065">
                  <c:v>3.0937215650591448</c:v>
                </c:pt>
                <c:pt idx="1066">
                  <c:v>3.002729754322111</c:v>
                </c:pt>
                <c:pt idx="1067">
                  <c:v>2.9117379435850776</c:v>
                </c:pt>
                <c:pt idx="1068">
                  <c:v>2.8207461328480439</c:v>
                </c:pt>
                <c:pt idx="1069">
                  <c:v>2.7297543221110101</c:v>
                </c:pt>
                <c:pt idx="1070">
                  <c:v>2.6387625113739763</c:v>
                </c:pt>
                <c:pt idx="1071">
                  <c:v>2.547770700636943</c:v>
                </c:pt>
                <c:pt idx="1072">
                  <c:v>2.4567788898999092</c:v>
                </c:pt>
                <c:pt idx="1073">
                  <c:v>2.3657870791628755</c:v>
                </c:pt>
                <c:pt idx="1074">
                  <c:v>2.2747952684258417</c:v>
                </c:pt>
                <c:pt idx="1075">
                  <c:v>2.1838034576888083</c:v>
                </c:pt>
                <c:pt idx="1076">
                  <c:v>2.0928116469517746</c:v>
                </c:pt>
                <c:pt idx="1077">
                  <c:v>2.0018198362147408</c:v>
                </c:pt>
                <c:pt idx="1078">
                  <c:v>1.910828025477707</c:v>
                </c:pt>
                <c:pt idx="1079">
                  <c:v>1.8198362147406733</c:v>
                </c:pt>
                <c:pt idx="1080">
                  <c:v>1.7288444040036397</c:v>
                </c:pt>
                <c:pt idx="1081">
                  <c:v>1.6378525932666061</c:v>
                </c:pt>
                <c:pt idx="1082">
                  <c:v>1.5468607825295724</c:v>
                </c:pt>
                <c:pt idx="1083">
                  <c:v>1.4558689717925388</c:v>
                </c:pt>
                <c:pt idx="1084">
                  <c:v>1.3648771610555051</c:v>
                </c:pt>
                <c:pt idx="1085">
                  <c:v>1.2738853503184715</c:v>
                </c:pt>
                <c:pt idx="1086">
                  <c:v>1.1828935395814377</c:v>
                </c:pt>
                <c:pt idx="1087">
                  <c:v>1.0919017288444042</c:v>
                </c:pt>
                <c:pt idx="1088">
                  <c:v>1.0009099181073704</c:v>
                </c:pt>
                <c:pt idx="1089">
                  <c:v>0.90991810737033663</c:v>
                </c:pt>
                <c:pt idx="1090">
                  <c:v>0.81892629663330307</c:v>
                </c:pt>
                <c:pt idx="1091">
                  <c:v>0.72793448589626941</c:v>
                </c:pt>
                <c:pt idx="1092">
                  <c:v>0.63694267515923575</c:v>
                </c:pt>
                <c:pt idx="1093">
                  <c:v>0.54595086442220209</c:v>
                </c:pt>
                <c:pt idx="1094">
                  <c:v>0.45495905368516831</c:v>
                </c:pt>
                <c:pt idx="1095">
                  <c:v>0.36396724294813471</c:v>
                </c:pt>
                <c:pt idx="1096">
                  <c:v>0.27297543221110104</c:v>
                </c:pt>
                <c:pt idx="1097">
                  <c:v>0.18198362147406735</c:v>
                </c:pt>
                <c:pt idx="1098">
                  <c:v>9.0991810737033677E-2</c:v>
                </c:pt>
              </c:numCache>
            </c:numRef>
          </c:yVal>
          <c:smooth val="1"/>
          <c:extLst>
            <c:ext xmlns:c16="http://schemas.microsoft.com/office/drawing/2014/chart" uri="{C3380CC4-5D6E-409C-BE32-E72D297353CC}">
              <c16:uniqueId val="{00000005-1AE4-47EE-B07B-480FE95D8F55}"/>
            </c:ext>
          </c:extLst>
        </c:ser>
        <c:dLbls>
          <c:showLegendKey val="0"/>
          <c:showVal val="0"/>
          <c:showCatName val="0"/>
          <c:showSerName val="0"/>
          <c:showPercent val="0"/>
          <c:showBubbleSize val="0"/>
        </c:dLbls>
        <c:axId val="781118751"/>
        <c:axId val="781110431"/>
      </c:scatterChart>
      <c:valAx>
        <c:axId val="781118751"/>
        <c:scaling>
          <c:logBase val="10"/>
          <c:orientation val="minMax"/>
          <c:max val="5000"/>
          <c:min val="1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0431"/>
        <c:crosses val="autoZero"/>
        <c:crossBetween val="midCat"/>
      </c:valAx>
      <c:valAx>
        <c:axId val="7811104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8751"/>
        <c:crosses val="autoZero"/>
        <c:crossBetween val="midCat"/>
      </c:valAx>
      <c:spPr>
        <a:noFill/>
        <a:ln>
          <a:noFill/>
        </a:ln>
        <a:effectLst/>
      </c:spPr>
    </c:plotArea>
    <c:legend>
      <c:legendPos val="r"/>
      <c:layout>
        <c:manualLayout>
          <c:xMode val="edge"/>
          <c:yMode val="edge"/>
          <c:x val="0.80334909402401877"/>
          <c:y val="0.53979691492051862"/>
          <c:w val="0.1671760935429695"/>
          <c:h val="0.28031757658199702"/>
        </c:manualLayout>
      </c:layout>
      <c:overlay val="1"/>
      <c:spPr>
        <a:noFill/>
        <a:ln>
          <a:solidFill>
            <a:schemeClr val="bg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7"/>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2"/>
          <c:order val="1"/>
          <c:tx>
            <c:v>D50</c:v>
          </c:tx>
          <c:spPr>
            <a:ln w="25400" cap="rnd">
              <a:noFill/>
              <a:round/>
            </a:ln>
            <a:effectLst/>
          </c:spPr>
          <c:marker>
            <c:symbol val="triangle"/>
            <c:size val="7"/>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4"/>
          <c:order val="2"/>
          <c:tx>
            <c:v>D10</c:v>
          </c:tx>
          <c:spPr>
            <a:ln w="25400" cap="rnd">
              <a:noFill/>
              <a:round/>
            </a:ln>
            <a:effectLst/>
          </c:spPr>
          <c:marker>
            <c:symbol val="square"/>
            <c:size val="7"/>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prstDash val="solid"/>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8645499846068951E-2"/>
                  <c:y val="0.1883393051729279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1.7348400075370649E-4"/>
                  <c:y val="-4.020623582888478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1"/>
          <c:order val="0"/>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536462414865651E-2"/>
          <c:y val="1.0457371112794524E-2"/>
          <c:w val="0.9495346841460145"/>
          <c:h val="0.95421684338407986"/>
        </c:manualLayout>
      </c:layout>
      <c:scatterChart>
        <c:scatterStyle val="smooth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extLst xmlns:c15="http://schemas.microsoft.com/office/drawing/2012/chart"/>
            </c:numRef>
          </c:xVal>
          <c:yVal>
            <c:numRef>
              <c:f>'LC1.4'!$E$2:$E$314</c:f>
              <c:numCache>
                <c:formatCode>General</c:formatCode>
                <c:ptCount val="313"/>
                <c:pt idx="0">
                  <c:v>6.044010797454014</c:v>
                </c:pt>
                <c:pt idx="1">
                  <c:v>15.575130524995297</c:v>
                </c:pt>
                <c:pt idx="2">
                  <c:v>26.922728549753725</c:v>
                </c:pt>
                <c:pt idx="3">
                  <c:v>33.092659293721013</c:v>
                </c:pt>
                <c:pt idx="4">
                  <c:v>32.21324905080882</c:v>
                </c:pt>
                <c:pt idx="5">
                  <c:v>31.437198720172745</c:v>
                </c:pt>
                <c:pt idx="6">
                  <c:v>31.497007933600464</c:v>
                </c:pt>
                <c:pt idx="7">
                  <c:v>30.458068257801759</c:v>
                </c:pt>
                <c:pt idx="8">
                  <c:v>29.49715220578457</c:v>
                </c:pt>
                <c:pt idx="9">
                  <c:v>29.286065159500268</c:v>
                </c:pt>
                <c:pt idx="10">
                  <c:v>31.386936038471191</c:v>
                </c:pt>
                <c:pt idx="11">
                  <c:v>33.31067559273383</c:v>
                </c:pt>
                <c:pt idx="12">
                  <c:v>33.427654487090599</c:v>
                </c:pt>
                <c:pt idx="13">
                  <c:v>33.088578148018584</c:v>
                </c:pt>
                <c:pt idx="14">
                  <c:v>33.950622182914266</c:v>
                </c:pt>
                <c:pt idx="15">
                  <c:v>33.389864074823493</c:v>
                </c:pt>
                <c:pt idx="16">
                  <c:v>31.747899127710383</c:v>
                </c:pt>
                <c:pt idx="17">
                  <c:v>30.185374025469187</c:v>
                </c:pt>
                <c:pt idx="18">
                  <c:v>30.399827360036767</c:v>
                </c:pt>
                <c:pt idx="19">
                  <c:v>31.533317230853079</c:v>
                </c:pt>
                <c:pt idx="20">
                  <c:v>34.004624023001007</c:v>
                </c:pt>
                <c:pt idx="21">
                  <c:v>35.737902973835304</c:v>
                </c:pt>
                <c:pt idx="22">
                  <c:v>37.527507648501683</c:v>
                </c:pt>
                <c:pt idx="23">
                  <c:v>41.390124216037314</c:v>
                </c:pt>
                <c:pt idx="24">
                  <c:v>45.119117678834726</c:v>
                </c:pt>
                <c:pt idx="25">
                  <c:v>42.965313580209383</c:v>
                </c:pt>
                <c:pt idx="26">
                  <c:v>37.373976566247521</c:v>
                </c:pt>
                <c:pt idx="27">
                  <c:v>37.204167622774577</c:v>
                </c:pt>
                <c:pt idx="28">
                  <c:v>37.745450249129604</c:v>
                </c:pt>
                <c:pt idx="29">
                  <c:v>36.128362644631807</c:v>
                </c:pt>
                <c:pt idx="30">
                  <c:v>34.132567510028998</c:v>
                </c:pt>
                <c:pt idx="31">
                  <c:v>32.322512074095684</c:v>
                </c:pt>
                <c:pt idx="32">
                  <c:v>30.605487307185637</c:v>
                </c:pt>
                <c:pt idx="33">
                  <c:v>31.466995458588844</c:v>
                </c:pt>
                <c:pt idx="34">
                  <c:v>34.06367338707949</c:v>
                </c:pt>
                <c:pt idx="35">
                  <c:v>36.138004683641476</c:v>
                </c:pt>
                <c:pt idx="36">
                  <c:v>35.620346854438111</c:v>
                </c:pt>
                <c:pt idx="37">
                  <c:v>33.401041660187445</c:v>
                </c:pt>
                <c:pt idx="38">
                  <c:v>34.437760913598837</c:v>
                </c:pt>
                <c:pt idx="39">
                  <c:v>38.50666668386981</c:v>
                </c:pt>
                <c:pt idx="40">
                  <c:v>41.772791577413955</c:v>
                </c:pt>
                <c:pt idx="41">
                  <c:v>39.997770999616662</c:v>
                </c:pt>
                <c:pt idx="42">
                  <c:v>34.836224223420942</c:v>
                </c:pt>
                <c:pt idx="43">
                  <c:v>32.033564438258921</c:v>
                </c:pt>
                <c:pt idx="44">
                  <c:v>31.269457670729139</c:v>
                </c:pt>
                <c:pt idx="45">
                  <c:v>31.437479431916401</c:v>
                </c:pt>
                <c:pt idx="46">
                  <c:v>32.09773465280206</c:v>
                </c:pt>
                <c:pt idx="47">
                  <c:v>35.668019732118118</c:v>
                </c:pt>
                <c:pt idx="48">
                  <c:v>38.483987041442447</c:v>
                </c:pt>
                <c:pt idx="49">
                  <c:v>38.268214243384001</c:v>
                </c:pt>
                <c:pt idx="50">
                  <c:v>35.36457669975124</c:v>
                </c:pt>
                <c:pt idx="51">
                  <c:v>33.842567278020773</c:v>
                </c:pt>
                <c:pt idx="52">
                  <c:v>35.188612672304828</c:v>
                </c:pt>
                <c:pt idx="53">
                  <c:v>35.977291509238114</c:v>
                </c:pt>
                <c:pt idx="54">
                  <c:v>35.505473352519743</c:v>
                </c:pt>
                <c:pt idx="55">
                  <c:v>35.258441253319738</c:v>
                </c:pt>
                <c:pt idx="56">
                  <c:v>36.37433182574398</c:v>
                </c:pt>
                <c:pt idx="57">
                  <c:v>36.161994972035217</c:v>
                </c:pt>
                <c:pt idx="58">
                  <c:v>34.806674746758176</c:v>
                </c:pt>
                <c:pt idx="59">
                  <c:v>33.232533021162666</c:v>
                </c:pt>
                <c:pt idx="60">
                  <c:v>33.531917902185214</c:v>
                </c:pt>
                <c:pt idx="61">
                  <c:v>33.213163086172102</c:v>
                </c:pt>
                <c:pt idx="62">
                  <c:v>31.887436605636111</c:v>
                </c:pt>
                <c:pt idx="63">
                  <c:v>30.889968009563169</c:v>
                </c:pt>
                <c:pt idx="64">
                  <c:v>30.148430767752558</c:v>
                </c:pt>
                <c:pt idx="65">
                  <c:v>29.366138220662194</c:v>
                </c:pt>
                <c:pt idx="66">
                  <c:v>29.425687721723126</c:v>
                </c:pt>
                <c:pt idx="67">
                  <c:v>31.624736870759207</c:v>
                </c:pt>
                <c:pt idx="68">
                  <c:v>33.3999754097172</c:v>
                </c:pt>
                <c:pt idx="69">
                  <c:v>33.033187299469617</c:v>
                </c:pt>
                <c:pt idx="70">
                  <c:v>31.977206196909837</c:v>
                </c:pt>
                <c:pt idx="71">
                  <c:v>31.543993429812559</c:v>
                </c:pt>
                <c:pt idx="72">
                  <c:v>30.55254345156569</c:v>
                </c:pt>
                <c:pt idx="73">
                  <c:v>32.754931809476574</c:v>
                </c:pt>
                <c:pt idx="74">
                  <c:v>35.713860809279765</c:v>
                </c:pt>
                <c:pt idx="75">
                  <c:v>35.69255093264168</c:v>
                </c:pt>
                <c:pt idx="76">
                  <c:v>33.129281324991602</c:v>
                </c:pt>
                <c:pt idx="77">
                  <c:v>30.765294735644904</c:v>
                </c:pt>
                <c:pt idx="78">
                  <c:v>28.338566942363265</c:v>
                </c:pt>
                <c:pt idx="79">
                  <c:v>25.752305080803794</c:v>
                </c:pt>
                <c:pt idx="80">
                  <c:v>25.932237528954289</c:v>
                </c:pt>
                <c:pt idx="81">
                  <c:v>28.615683050214592</c:v>
                </c:pt>
                <c:pt idx="82">
                  <c:v>30.626817246500178</c:v>
                </c:pt>
                <c:pt idx="83">
                  <c:v>29.207369850489425</c:v>
                </c:pt>
                <c:pt idx="84">
                  <c:v>27.451637512940259</c:v>
                </c:pt>
                <c:pt idx="85">
                  <c:v>27.503703288733803</c:v>
                </c:pt>
                <c:pt idx="86">
                  <c:v>29.15565752987046</c:v>
                </c:pt>
                <c:pt idx="87">
                  <c:v>30.706368504325859</c:v>
                </c:pt>
                <c:pt idx="88">
                  <c:v>30.08778571085336</c:v>
                </c:pt>
                <c:pt idx="89">
                  <c:v>26.854091288454001</c:v>
                </c:pt>
                <c:pt idx="90">
                  <c:v>24.590495955163487</c:v>
                </c:pt>
                <c:pt idx="91">
                  <c:v>27.512926403452003</c:v>
                </c:pt>
                <c:pt idx="92">
                  <c:v>30.173344518317002</c:v>
                </c:pt>
                <c:pt idx="93">
                  <c:v>29.650805364132047</c:v>
                </c:pt>
                <c:pt idx="94">
                  <c:v>29.596854939426073</c:v>
                </c:pt>
                <c:pt idx="95">
                  <c:v>28.629793947993008</c:v>
                </c:pt>
                <c:pt idx="96">
                  <c:v>26.341337968216706</c:v>
                </c:pt>
                <c:pt idx="97">
                  <c:v>26.389898155621388</c:v>
                </c:pt>
                <c:pt idx="98">
                  <c:v>28.122494681095382</c:v>
                </c:pt>
                <c:pt idx="99">
                  <c:v>29.386569634397041</c:v>
                </c:pt>
                <c:pt idx="100">
                  <c:v>28.395908020231115</c:v>
                </c:pt>
                <c:pt idx="101">
                  <c:v>28.313865084412477</c:v>
                </c:pt>
                <c:pt idx="102">
                  <c:v>30.474696265562901</c:v>
                </c:pt>
                <c:pt idx="103">
                  <c:v>35.617968581381014</c:v>
                </c:pt>
                <c:pt idx="104">
                  <c:v>37.695837410862225</c:v>
                </c:pt>
                <c:pt idx="105">
                  <c:v>35.778495235049114</c:v>
                </c:pt>
                <c:pt idx="106">
                  <c:v>31.718759774803715</c:v>
                </c:pt>
                <c:pt idx="107">
                  <c:v>28.641958559149806</c:v>
                </c:pt>
                <c:pt idx="108">
                  <c:v>27.482547170692357</c:v>
                </c:pt>
                <c:pt idx="109">
                  <c:v>29.137432755813933</c:v>
                </c:pt>
                <c:pt idx="110">
                  <c:v>35.344654609765314</c:v>
                </c:pt>
                <c:pt idx="111">
                  <c:v>53.841431992333575</c:v>
                </c:pt>
                <c:pt idx="112">
                  <c:v>61.899139578436191</c:v>
                </c:pt>
                <c:pt idx="113">
                  <c:v>59.621418281032632</c:v>
                </c:pt>
                <c:pt idx="114">
                  <c:v>41.831324436260452</c:v>
                </c:pt>
                <c:pt idx="115">
                  <c:v>28.875988736040391</c:v>
                </c:pt>
                <c:pt idx="116">
                  <c:v>27.12856899381832</c:v>
                </c:pt>
                <c:pt idx="117">
                  <c:v>27.163837806770982</c:v>
                </c:pt>
                <c:pt idx="118">
                  <c:v>25.568253739012142</c:v>
                </c:pt>
                <c:pt idx="119">
                  <c:v>27.876606953947636</c:v>
                </c:pt>
                <c:pt idx="120">
                  <c:v>31.830832855779519</c:v>
                </c:pt>
                <c:pt idx="121">
                  <c:v>30.311591649480924</c:v>
                </c:pt>
                <c:pt idx="122">
                  <c:v>28.841742448906068</c:v>
                </c:pt>
                <c:pt idx="123">
                  <c:v>29.413791374391735</c:v>
                </c:pt>
                <c:pt idx="124">
                  <c:v>31.045630208156965</c:v>
                </c:pt>
                <c:pt idx="125">
                  <c:v>28.72055602710639</c:v>
                </c:pt>
                <c:pt idx="126">
                  <c:v>24.284029183388398</c:v>
                </c:pt>
                <c:pt idx="127">
                  <c:v>19.864285008503401</c:v>
                </c:pt>
                <c:pt idx="128">
                  <c:v>22.22028757809187</c:v>
                </c:pt>
                <c:pt idx="129">
                  <c:v>32.517892546488135</c:v>
                </c:pt>
                <c:pt idx="130">
                  <c:v>47.948114256174314</c:v>
                </c:pt>
                <c:pt idx="131">
                  <c:v>54.444433968698263</c:v>
                </c:pt>
                <c:pt idx="132">
                  <c:v>43.367441891084894</c:v>
                </c:pt>
                <c:pt idx="133">
                  <c:v>26.291123352907032</c:v>
                </c:pt>
                <c:pt idx="134">
                  <c:v>15.311800597843046</c:v>
                </c:pt>
                <c:pt idx="135">
                  <c:v>15.424252815921077</c:v>
                </c:pt>
                <c:pt idx="136">
                  <c:v>16.076286993731578</c:v>
                </c:pt>
                <c:pt idx="137">
                  <c:v>18.62334429197567</c:v>
                </c:pt>
                <c:pt idx="138">
                  <c:v>22.737347524650968</c:v>
                </c:pt>
                <c:pt idx="139">
                  <c:v>25.880299970180527</c:v>
                </c:pt>
                <c:pt idx="140">
                  <c:v>28.442109841628451</c:v>
                </c:pt>
                <c:pt idx="141">
                  <c:v>30.347505643529438</c:v>
                </c:pt>
                <c:pt idx="142">
                  <c:v>29.906088510474042</c:v>
                </c:pt>
                <c:pt idx="143">
                  <c:v>31.791946038392233</c:v>
                </c:pt>
                <c:pt idx="144">
                  <c:v>33.7562252271373</c:v>
                </c:pt>
                <c:pt idx="145">
                  <c:v>30.210826507083347</c:v>
                </c:pt>
                <c:pt idx="146">
                  <c:v>23.768620161151134</c:v>
                </c:pt>
                <c:pt idx="147">
                  <c:v>17.594778523264075</c:v>
                </c:pt>
                <c:pt idx="148">
                  <c:v>12.324175170268177</c:v>
                </c:pt>
                <c:pt idx="149">
                  <c:v>12.789713896776551</c:v>
                </c:pt>
                <c:pt idx="150">
                  <c:v>14.356131089401913</c:v>
                </c:pt>
                <c:pt idx="151">
                  <c:v>14.217056678624459</c:v>
                </c:pt>
                <c:pt idx="152">
                  <c:v>15.356587739709093</c:v>
                </c:pt>
                <c:pt idx="153">
                  <c:v>16.534438032807465</c:v>
                </c:pt>
                <c:pt idx="154">
                  <c:v>15.724612783694418</c:v>
                </c:pt>
                <c:pt idx="155">
                  <c:v>14.085332327448821</c:v>
                </c:pt>
                <c:pt idx="156">
                  <c:v>13.731997065008901</c:v>
                </c:pt>
                <c:pt idx="157">
                  <c:v>14.106220630634281</c:v>
                </c:pt>
                <c:pt idx="158">
                  <c:v>14.473270943277205</c:v>
                </c:pt>
                <c:pt idx="159">
                  <c:v>14.461037332819464</c:v>
                </c:pt>
                <c:pt idx="160">
                  <c:v>13.577551122866524</c:v>
                </c:pt>
                <c:pt idx="161">
                  <c:v>10.720570353628556</c:v>
                </c:pt>
                <c:pt idx="162">
                  <c:v>9.1954281736891232</c:v>
                </c:pt>
                <c:pt idx="163">
                  <c:v>9.644208890270523</c:v>
                </c:pt>
                <c:pt idx="164">
                  <c:v>11.051997876882298</c:v>
                </c:pt>
                <c:pt idx="165">
                  <c:v>12.719889810993696</c:v>
                </c:pt>
                <c:pt idx="166">
                  <c:v>13.884668356913716</c:v>
                </c:pt>
                <c:pt idx="167">
                  <c:v>14.180722568749427</c:v>
                </c:pt>
                <c:pt idx="168">
                  <c:v>13.599262023502551</c:v>
                </c:pt>
                <c:pt idx="169">
                  <c:v>12.14079270899656</c:v>
                </c:pt>
                <c:pt idx="170">
                  <c:v>11.422090710349158</c:v>
                </c:pt>
                <c:pt idx="171">
                  <c:v>11.495280379225365</c:v>
                </c:pt>
                <c:pt idx="172">
                  <c:v>12.406102196248229</c:v>
                </c:pt>
                <c:pt idx="173">
                  <c:v>14.020127846956665</c:v>
                </c:pt>
                <c:pt idx="174">
                  <c:v>15.996212924290885</c:v>
                </c:pt>
                <c:pt idx="175">
                  <c:v>18.165898468617243</c:v>
                </c:pt>
                <c:pt idx="176">
                  <c:v>16.333227141689619</c:v>
                </c:pt>
                <c:pt idx="177">
                  <c:v>14.625010597625419</c:v>
                </c:pt>
                <c:pt idx="178">
                  <c:v>14.354114386785675</c:v>
                </c:pt>
                <c:pt idx="179">
                  <c:v>13.877211450720973</c:v>
                </c:pt>
                <c:pt idx="180">
                  <c:v>11.917641217735319</c:v>
                </c:pt>
                <c:pt idx="181">
                  <c:v>10.373426596586816</c:v>
                </c:pt>
                <c:pt idx="182">
                  <c:v>10.571365003021917</c:v>
                </c:pt>
                <c:pt idx="183">
                  <c:v>12.527134676660783</c:v>
                </c:pt>
                <c:pt idx="184">
                  <c:v>13.314431077338922</c:v>
                </c:pt>
                <c:pt idx="185">
                  <c:v>12.836095979663792</c:v>
                </c:pt>
                <c:pt idx="186">
                  <c:v>12.405332451674706</c:v>
                </c:pt>
                <c:pt idx="187">
                  <c:v>13.336269748939458</c:v>
                </c:pt>
                <c:pt idx="188">
                  <c:v>13.383036606822863</c:v>
                </c:pt>
                <c:pt idx="189">
                  <c:v>12.702059003813236</c:v>
                </c:pt>
                <c:pt idx="190">
                  <c:v>11.763448099239747</c:v>
                </c:pt>
                <c:pt idx="191">
                  <c:v>11.354907048869606</c:v>
                </c:pt>
                <c:pt idx="192">
                  <c:v>10.265742722323141</c:v>
                </c:pt>
                <c:pt idx="193">
                  <c:v>9.9236859965168964</c:v>
                </c:pt>
                <c:pt idx="194">
                  <c:v>11.322542220968025</c:v>
                </c:pt>
                <c:pt idx="195">
                  <c:v>12.447415623749624</c:v>
                </c:pt>
                <c:pt idx="196">
                  <c:v>13.084065369413217</c:v>
                </c:pt>
                <c:pt idx="197">
                  <c:v>13.360336119281119</c:v>
                </c:pt>
                <c:pt idx="198">
                  <c:v>12.758915775575254</c:v>
                </c:pt>
                <c:pt idx="199">
                  <c:v>12.091152923687195</c:v>
                </c:pt>
                <c:pt idx="200">
                  <c:v>12.720929207901943</c:v>
                </c:pt>
                <c:pt idx="201">
                  <c:v>13.593321418442491</c:v>
                </c:pt>
                <c:pt idx="202">
                  <c:v>13.94042954141768</c:v>
                </c:pt>
                <c:pt idx="203">
                  <c:v>13.076983358447857</c:v>
                </c:pt>
                <c:pt idx="204">
                  <c:v>12.721454820673129</c:v>
                </c:pt>
                <c:pt idx="205">
                  <c:v>13.781779015481909</c:v>
                </c:pt>
                <c:pt idx="206">
                  <c:v>14.596697858742068</c:v>
                </c:pt>
                <c:pt idx="207">
                  <c:v>15.279411891601747</c:v>
                </c:pt>
                <c:pt idx="208">
                  <c:v>15.676313673614557</c:v>
                </c:pt>
                <c:pt idx="209">
                  <c:v>16.330429600820228</c:v>
                </c:pt>
                <c:pt idx="210">
                  <c:v>17.61812207370895</c:v>
                </c:pt>
                <c:pt idx="211">
                  <c:v>19.085394931018602</c:v>
                </c:pt>
                <c:pt idx="212">
                  <c:v>19.042418894660141</c:v>
                </c:pt>
                <c:pt idx="213">
                  <c:v>18.262051956543033</c:v>
                </c:pt>
                <c:pt idx="214">
                  <c:v>18.083934805305478</c:v>
                </c:pt>
                <c:pt idx="215">
                  <c:v>18.541917681170226</c:v>
                </c:pt>
                <c:pt idx="216">
                  <c:v>17.950061762092176</c:v>
                </c:pt>
                <c:pt idx="217">
                  <c:v>16.658389569355997</c:v>
                </c:pt>
                <c:pt idx="218">
                  <c:v>15.093383532751139</c:v>
                </c:pt>
                <c:pt idx="219">
                  <c:v>14.653512438781352</c:v>
                </c:pt>
                <c:pt idx="220">
                  <c:v>15.531842621311046</c:v>
                </c:pt>
                <c:pt idx="221">
                  <c:v>17.738886715232752</c:v>
                </c:pt>
                <c:pt idx="222">
                  <c:v>19.442723334914554</c:v>
                </c:pt>
                <c:pt idx="223">
                  <c:v>21.105387037624709</c:v>
                </c:pt>
                <c:pt idx="224">
                  <c:v>20.88525305985258</c:v>
                </c:pt>
                <c:pt idx="225">
                  <c:v>18.962540917561391</c:v>
                </c:pt>
                <c:pt idx="226">
                  <c:v>16.49936340052999</c:v>
                </c:pt>
                <c:pt idx="227">
                  <c:v>13.170150235144856</c:v>
                </c:pt>
                <c:pt idx="228">
                  <c:v>8.8730327314284327</c:v>
                </c:pt>
                <c:pt idx="229">
                  <c:v>7.1762936541991458</c:v>
                </c:pt>
                <c:pt idx="230">
                  <c:v>9.2979015625417336</c:v>
                </c:pt>
                <c:pt idx="231">
                  <c:v>11.766676124477215</c:v>
                </c:pt>
                <c:pt idx="232">
                  <c:v>11.60284413382662</c:v>
                </c:pt>
                <c:pt idx="233">
                  <c:v>10.174792720608249</c:v>
                </c:pt>
                <c:pt idx="234">
                  <c:v>9.6528305342337557</c:v>
                </c:pt>
                <c:pt idx="235">
                  <c:v>9.7284246027470829</c:v>
                </c:pt>
                <c:pt idx="236">
                  <c:v>10.007339251052699</c:v>
                </c:pt>
                <c:pt idx="237">
                  <c:v>10.420155404193487</c:v>
                </c:pt>
                <c:pt idx="238">
                  <c:v>10.017659763141333</c:v>
                </c:pt>
                <c:pt idx="239">
                  <c:v>9.3053642043083737</c:v>
                </c:pt>
                <c:pt idx="240">
                  <c:v>9.1393241087806114</c:v>
                </c:pt>
                <c:pt idx="241">
                  <c:v>10.180939197807657</c:v>
                </c:pt>
                <c:pt idx="242">
                  <c:v>10.217042088875635</c:v>
                </c:pt>
                <c:pt idx="243">
                  <c:v>8.5383323330249254</c:v>
                </c:pt>
                <c:pt idx="244">
                  <c:v>7.9138075643426191</c:v>
                </c:pt>
                <c:pt idx="245">
                  <c:v>8.9528712314757684</c:v>
                </c:pt>
                <c:pt idx="246">
                  <c:v>8.6064061874423246</c:v>
                </c:pt>
                <c:pt idx="247">
                  <c:v>7.95397648114505</c:v>
                </c:pt>
                <c:pt idx="248">
                  <c:v>7.6873084154040665</c:v>
                </c:pt>
                <c:pt idx="249">
                  <c:v>7.6569749489685792</c:v>
                </c:pt>
                <c:pt idx="250">
                  <c:v>7.1665629844307333</c:v>
                </c:pt>
                <c:pt idx="251">
                  <c:v>6.4131643476424021</c:v>
                </c:pt>
                <c:pt idx="252">
                  <c:v>5.9887691688161349</c:v>
                </c:pt>
                <c:pt idx="253">
                  <c:v>7.4305060745067726</c:v>
                </c:pt>
                <c:pt idx="254">
                  <c:v>9.3009960845529083</c:v>
                </c:pt>
                <c:pt idx="255">
                  <c:v>10.892505469947443</c:v>
                </c:pt>
                <c:pt idx="256">
                  <c:v>11.424989467864696</c:v>
                </c:pt>
                <c:pt idx="257">
                  <c:v>11.097208639861957</c:v>
                </c:pt>
                <c:pt idx="258">
                  <c:v>9.4958992911567837</c:v>
                </c:pt>
                <c:pt idx="259">
                  <c:v>7.0738249488075509</c:v>
                </c:pt>
                <c:pt idx="260">
                  <c:v>5.4406989616272465</c:v>
                </c:pt>
                <c:pt idx="261">
                  <c:v>4.6212458749903593</c:v>
                </c:pt>
                <c:pt idx="262">
                  <c:v>4.3739857317733275</c:v>
                </c:pt>
                <c:pt idx="263">
                  <c:v>4.7080068439785867</c:v>
                </c:pt>
                <c:pt idx="264">
                  <c:v>5.4768633361387735</c:v>
                </c:pt>
                <c:pt idx="265">
                  <c:v>6.127059798948685</c:v>
                </c:pt>
                <c:pt idx="266">
                  <c:v>5.6451806239327293</c:v>
                </c:pt>
                <c:pt idx="267">
                  <c:v>4.7985803054588274</c:v>
                </c:pt>
                <c:pt idx="268">
                  <c:v>4.5471647545551575</c:v>
                </c:pt>
                <c:pt idx="269">
                  <c:v>4.7873146588108693</c:v>
                </c:pt>
                <c:pt idx="270">
                  <c:v>4.995203675764869</c:v>
                </c:pt>
                <c:pt idx="271">
                  <c:v>5.1128175523063719</c:v>
                </c:pt>
                <c:pt idx="272">
                  <c:v>4.9303357400244012</c:v>
                </c:pt>
                <c:pt idx="273">
                  <c:v>4.1089109958311036</c:v>
                </c:pt>
                <c:pt idx="274">
                  <c:v>3.6671282381983819</c:v>
                </c:pt>
                <c:pt idx="275">
                  <c:v>3.9454176071577507</c:v>
                </c:pt>
                <c:pt idx="276">
                  <c:v>4.0132943336216851</c:v>
                </c:pt>
                <c:pt idx="277">
                  <c:v>3.1908353752811354</c:v>
                </c:pt>
                <c:pt idx="278">
                  <c:v>1.8885234692859176</c:v>
                </c:pt>
                <c:pt idx="279">
                  <c:v>1.2770640422671846</c:v>
                </c:pt>
                <c:pt idx="280">
                  <c:v>1.0230352178807904</c:v>
                </c:pt>
                <c:pt idx="281">
                  <c:v>1.2293420162580588</c:v>
                </c:pt>
                <c:pt idx="282">
                  <c:v>1.9478985289589335</c:v>
                </c:pt>
                <c:pt idx="283">
                  <c:v>2.1122748585947133</c:v>
                </c:pt>
                <c:pt idx="284">
                  <c:v>2.3021169024079331</c:v>
                </c:pt>
                <c:pt idx="285">
                  <c:v>2.2184528913511499</c:v>
                </c:pt>
                <c:pt idx="286">
                  <c:v>1.6561006652512875</c:v>
                </c:pt>
                <c:pt idx="287">
                  <c:v>1.1396464511968261</c:v>
                </c:pt>
                <c:pt idx="288">
                  <c:v>0.94921947296836562</c:v>
                </c:pt>
                <c:pt idx="289">
                  <c:v>1.0395592165466885</c:v>
                </c:pt>
                <c:pt idx="290">
                  <c:v>1.2687607862811559</c:v>
                </c:pt>
                <c:pt idx="291">
                  <c:v>1.9184077003523807</c:v>
                </c:pt>
                <c:pt idx="292">
                  <c:v>2.5754547627325106</c:v>
                </c:pt>
                <c:pt idx="293">
                  <c:v>2.6389126111996215</c:v>
                </c:pt>
                <c:pt idx="294">
                  <c:v>2.2644054237352247</c:v>
                </c:pt>
                <c:pt idx="295">
                  <c:v>1.7954832862597834</c:v>
                </c:pt>
                <c:pt idx="296">
                  <c:v>1.3773777304142858</c:v>
                </c:pt>
                <c:pt idx="297">
                  <c:v>1.6697943303549541</c:v>
                </c:pt>
                <c:pt idx="298">
                  <c:v>1.6841993296926725</c:v>
                </c:pt>
                <c:pt idx="299">
                  <c:v>1.497597772873307</c:v>
                </c:pt>
                <c:pt idx="300">
                  <c:v>2.4263376382466317</c:v>
                </c:pt>
                <c:pt idx="301">
                  <c:v>2.9195206760264476</c:v>
                </c:pt>
                <c:pt idx="302">
                  <c:v>3.0772361985346954</c:v>
                </c:pt>
                <c:pt idx="303">
                  <c:v>3.169206752019587</c:v>
                </c:pt>
                <c:pt idx="304">
                  <c:v>3.876079664334068</c:v>
                </c:pt>
                <c:pt idx="305">
                  <c:v>3.8979903832631448</c:v>
                </c:pt>
                <c:pt idx="306">
                  <c:v>3.6158901179575378</c:v>
                </c:pt>
                <c:pt idx="307">
                  <c:v>3.7852559093870042</c:v>
                </c:pt>
                <c:pt idx="308">
                  <c:v>3.5344070914469956</c:v>
                </c:pt>
                <c:pt idx="309">
                  <c:v>3.2193038987840801</c:v>
                </c:pt>
                <c:pt idx="310">
                  <c:v>2.8488827911660346</c:v>
                </c:pt>
                <c:pt idx="311">
                  <c:v>2.0263275874681619</c:v>
                </c:pt>
                <c:pt idx="312">
                  <c:v>1.6396332626147327</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0-DAB7-41DA-B46C-48DD7ABDD3F4}"/>
            </c:ext>
          </c:extLst>
        </c:ser>
        <c:ser>
          <c:idx val="1"/>
          <c:order val="1"/>
          <c:tx>
            <c:v>1.3</c:v>
          </c:tx>
          <c:spPr>
            <a:ln w="19050" cap="rnd">
              <a:solidFill>
                <a:schemeClr val="accent2"/>
              </a:solidFill>
              <a:round/>
            </a:ln>
            <a:effectLst/>
          </c:spPr>
          <c:marker>
            <c:symbol val="none"/>
          </c:marker>
          <c:xVal>
            <c:strRef>
              <c:f>'LC1.3'!$D:$D</c:f>
              <c:strCache>
                <c:ptCount val="313"/>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extLst xmlns:c15="http://schemas.microsoft.com/office/drawing/2012/chart"/>
            </c:strRef>
          </c:xVal>
          <c:yVal>
            <c:numRef>
              <c:f>'LC1.3'!$E:$E</c:f>
              <c:numCache>
                <c:formatCode>General</c:formatCode>
                <c:ptCount val="1048576"/>
                <c:pt idx="0">
                  <c:v>0</c:v>
                </c:pt>
                <c:pt idx="1">
                  <c:v>11.9922543782167</c:v>
                </c:pt>
                <c:pt idx="2">
                  <c:v>28.532316372601947</c:v>
                </c:pt>
                <c:pt idx="3">
                  <c:v>35.744977331701982</c:v>
                </c:pt>
                <c:pt idx="4">
                  <c:v>33.211757451990323</c:v>
                </c:pt>
                <c:pt idx="5">
                  <c:v>31.670330378078525</c:v>
                </c:pt>
                <c:pt idx="6">
                  <c:v>40.868478104181072</c:v>
                </c:pt>
                <c:pt idx="7">
                  <c:v>58.480704544253996</c:v>
                </c:pt>
                <c:pt idx="8">
                  <c:v>69.492311054137687</c:v>
                </c:pt>
                <c:pt idx="9">
                  <c:v>70.629328371386137</c:v>
                </c:pt>
                <c:pt idx="10">
                  <c:v>67.160444185703028</c:v>
                </c:pt>
                <c:pt idx="11">
                  <c:v>56.515032926989619</c:v>
                </c:pt>
                <c:pt idx="12">
                  <c:v>41.999786530840097</c:v>
                </c:pt>
                <c:pt idx="13">
                  <c:v>32.458323140090087</c:v>
                </c:pt>
                <c:pt idx="14">
                  <c:v>31.035799247793406</c:v>
                </c:pt>
                <c:pt idx="15">
                  <c:v>31.368534460888974</c:v>
                </c:pt>
                <c:pt idx="16">
                  <c:v>31.23135138138457</c:v>
                </c:pt>
                <c:pt idx="17">
                  <c:v>29.968338789598683</c:v>
                </c:pt>
                <c:pt idx="18">
                  <c:v>33.078408675459194</c:v>
                </c:pt>
                <c:pt idx="19">
                  <c:v>41.170815789988922</c:v>
                </c:pt>
                <c:pt idx="20">
                  <c:v>44.054529231838998</c:v>
                </c:pt>
                <c:pt idx="21">
                  <c:v>40.074370664885727</c:v>
                </c:pt>
                <c:pt idx="22">
                  <c:v>33.066867843447184</c:v>
                </c:pt>
                <c:pt idx="23">
                  <c:v>31.122581607843383</c:v>
                </c:pt>
                <c:pt idx="24">
                  <c:v>34.288347555824174</c:v>
                </c:pt>
                <c:pt idx="25">
                  <c:v>34.947644411298789</c:v>
                </c:pt>
                <c:pt idx="26">
                  <c:v>33.057974294337271</c:v>
                </c:pt>
                <c:pt idx="27">
                  <c:v>31.351760709139079</c:v>
                </c:pt>
                <c:pt idx="28">
                  <c:v>30.430472413671694</c:v>
                </c:pt>
                <c:pt idx="29">
                  <c:v>30.973820741088897</c:v>
                </c:pt>
                <c:pt idx="30">
                  <c:v>31.777120509167744</c:v>
                </c:pt>
                <c:pt idx="31">
                  <c:v>31.330187909376736</c:v>
                </c:pt>
                <c:pt idx="32">
                  <c:v>30.047823979148454</c:v>
                </c:pt>
                <c:pt idx="33">
                  <c:v>28.988155170730192</c:v>
                </c:pt>
                <c:pt idx="34">
                  <c:v>30.339401178625302</c:v>
                </c:pt>
                <c:pt idx="35">
                  <c:v>33.517340710840877</c:v>
                </c:pt>
                <c:pt idx="36">
                  <c:v>34.61350038956396</c:v>
                </c:pt>
                <c:pt idx="37">
                  <c:v>33.82517258680943</c:v>
                </c:pt>
                <c:pt idx="38">
                  <c:v>33.83443735602598</c:v>
                </c:pt>
                <c:pt idx="39">
                  <c:v>35.009359558625647</c:v>
                </c:pt>
                <c:pt idx="40">
                  <c:v>34.89786977670618</c:v>
                </c:pt>
                <c:pt idx="41">
                  <c:v>33.238614361414946</c:v>
                </c:pt>
                <c:pt idx="42">
                  <c:v>32.133868142902898</c:v>
                </c:pt>
                <c:pt idx="43">
                  <c:v>33.032019717956153</c:v>
                </c:pt>
                <c:pt idx="44">
                  <c:v>33.66606459102772</c:v>
                </c:pt>
                <c:pt idx="45">
                  <c:v>32.841375446368318</c:v>
                </c:pt>
                <c:pt idx="46">
                  <c:v>31.592760596374244</c:v>
                </c:pt>
                <c:pt idx="47">
                  <c:v>32.171750283964904</c:v>
                </c:pt>
                <c:pt idx="48">
                  <c:v>34.859954380613488</c:v>
                </c:pt>
                <c:pt idx="49">
                  <c:v>36.773096493601855</c:v>
                </c:pt>
                <c:pt idx="50">
                  <c:v>36.169761602154537</c:v>
                </c:pt>
                <c:pt idx="51">
                  <c:v>33.143116692872745</c:v>
                </c:pt>
                <c:pt idx="52">
                  <c:v>29.884346849656652</c:v>
                </c:pt>
                <c:pt idx="53">
                  <c:v>28.253293198391603</c:v>
                </c:pt>
                <c:pt idx="54">
                  <c:v>28.988721436298313</c:v>
                </c:pt>
                <c:pt idx="55">
                  <c:v>32.606235997315672</c:v>
                </c:pt>
                <c:pt idx="56">
                  <c:v>36.236010498233156</c:v>
                </c:pt>
                <c:pt idx="57">
                  <c:v>36.557541242311615</c:v>
                </c:pt>
                <c:pt idx="58">
                  <c:v>34.179733346091481</c:v>
                </c:pt>
                <c:pt idx="59">
                  <c:v>31.847080613061312</c:v>
                </c:pt>
                <c:pt idx="60">
                  <c:v>29.783066624314998</c:v>
                </c:pt>
                <c:pt idx="61">
                  <c:v>29.05138711545473</c:v>
                </c:pt>
                <c:pt idx="62">
                  <c:v>30.080556053030829</c:v>
                </c:pt>
                <c:pt idx="63">
                  <c:v>31.472812954849701</c:v>
                </c:pt>
                <c:pt idx="64">
                  <c:v>33.098256826761066</c:v>
                </c:pt>
                <c:pt idx="65">
                  <c:v>32.53009000810836</c:v>
                </c:pt>
                <c:pt idx="66">
                  <c:v>29.82910593963685</c:v>
                </c:pt>
                <c:pt idx="67">
                  <c:v>28.98925900131357</c:v>
                </c:pt>
                <c:pt idx="68">
                  <c:v>30.731667028476362</c:v>
                </c:pt>
                <c:pt idx="69">
                  <c:v>31.034091586378295</c:v>
                </c:pt>
                <c:pt idx="70">
                  <c:v>30.409011193741645</c:v>
                </c:pt>
                <c:pt idx="71">
                  <c:v>30.36639967935966</c:v>
                </c:pt>
                <c:pt idx="72">
                  <c:v>29.527266610837579</c:v>
                </c:pt>
                <c:pt idx="73">
                  <c:v>30.197511045503031</c:v>
                </c:pt>
                <c:pt idx="74">
                  <c:v>32.45411119754948</c:v>
                </c:pt>
                <c:pt idx="75">
                  <c:v>36.957647862797444</c:v>
                </c:pt>
                <c:pt idx="76">
                  <c:v>41.840604194551929</c:v>
                </c:pt>
                <c:pt idx="77">
                  <c:v>42.07056257459368</c:v>
                </c:pt>
                <c:pt idx="78">
                  <c:v>35.905779553200162</c:v>
                </c:pt>
                <c:pt idx="79">
                  <c:v>29.295149434433075</c:v>
                </c:pt>
                <c:pt idx="80">
                  <c:v>28.91287077259436</c:v>
                </c:pt>
                <c:pt idx="81">
                  <c:v>29.526345626634463</c:v>
                </c:pt>
                <c:pt idx="82">
                  <c:v>28.853007425260721</c:v>
                </c:pt>
                <c:pt idx="83">
                  <c:v>29.472850839054495</c:v>
                </c:pt>
                <c:pt idx="84">
                  <c:v>30.759526926991825</c:v>
                </c:pt>
                <c:pt idx="85">
                  <c:v>30.996663207798751</c:v>
                </c:pt>
                <c:pt idx="86">
                  <c:v>31.068396972583223</c:v>
                </c:pt>
                <c:pt idx="87">
                  <c:v>30.960711234917206</c:v>
                </c:pt>
                <c:pt idx="88">
                  <c:v>29.830579344462208</c:v>
                </c:pt>
                <c:pt idx="89">
                  <c:v>27.848895258198514</c:v>
                </c:pt>
                <c:pt idx="90">
                  <c:v>26.483106038216025</c:v>
                </c:pt>
                <c:pt idx="91">
                  <c:v>27.025359462590394</c:v>
                </c:pt>
                <c:pt idx="92">
                  <c:v>27.348843418389198</c:v>
                </c:pt>
                <c:pt idx="93">
                  <c:v>26.757174171959868</c:v>
                </c:pt>
                <c:pt idx="94">
                  <c:v>26.571892069753513</c:v>
                </c:pt>
                <c:pt idx="95">
                  <c:v>26.617078886715866</c:v>
                </c:pt>
                <c:pt idx="96">
                  <c:v>26.671427749887307</c:v>
                </c:pt>
                <c:pt idx="97">
                  <c:v>27.724206179687783</c:v>
                </c:pt>
                <c:pt idx="98">
                  <c:v>28.845994762981626</c:v>
                </c:pt>
                <c:pt idx="99">
                  <c:v>29.181089590527538</c:v>
                </c:pt>
                <c:pt idx="100">
                  <c:v>29.156943073991663</c:v>
                </c:pt>
                <c:pt idx="101">
                  <c:v>29.116688619896408</c:v>
                </c:pt>
                <c:pt idx="102">
                  <c:v>28.709225052439784</c:v>
                </c:pt>
                <c:pt idx="103">
                  <c:v>28.487282737792221</c:v>
                </c:pt>
                <c:pt idx="104">
                  <c:v>28.456186474815418</c:v>
                </c:pt>
                <c:pt idx="105">
                  <c:v>27.670574195041549</c:v>
                </c:pt>
                <c:pt idx="106">
                  <c:v>26.639707428316814</c:v>
                </c:pt>
                <c:pt idx="107">
                  <c:v>26.502491839761039</c:v>
                </c:pt>
                <c:pt idx="108">
                  <c:v>26.227809819041646</c:v>
                </c:pt>
                <c:pt idx="109">
                  <c:v>25.518800359277826</c:v>
                </c:pt>
                <c:pt idx="110">
                  <c:v>25.700152538727707</c:v>
                </c:pt>
                <c:pt idx="111">
                  <c:v>26.787753267505362</c:v>
                </c:pt>
                <c:pt idx="112">
                  <c:v>27.747357223874225</c:v>
                </c:pt>
                <c:pt idx="113">
                  <c:v>29.482719352750099</c:v>
                </c:pt>
                <c:pt idx="114">
                  <c:v>32.389272136354336</c:v>
                </c:pt>
                <c:pt idx="115">
                  <c:v>33.659161130264081</c:v>
                </c:pt>
                <c:pt idx="116">
                  <c:v>32.105993064676582</c:v>
                </c:pt>
                <c:pt idx="117">
                  <c:v>29.88288902723977</c:v>
                </c:pt>
                <c:pt idx="118">
                  <c:v>25.993545302214002</c:v>
                </c:pt>
                <c:pt idx="119">
                  <c:v>23.828449194099736</c:v>
                </c:pt>
                <c:pt idx="120">
                  <c:v>23.608307238414277</c:v>
                </c:pt>
                <c:pt idx="121">
                  <c:v>24.080582593222509</c:v>
                </c:pt>
                <c:pt idx="122">
                  <c:v>24.765648326041031</c:v>
                </c:pt>
                <c:pt idx="123">
                  <c:v>25.004239956808075</c:v>
                </c:pt>
                <c:pt idx="124">
                  <c:v>25.223021193915315</c:v>
                </c:pt>
                <c:pt idx="125">
                  <c:v>27.640013572112558</c:v>
                </c:pt>
                <c:pt idx="126">
                  <c:v>30.063879485268746</c:v>
                </c:pt>
                <c:pt idx="127">
                  <c:v>28.775097844075411</c:v>
                </c:pt>
                <c:pt idx="128">
                  <c:v>26.111468485405261</c:v>
                </c:pt>
                <c:pt idx="129">
                  <c:v>24.92129780747004</c:v>
                </c:pt>
                <c:pt idx="130">
                  <c:v>25.464101191345307</c:v>
                </c:pt>
                <c:pt idx="131">
                  <c:v>26.312313395875435</c:v>
                </c:pt>
                <c:pt idx="132">
                  <c:v>26.332957967813719</c:v>
                </c:pt>
                <c:pt idx="133">
                  <c:v>26.21882819906088</c:v>
                </c:pt>
                <c:pt idx="134">
                  <c:v>27.204094420209973</c:v>
                </c:pt>
                <c:pt idx="135">
                  <c:v>29.048091036442013</c:v>
                </c:pt>
                <c:pt idx="136">
                  <c:v>31.933832619228564</c:v>
                </c:pt>
                <c:pt idx="137">
                  <c:v>34.241013457311958</c:v>
                </c:pt>
                <c:pt idx="138">
                  <c:v>33.020182764177221</c:v>
                </c:pt>
                <c:pt idx="139">
                  <c:v>29.963946771445205</c:v>
                </c:pt>
                <c:pt idx="140">
                  <c:v>26.597036254384321</c:v>
                </c:pt>
                <c:pt idx="141">
                  <c:v>23.785543437351834</c:v>
                </c:pt>
                <c:pt idx="142">
                  <c:v>22.026787953504559</c:v>
                </c:pt>
                <c:pt idx="143">
                  <c:v>21.705194881799304</c:v>
                </c:pt>
                <c:pt idx="144">
                  <c:v>23.348596656358186</c:v>
                </c:pt>
                <c:pt idx="145">
                  <c:v>26.853795631420908</c:v>
                </c:pt>
                <c:pt idx="146">
                  <c:v>31.28996217194986</c:v>
                </c:pt>
                <c:pt idx="147">
                  <c:v>33.625216036738877</c:v>
                </c:pt>
                <c:pt idx="148">
                  <c:v>32.866497463479945</c:v>
                </c:pt>
                <c:pt idx="149">
                  <c:v>30.936387921075962</c:v>
                </c:pt>
                <c:pt idx="150">
                  <c:v>29.034616844276158</c:v>
                </c:pt>
                <c:pt idx="151">
                  <c:v>26.754531221780532</c:v>
                </c:pt>
                <c:pt idx="152">
                  <c:v>24.296999146865293</c:v>
                </c:pt>
                <c:pt idx="153">
                  <c:v>24.122048194306988</c:v>
                </c:pt>
                <c:pt idx="154">
                  <c:v>26.825826061092577</c:v>
                </c:pt>
                <c:pt idx="155">
                  <c:v>27.202100763347012</c:v>
                </c:pt>
                <c:pt idx="156">
                  <c:v>25.023800121504163</c:v>
                </c:pt>
                <c:pt idx="157">
                  <c:v>23.214884805951481</c:v>
                </c:pt>
                <c:pt idx="158">
                  <c:v>22.041040919365496</c:v>
                </c:pt>
                <c:pt idx="159">
                  <c:v>21.123532678108724</c:v>
                </c:pt>
                <c:pt idx="160">
                  <c:v>22.062077611235878</c:v>
                </c:pt>
                <c:pt idx="161">
                  <c:v>24.406470426089935</c:v>
                </c:pt>
                <c:pt idx="162">
                  <c:v>23.847303585760173</c:v>
                </c:pt>
                <c:pt idx="163">
                  <c:v>22.076176645814467</c:v>
                </c:pt>
                <c:pt idx="164">
                  <c:v>23.752979257804611</c:v>
                </c:pt>
                <c:pt idx="165">
                  <c:v>25.605317096543171</c:v>
                </c:pt>
                <c:pt idx="166">
                  <c:v>25.477442010675599</c:v>
                </c:pt>
                <c:pt idx="167">
                  <c:v>23.910273072212</c:v>
                </c:pt>
                <c:pt idx="168">
                  <c:v>22.258032859461526</c:v>
                </c:pt>
                <c:pt idx="169">
                  <c:v>21.409006644897843</c:v>
                </c:pt>
                <c:pt idx="170">
                  <c:v>21.317682976689031</c:v>
                </c:pt>
                <c:pt idx="171">
                  <c:v>21.504299901135827</c:v>
                </c:pt>
                <c:pt idx="172">
                  <c:v>22.402928124145742</c:v>
                </c:pt>
                <c:pt idx="173">
                  <c:v>24.166582278299352</c:v>
                </c:pt>
                <c:pt idx="174">
                  <c:v>25.210125710532079</c:v>
                </c:pt>
                <c:pt idx="175">
                  <c:v>25.932052684964557</c:v>
                </c:pt>
                <c:pt idx="176">
                  <c:v>26.414894646268969</c:v>
                </c:pt>
                <c:pt idx="177">
                  <c:v>25.987131688190132</c:v>
                </c:pt>
                <c:pt idx="178">
                  <c:v>25.45910101675009</c:v>
                </c:pt>
                <c:pt idx="179">
                  <c:v>27.270379805048314</c:v>
                </c:pt>
                <c:pt idx="180">
                  <c:v>31.810458767795296</c:v>
                </c:pt>
                <c:pt idx="181">
                  <c:v>35.016085411841274</c:v>
                </c:pt>
                <c:pt idx="182">
                  <c:v>32.023157504980254</c:v>
                </c:pt>
                <c:pt idx="183">
                  <c:v>26.2923758652896</c:v>
                </c:pt>
                <c:pt idx="184">
                  <c:v>25.915985856262267</c:v>
                </c:pt>
                <c:pt idx="185">
                  <c:v>28.133472510865108</c:v>
                </c:pt>
                <c:pt idx="186">
                  <c:v>26.398416087485074</c:v>
                </c:pt>
                <c:pt idx="187">
                  <c:v>22.6099984779115</c:v>
                </c:pt>
                <c:pt idx="188">
                  <c:v>21.594588524742136</c:v>
                </c:pt>
                <c:pt idx="189">
                  <c:v>23.662081366187007</c:v>
                </c:pt>
                <c:pt idx="190">
                  <c:v>25.139633117213098</c:v>
                </c:pt>
                <c:pt idx="191">
                  <c:v>25.24471545380122</c:v>
                </c:pt>
                <c:pt idx="192">
                  <c:v>27.062217657147297</c:v>
                </c:pt>
                <c:pt idx="193">
                  <c:v>30.098544616955245</c:v>
                </c:pt>
                <c:pt idx="194">
                  <c:v>30.949813034205903</c:v>
                </c:pt>
                <c:pt idx="195">
                  <c:v>27.603026467907704</c:v>
                </c:pt>
                <c:pt idx="196">
                  <c:v>22.364564124863154</c:v>
                </c:pt>
                <c:pt idx="197">
                  <c:v>18.475431321019627</c:v>
                </c:pt>
                <c:pt idx="198">
                  <c:v>16.24547155456419</c:v>
                </c:pt>
                <c:pt idx="199">
                  <c:v>15.421636748521101</c:v>
                </c:pt>
                <c:pt idx="200">
                  <c:v>15.398672401653151</c:v>
                </c:pt>
                <c:pt idx="201">
                  <c:v>16.823992597453678</c:v>
                </c:pt>
                <c:pt idx="202">
                  <c:v>18.722380800519016</c:v>
                </c:pt>
                <c:pt idx="203">
                  <c:v>19.089164232044219</c:v>
                </c:pt>
                <c:pt idx="204">
                  <c:v>16.81675996027834</c:v>
                </c:pt>
                <c:pt idx="205">
                  <c:v>14.061701925695505</c:v>
                </c:pt>
                <c:pt idx="206">
                  <c:v>13.742820033017676</c:v>
                </c:pt>
                <c:pt idx="207">
                  <c:v>15.322003725356954</c:v>
                </c:pt>
                <c:pt idx="208">
                  <c:v>14.480840716669004</c:v>
                </c:pt>
                <c:pt idx="209">
                  <c:v>12.152992871538951</c:v>
                </c:pt>
                <c:pt idx="210">
                  <c:v>12.728842261936073</c:v>
                </c:pt>
                <c:pt idx="211">
                  <c:v>13.100382265983811</c:v>
                </c:pt>
                <c:pt idx="212">
                  <c:v>14.185447346406598</c:v>
                </c:pt>
                <c:pt idx="213">
                  <c:v>14.780341442711149</c:v>
                </c:pt>
                <c:pt idx="214">
                  <c:v>13.421431740046408</c:v>
                </c:pt>
                <c:pt idx="215">
                  <c:v>11.407155663355944</c:v>
                </c:pt>
                <c:pt idx="216">
                  <c:v>11.389776276535105</c:v>
                </c:pt>
                <c:pt idx="217">
                  <c:v>12.426197442438005</c:v>
                </c:pt>
                <c:pt idx="218">
                  <c:v>12.246818517240305</c:v>
                </c:pt>
                <c:pt idx="219">
                  <c:v>12.159810446592227</c:v>
                </c:pt>
                <c:pt idx="220">
                  <c:v>11.123299608611534</c:v>
                </c:pt>
                <c:pt idx="221">
                  <c:v>10.000485403904078</c:v>
                </c:pt>
                <c:pt idx="222">
                  <c:v>9.5069841564021829</c:v>
                </c:pt>
                <c:pt idx="223">
                  <c:v>9.204339584718543</c:v>
                </c:pt>
                <c:pt idx="224">
                  <c:v>9.008289536094626</c:v>
                </c:pt>
                <c:pt idx="225">
                  <c:v>8.9248533863686124</c:v>
                </c:pt>
                <c:pt idx="226">
                  <c:v>9.0150077784770275</c:v>
                </c:pt>
                <c:pt idx="227">
                  <c:v>9.5676746348864903</c:v>
                </c:pt>
                <c:pt idx="228">
                  <c:v>10.510594246086486</c:v>
                </c:pt>
                <c:pt idx="229">
                  <c:v>10.479478418111382</c:v>
                </c:pt>
                <c:pt idx="230">
                  <c:v>9.4634215225200418</c:v>
                </c:pt>
                <c:pt idx="231">
                  <c:v>9.265044916904781</c:v>
                </c:pt>
                <c:pt idx="232">
                  <c:v>10.181322823331461</c:v>
                </c:pt>
                <c:pt idx="233">
                  <c:v>10.589655464986693</c:v>
                </c:pt>
                <c:pt idx="234">
                  <c:v>9.7110987116473382</c:v>
                </c:pt>
                <c:pt idx="235">
                  <c:v>8.7386157494723253</c:v>
                </c:pt>
                <c:pt idx="236">
                  <c:v>8.907416698182276</c:v>
                </c:pt>
                <c:pt idx="237">
                  <c:v>10.496946258992711</c:v>
                </c:pt>
                <c:pt idx="238">
                  <c:v>11.988785498850893</c:v>
                </c:pt>
                <c:pt idx="239">
                  <c:v>12.980027845580334</c:v>
                </c:pt>
                <c:pt idx="240">
                  <c:v>13.382472629955565</c:v>
                </c:pt>
                <c:pt idx="241">
                  <c:v>13.1877745379962</c:v>
                </c:pt>
                <c:pt idx="242">
                  <c:v>13.362604077039659</c:v>
                </c:pt>
                <c:pt idx="243">
                  <c:v>13.280708447156124</c:v>
                </c:pt>
                <c:pt idx="244">
                  <c:v>12.593254484152851</c:v>
                </c:pt>
                <c:pt idx="245">
                  <c:v>12.571536528740756</c:v>
                </c:pt>
                <c:pt idx="246">
                  <c:v>13.165537219148787</c:v>
                </c:pt>
                <c:pt idx="247">
                  <c:v>13.671287272201615</c:v>
                </c:pt>
                <c:pt idx="248">
                  <c:v>14.132015944179066</c:v>
                </c:pt>
                <c:pt idx="249">
                  <c:v>14.649179310346277</c:v>
                </c:pt>
                <c:pt idx="250">
                  <c:v>15.387171745592774</c:v>
                </c:pt>
                <c:pt idx="251">
                  <c:v>15.635021421990501</c:v>
                </c:pt>
                <c:pt idx="252">
                  <c:v>14.070023183625663</c:v>
                </c:pt>
                <c:pt idx="253">
                  <c:v>11.62211460639905</c:v>
                </c:pt>
                <c:pt idx="254">
                  <c:v>10.623995312210669</c:v>
                </c:pt>
                <c:pt idx="255">
                  <c:v>10.95532643521609</c:v>
                </c:pt>
                <c:pt idx="256">
                  <c:v>11.22610374431234</c:v>
                </c:pt>
                <c:pt idx="257">
                  <c:v>11.33138775728726</c:v>
                </c:pt>
                <c:pt idx="258">
                  <c:v>11.599145711589429</c:v>
                </c:pt>
                <c:pt idx="259">
                  <c:v>12.068402682076956</c:v>
                </c:pt>
                <c:pt idx="260">
                  <c:v>11.818797449831159</c:v>
                </c:pt>
                <c:pt idx="261">
                  <c:v>10.449833031813764</c:v>
                </c:pt>
                <c:pt idx="262">
                  <c:v>8.4194359723043259</c:v>
                </c:pt>
                <c:pt idx="263">
                  <c:v>7.4075310766226039</c:v>
                </c:pt>
                <c:pt idx="264">
                  <c:v>7.6799423475702229</c:v>
                </c:pt>
                <c:pt idx="265">
                  <c:v>6.5366619478039603</c:v>
                </c:pt>
                <c:pt idx="266">
                  <c:v>4.656641153707989</c:v>
                </c:pt>
                <c:pt idx="267">
                  <c:v>3.3098345170565535</c:v>
                </c:pt>
                <c:pt idx="268">
                  <c:v>2.650375529180057</c:v>
                </c:pt>
                <c:pt idx="269">
                  <c:v>1.7495528391836381</c:v>
                </c:pt>
                <c:pt idx="270">
                  <c:v>1.6785213525364455</c:v>
                </c:pt>
                <c:pt idx="271">
                  <c:v>2.1166446903601628</c:v>
                </c:pt>
                <c:pt idx="272">
                  <c:v>3.1302763495921315</c:v>
                </c:pt>
                <c:pt idx="273">
                  <c:v>4.2169443479305615</c:v>
                </c:pt>
                <c:pt idx="274">
                  <c:v>3.8161195176442932</c:v>
                </c:pt>
                <c:pt idx="275">
                  <c:v>2.2318445774709148</c:v>
                </c:pt>
                <c:pt idx="276">
                  <c:v>2.0298562050094509</c:v>
                </c:pt>
                <c:pt idx="277">
                  <c:v>2.6827492845042249</c:v>
                </c:pt>
                <c:pt idx="278">
                  <c:v>2.8919980486420238</c:v>
                </c:pt>
                <c:pt idx="279">
                  <c:v>2.6803551330001394</c:v>
                </c:pt>
                <c:pt idx="280">
                  <c:v>2.2271599465158789</c:v>
                </c:pt>
                <c:pt idx="281">
                  <c:v>1.5931547223247537</c:v>
                </c:pt>
                <c:pt idx="282">
                  <c:v>0.96095219984121194</c:v>
                </c:pt>
                <c:pt idx="283">
                  <c:v>0.83763882926721567</c:v>
                </c:pt>
                <c:pt idx="284">
                  <c:v>1.3532989716594606</c:v>
                </c:pt>
                <c:pt idx="285">
                  <c:v>2.4184314586432394</c:v>
                </c:pt>
                <c:pt idx="286">
                  <c:v>2.7942731324764041</c:v>
                </c:pt>
                <c:pt idx="287">
                  <c:v>2.7262125354843376</c:v>
                </c:pt>
                <c:pt idx="288">
                  <c:v>3.1114805100440601</c:v>
                </c:pt>
                <c:pt idx="289">
                  <c:v>3.2953683607964237</c:v>
                </c:pt>
                <c:pt idx="290">
                  <c:v>2.3823876865036904</c:v>
                </c:pt>
                <c:pt idx="291">
                  <c:v>1.6393453298871674</c:v>
                </c:pt>
                <c:pt idx="292">
                  <c:v>1.7654371136090306</c:v>
                </c:pt>
                <c:pt idx="293">
                  <c:v>1.799822541115633</c:v>
                </c:pt>
                <c:pt idx="294">
                  <c:v>1.8139320095189755</c:v>
                </c:pt>
                <c:pt idx="295">
                  <c:v>2.0517656503181971</c:v>
                </c:pt>
                <c:pt idx="296">
                  <c:v>2.3562445574029223</c:v>
                </c:pt>
                <c:pt idx="297">
                  <c:v>2.6209983195405115</c:v>
                </c:pt>
                <c:pt idx="298">
                  <c:v>2.8446056128445019</c:v>
                </c:pt>
                <c:pt idx="299">
                  <c:v>3.1406340395446284</c:v>
                </c:pt>
                <c:pt idx="300">
                  <c:v>3.5771634693577927</c:v>
                </c:pt>
                <c:pt idx="301">
                  <c:v>3.8177317875727339</c:v>
                </c:pt>
                <c:pt idx="302">
                  <c:v>3.7715088644496171</c:v>
                </c:pt>
                <c:pt idx="303">
                  <c:v>3.7327414595400565</c:v>
                </c:pt>
                <c:pt idx="304">
                  <c:v>4.0047734212322403</c:v>
                </c:pt>
                <c:pt idx="305">
                  <c:v>4.0584466085210655</c:v>
                </c:pt>
                <c:pt idx="306">
                  <c:v>4.0032871231930418</c:v>
                </c:pt>
                <c:pt idx="307">
                  <c:v>3.7859835678727238</c:v>
                </c:pt>
                <c:pt idx="308">
                  <c:v>3.3853451725801955</c:v>
                </c:pt>
                <c:pt idx="309">
                  <c:v>3.1749626671398534</c:v>
                </c:pt>
                <c:pt idx="310">
                  <c:v>3.4416822645245748</c:v>
                </c:pt>
                <c:pt idx="311">
                  <c:v>4.1313313229419801</c:v>
                </c:pt>
                <c:pt idx="312">
                  <c:v>4.5302413509064889</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1-DAB7-41DA-B46C-48DD7ABDD3F4}"/>
            </c:ext>
          </c:extLst>
        </c:ser>
        <c:ser>
          <c:idx val="2"/>
          <c:order val="2"/>
          <c:tx>
            <c:v>1.1</c:v>
          </c:tx>
          <c:spPr>
            <a:ln w="19050" cap="rnd">
              <a:solidFill>
                <a:schemeClr val="accent3"/>
              </a:solidFill>
              <a:round/>
            </a:ln>
            <a:effectLst/>
          </c:spPr>
          <c:marker>
            <c:symbol val="none"/>
          </c:marker>
          <c:xVal>
            <c:strRef>
              <c:f>'LC1.1'!$D:$D</c:f>
              <c:strCache>
                <c:ptCount val="2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extLst xmlns:c15="http://schemas.microsoft.com/office/drawing/2012/chart"/>
            </c:strRef>
          </c:xVal>
          <c:yVal>
            <c:numRef>
              <c:f>'LC1.1'!$E:$E</c:f>
              <c:numCache>
                <c:formatCode>General</c:formatCode>
                <c:ptCount val="1048576"/>
                <c:pt idx="0">
                  <c:v>0</c:v>
                </c:pt>
                <c:pt idx="1">
                  <c:v>4.938682941348759</c:v>
                </c:pt>
                <c:pt idx="2">
                  <c:v>21.869357396245569</c:v>
                </c:pt>
                <c:pt idx="3">
                  <c:v>42.311924317473768</c:v>
                </c:pt>
                <c:pt idx="4">
                  <c:v>52.126104138696775</c:v>
                </c:pt>
                <c:pt idx="5">
                  <c:v>54.880390336523973</c:v>
                </c:pt>
                <c:pt idx="6">
                  <c:v>53.520178151894775</c:v>
                </c:pt>
                <c:pt idx="7">
                  <c:v>47.752133760299586</c:v>
                </c:pt>
                <c:pt idx="8">
                  <c:v>39.61833915996742</c:v>
                </c:pt>
                <c:pt idx="9">
                  <c:v>34.381000468361378</c:v>
                </c:pt>
                <c:pt idx="10">
                  <c:v>33.830581783764828</c:v>
                </c:pt>
                <c:pt idx="11">
                  <c:v>35.488357373470201</c:v>
                </c:pt>
                <c:pt idx="12">
                  <c:v>35.642495354670352</c:v>
                </c:pt>
                <c:pt idx="13">
                  <c:v>33.544283998559422</c:v>
                </c:pt>
                <c:pt idx="14">
                  <c:v>32.287454985471257</c:v>
                </c:pt>
                <c:pt idx="15">
                  <c:v>33.89387891139323</c:v>
                </c:pt>
                <c:pt idx="16">
                  <c:v>35.932845344708284</c:v>
                </c:pt>
                <c:pt idx="17">
                  <c:v>36.703810558166275</c:v>
                </c:pt>
                <c:pt idx="18">
                  <c:v>35.831502510491703</c:v>
                </c:pt>
                <c:pt idx="19">
                  <c:v>33.698785796352411</c:v>
                </c:pt>
                <c:pt idx="20">
                  <c:v>33.209007279408965</c:v>
                </c:pt>
                <c:pt idx="21">
                  <c:v>35.65789557801638</c:v>
                </c:pt>
                <c:pt idx="22">
                  <c:v>38.879009473251209</c:v>
                </c:pt>
                <c:pt idx="23">
                  <c:v>39.899550280230812</c:v>
                </c:pt>
                <c:pt idx="24">
                  <c:v>37.544254955111398</c:v>
                </c:pt>
                <c:pt idx="25">
                  <c:v>34.087900803063505</c:v>
                </c:pt>
                <c:pt idx="26">
                  <c:v>32.922980105305612</c:v>
                </c:pt>
                <c:pt idx="27">
                  <c:v>34.174989622425052</c:v>
                </c:pt>
                <c:pt idx="28">
                  <c:v>36.283093434937179</c:v>
                </c:pt>
                <c:pt idx="29">
                  <c:v>37.40037254804988</c:v>
                </c:pt>
                <c:pt idx="30">
                  <c:v>35.456329398082858</c:v>
                </c:pt>
                <c:pt idx="31">
                  <c:v>32.952171137844559</c:v>
                </c:pt>
                <c:pt idx="32">
                  <c:v>32.782707341006116</c:v>
                </c:pt>
                <c:pt idx="33">
                  <c:v>33.068320390740283</c:v>
                </c:pt>
                <c:pt idx="34">
                  <c:v>32.837523549197428</c:v>
                </c:pt>
                <c:pt idx="35">
                  <c:v>32.74569571391374</c:v>
                </c:pt>
                <c:pt idx="36">
                  <c:v>32.514580346553714</c:v>
                </c:pt>
                <c:pt idx="37">
                  <c:v>31.050133233940223</c:v>
                </c:pt>
                <c:pt idx="38">
                  <c:v>29.363484363446965</c:v>
                </c:pt>
                <c:pt idx="39">
                  <c:v>31.955613729320007</c:v>
                </c:pt>
                <c:pt idx="40">
                  <c:v>38.518089221923177</c:v>
                </c:pt>
                <c:pt idx="41">
                  <c:v>42.894093960282198</c:v>
                </c:pt>
                <c:pt idx="42">
                  <c:v>41.709040788704996</c:v>
                </c:pt>
                <c:pt idx="43">
                  <c:v>36.053424814762799</c:v>
                </c:pt>
                <c:pt idx="44">
                  <c:v>31.763445763845532</c:v>
                </c:pt>
                <c:pt idx="45">
                  <c:v>34.416088393153117</c:v>
                </c:pt>
                <c:pt idx="46">
                  <c:v>39.089165318860594</c:v>
                </c:pt>
                <c:pt idx="47">
                  <c:v>40.240796530783967</c:v>
                </c:pt>
                <c:pt idx="48">
                  <c:v>39.864994600693969</c:v>
                </c:pt>
                <c:pt idx="49">
                  <c:v>41.10204088015545</c:v>
                </c:pt>
                <c:pt idx="50">
                  <c:v>45.151892072534075</c:v>
                </c:pt>
                <c:pt idx="51">
                  <c:v>49.108801259423714</c:v>
                </c:pt>
                <c:pt idx="52">
                  <c:v>47.926909174035814</c:v>
                </c:pt>
                <c:pt idx="53">
                  <c:v>41.469467653907564</c:v>
                </c:pt>
                <c:pt idx="54">
                  <c:v>35.482576465661438</c:v>
                </c:pt>
                <c:pt idx="55">
                  <c:v>33.601800563769963</c:v>
                </c:pt>
                <c:pt idx="56">
                  <c:v>34.989564178952939</c:v>
                </c:pt>
                <c:pt idx="57">
                  <c:v>37.125327957713623</c:v>
                </c:pt>
                <c:pt idx="58">
                  <c:v>36.744049276446461</c:v>
                </c:pt>
                <c:pt idx="59">
                  <c:v>36.710592846945325</c:v>
                </c:pt>
                <c:pt idx="60">
                  <c:v>39.17003970723097</c:v>
                </c:pt>
                <c:pt idx="61">
                  <c:v>37.925522313675955</c:v>
                </c:pt>
                <c:pt idx="62">
                  <c:v>33.395968682197079</c:v>
                </c:pt>
                <c:pt idx="63">
                  <c:v>33.853339348180263</c:v>
                </c:pt>
                <c:pt idx="64">
                  <c:v>40.609848426694157</c:v>
                </c:pt>
                <c:pt idx="65">
                  <c:v>46.500375247075453</c:v>
                </c:pt>
                <c:pt idx="66">
                  <c:v>46.834290981481082</c:v>
                </c:pt>
                <c:pt idx="67">
                  <c:v>44.107838025185821</c:v>
                </c:pt>
                <c:pt idx="68">
                  <c:v>43.148237072500976</c:v>
                </c:pt>
                <c:pt idx="69">
                  <c:v>44.773400469824466</c:v>
                </c:pt>
                <c:pt idx="70">
                  <c:v>45.306106517290118</c:v>
                </c:pt>
                <c:pt idx="71">
                  <c:v>43.65072434104772</c:v>
                </c:pt>
                <c:pt idx="72">
                  <c:v>43.577893558483318</c:v>
                </c:pt>
                <c:pt idx="73">
                  <c:v>48.037819208558396</c:v>
                </c:pt>
                <c:pt idx="74">
                  <c:v>52.402318660987369</c:v>
                </c:pt>
                <c:pt idx="75">
                  <c:v>48.64408356619694</c:v>
                </c:pt>
                <c:pt idx="76">
                  <c:v>39.508283388595267</c:v>
                </c:pt>
                <c:pt idx="77">
                  <c:v>34.654061500194615</c:v>
                </c:pt>
                <c:pt idx="78">
                  <c:v>36.151848142283121</c:v>
                </c:pt>
                <c:pt idx="79">
                  <c:v>39.67589254983487</c:v>
                </c:pt>
                <c:pt idx="80">
                  <c:v>39.062403725018882</c:v>
                </c:pt>
                <c:pt idx="81">
                  <c:v>31.934307538382463</c:v>
                </c:pt>
                <c:pt idx="82">
                  <c:v>24.917890666625386</c:v>
                </c:pt>
                <c:pt idx="83">
                  <c:v>22.359864588529732</c:v>
                </c:pt>
                <c:pt idx="84">
                  <c:v>21.217215605906823</c:v>
                </c:pt>
                <c:pt idx="85">
                  <c:v>19.271571112451483</c:v>
                </c:pt>
                <c:pt idx="86">
                  <c:v>19.17943727323868</c:v>
                </c:pt>
                <c:pt idx="87">
                  <c:v>22.238913432478199</c:v>
                </c:pt>
                <c:pt idx="88">
                  <c:v>24.880269844665943</c:v>
                </c:pt>
                <c:pt idx="89">
                  <c:v>24.351441211754079</c:v>
                </c:pt>
                <c:pt idx="90">
                  <c:v>21.718191344119781</c:v>
                </c:pt>
                <c:pt idx="91">
                  <c:v>19.84215984262795</c:v>
                </c:pt>
                <c:pt idx="92">
                  <c:v>20.841581037637262</c:v>
                </c:pt>
                <c:pt idx="93">
                  <c:v>22.810929543449895</c:v>
                </c:pt>
                <c:pt idx="94">
                  <c:v>23.391710485375391</c:v>
                </c:pt>
                <c:pt idx="95">
                  <c:v>23.345417414589125</c:v>
                </c:pt>
                <c:pt idx="96">
                  <c:v>23.107158615930139</c:v>
                </c:pt>
                <c:pt idx="97">
                  <c:v>22.314261079293232</c:v>
                </c:pt>
                <c:pt idx="98">
                  <c:v>21.891256236911264</c:v>
                </c:pt>
                <c:pt idx="99">
                  <c:v>22.494123934676846</c:v>
                </c:pt>
                <c:pt idx="100">
                  <c:v>22.668759240351374</c:v>
                </c:pt>
                <c:pt idx="101">
                  <c:v>21.616644218624977</c:v>
                </c:pt>
                <c:pt idx="102">
                  <c:v>20.177493596777957</c:v>
                </c:pt>
                <c:pt idx="103">
                  <c:v>19.022295716926983</c:v>
                </c:pt>
                <c:pt idx="104">
                  <c:v>18.498954924577717</c:v>
                </c:pt>
                <c:pt idx="105">
                  <c:v>18.177488778682047</c:v>
                </c:pt>
                <c:pt idx="106">
                  <c:v>17.631366621405871</c:v>
                </c:pt>
                <c:pt idx="107">
                  <c:v>17.975208206177939</c:v>
                </c:pt>
                <c:pt idx="108">
                  <c:v>18.708845815633964</c:v>
                </c:pt>
                <c:pt idx="109">
                  <c:v>18.674577862432667</c:v>
                </c:pt>
                <c:pt idx="110">
                  <c:v>17.59502741326601</c:v>
                </c:pt>
                <c:pt idx="111">
                  <c:v>15.199860334810319</c:v>
                </c:pt>
                <c:pt idx="112">
                  <c:v>13.393077551002914</c:v>
                </c:pt>
                <c:pt idx="113">
                  <c:v>13.63673006622431</c:v>
                </c:pt>
                <c:pt idx="114">
                  <c:v>15.447688469822033</c:v>
                </c:pt>
                <c:pt idx="115">
                  <c:v>17.503615906471623</c:v>
                </c:pt>
                <c:pt idx="116">
                  <c:v>18.457359170496797</c:v>
                </c:pt>
                <c:pt idx="117">
                  <c:v>18.002603116316685</c:v>
                </c:pt>
                <c:pt idx="118">
                  <c:v>16.514713229871131</c:v>
                </c:pt>
                <c:pt idx="119">
                  <c:v>15.567960244529072</c:v>
                </c:pt>
                <c:pt idx="120">
                  <c:v>15.77601432625921</c:v>
                </c:pt>
                <c:pt idx="121">
                  <c:v>15.438464347496808</c:v>
                </c:pt>
                <c:pt idx="122">
                  <c:v>14.406131079721504</c:v>
                </c:pt>
                <c:pt idx="123">
                  <c:v>13.782771843962188</c:v>
                </c:pt>
                <c:pt idx="124">
                  <c:v>13.528853259526024</c:v>
                </c:pt>
                <c:pt idx="125">
                  <c:v>12.864630782610041</c:v>
                </c:pt>
                <c:pt idx="126">
                  <c:v>11.083192203573425</c:v>
                </c:pt>
                <c:pt idx="127">
                  <c:v>9.2984599875680285</c:v>
                </c:pt>
                <c:pt idx="128">
                  <c:v>8.218919958787497</c:v>
                </c:pt>
                <c:pt idx="129">
                  <c:v>7.278478241656595</c:v>
                </c:pt>
                <c:pt idx="130">
                  <c:v>6.8044352322253561</c:v>
                </c:pt>
                <c:pt idx="131">
                  <c:v>6.6248319072182094</c:v>
                </c:pt>
                <c:pt idx="132">
                  <c:v>5.7145166817778925</c:v>
                </c:pt>
                <c:pt idx="133">
                  <c:v>4.3504399596944889</c:v>
                </c:pt>
                <c:pt idx="134">
                  <c:v>3.8385171781435643</c:v>
                </c:pt>
                <c:pt idx="135">
                  <c:v>4.0207455708670192</c:v>
                </c:pt>
                <c:pt idx="136">
                  <c:v>3.867371032103498</c:v>
                </c:pt>
                <c:pt idx="137">
                  <c:v>3.2006009909606306</c:v>
                </c:pt>
                <c:pt idx="138">
                  <c:v>2.7746580044204401</c:v>
                </c:pt>
                <c:pt idx="139">
                  <c:v>3.2583076171087182</c:v>
                </c:pt>
                <c:pt idx="140">
                  <c:v>4.5783740548481306</c:v>
                </c:pt>
                <c:pt idx="141">
                  <c:v>5.4346220941054524</c:v>
                </c:pt>
                <c:pt idx="142">
                  <c:v>4.8058108601597027</c:v>
                </c:pt>
                <c:pt idx="143">
                  <c:v>3.5114193347537936</c:v>
                </c:pt>
                <c:pt idx="144">
                  <c:v>2.7352155271226608</c:v>
                </c:pt>
                <c:pt idx="145">
                  <c:v>2.0109273065388313</c:v>
                </c:pt>
                <c:pt idx="146">
                  <c:v>1.3175512143940513</c:v>
                </c:pt>
                <c:pt idx="147">
                  <c:v>1.2986338478235475</c:v>
                </c:pt>
                <c:pt idx="148">
                  <c:v>1.8340376103249745</c:v>
                </c:pt>
                <c:pt idx="149">
                  <c:v>2.5731387510862795</c:v>
                </c:pt>
                <c:pt idx="150">
                  <c:v>3.3778889562390595</c:v>
                </c:pt>
                <c:pt idx="151">
                  <c:v>3.095843538055556</c:v>
                </c:pt>
                <c:pt idx="152">
                  <c:v>1.2285111635831276</c:v>
                </c:pt>
                <c:pt idx="153">
                  <c:v>0.72942974920924453</c:v>
                </c:pt>
                <c:pt idx="154">
                  <c:v>1.4939243383168492</c:v>
                </c:pt>
                <c:pt idx="155">
                  <c:v>1.928749467288108</c:v>
                </c:pt>
                <c:pt idx="156">
                  <c:v>1.7660477651312494</c:v>
                </c:pt>
                <c:pt idx="157">
                  <c:v>1.9989618823779418</c:v>
                </c:pt>
                <c:pt idx="158">
                  <c:v>2.1950682927797338</c:v>
                </c:pt>
                <c:pt idx="159">
                  <c:v>2.3691100306129118</c:v>
                </c:pt>
                <c:pt idx="160">
                  <c:v>3.1940042290917123</c:v>
                </c:pt>
                <c:pt idx="161">
                  <c:v>3.5418784371814813</c:v>
                </c:pt>
                <c:pt idx="162">
                  <c:v>1.7432861033361045</c:v>
                </c:pt>
                <c:pt idx="163">
                  <c:v>0.9069654350807892</c:v>
                </c:pt>
                <c:pt idx="164">
                  <c:v>0.72778418666868472</c:v>
                </c:pt>
                <c:pt idx="165">
                  <c:v>0.63932000119109711</c:v>
                </c:pt>
                <c:pt idx="166">
                  <c:v>1.7583093039843898</c:v>
                </c:pt>
                <c:pt idx="167">
                  <c:v>2.5097523676520561</c:v>
                </c:pt>
                <c:pt idx="168">
                  <c:v>2.8390333239841317</c:v>
                </c:pt>
                <c:pt idx="169">
                  <c:v>2.7911683950021535</c:v>
                </c:pt>
                <c:pt idx="170">
                  <c:v>2.2613064203135398</c:v>
                </c:pt>
                <c:pt idx="171">
                  <c:v>1.9665167292259718</c:v>
                </c:pt>
                <c:pt idx="172">
                  <c:v>2.632380289992823</c:v>
                </c:pt>
                <c:pt idx="173">
                  <c:v>3.5941975931914203</c:v>
                </c:pt>
                <c:pt idx="174">
                  <c:v>4.0225673373477369</c:v>
                </c:pt>
                <c:pt idx="175">
                  <c:v>3.6748208643638427</c:v>
                </c:pt>
                <c:pt idx="176">
                  <c:v>2.6140061020588283</c:v>
                </c:pt>
                <c:pt idx="177">
                  <c:v>1.5066154956514868</c:v>
                </c:pt>
                <c:pt idx="178">
                  <c:v>1.2645839380957298</c:v>
                </c:pt>
                <c:pt idx="179">
                  <c:v>1.3964059988031794</c:v>
                </c:pt>
                <c:pt idx="180">
                  <c:v>1.5726281125668764</c:v>
                </c:pt>
                <c:pt idx="181">
                  <c:v>1.8967217735264008</c:v>
                </c:pt>
                <c:pt idx="182">
                  <c:v>2.2314525302574881</c:v>
                </c:pt>
                <c:pt idx="183">
                  <c:v>2.2108647882933488</c:v>
                </c:pt>
                <c:pt idx="184">
                  <c:v>1.7396916717110218</c:v>
                </c:pt>
                <c:pt idx="185">
                  <c:v>1.5366990950784269</c:v>
                </c:pt>
                <c:pt idx="186">
                  <c:v>1.7305951261369545</c:v>
                </c:pt>
                <c:pt idx="187">
                  <c:v>1.6825705367909061</c:v>
                </c:pt>
                <c:pt idx="188">
                  <c:v>1.2887068864348628</c:v>
                </c:pt>
                <c:pt idx="189">
                  <c:v>1.3652467666217336</c:v>
                </c:pt>
                <c:pt idx="190">
                  <c:v>1.575073207123761</c:v>
                </c:pt>
                <c:pt idx="191">
                  <c:v>1.6115627665880032</c:v>
                </c:pt>
                <c:pt idx="192">
                  <c:v>1.3705330650612857</c:v>
                </c:pt>
                <c:pt idx="193">
                  <c:v>1.3961603246956682</c:v>
                </c:pt>
                <c:pt idx="194">
                  <c:v>1.1862611540523189</c:v>
                </c:pt>
                <c:pt idx="195">
                  <c:v>0.65290174328310202</c:v>
                </c:pt>
                <c:pt idx="196">
                  <c:v>0.99504197366731351</c:v>
                </c:pt>
                <c:pt idx="197">
                  <c:v>1.5876875475727894</c:v>
                </c:pt>
                <c:pt idx="198">
                  <c:v>1.8656882997224504</c:v>
                </c:pt>
                <c:pt idx="199">
                  <c:v>1.1412615847721006</c:v>
                </c:pt>
                <c:pt idx="200">
                  <c:v>1.2859289907108651</c:v>
                </c:pt>
                <c:pt idx="201">
                  <c:v>1.8269573539136075</c:v>
                </c:pt>
                <c:pt idx="202">
                  <c:v>1.9967482441242783</c:v>
                </c:pt>
                <c:pt idx="203">
                  <c:v>1.8355594324703013</c:v>
                </c:pt>
                <c:pt idx="204">
                  <c:v>1.6315897959089958</c:v>
                </c:pt>
                <c:pt idx="205">
                  <c:v>1.3756765531332826</c:v>
                </c:pt>
                <c:pt idx="206">
                  <c:v>1.0241328204763545</c:v>
                </c:pt>
                <c:pt idx="207">
                  <c:v>1.2485912942094632</c:v>
                </c:pt>
                <c:pt idx="208">
                  <c:v>1.8408322716313124</c:v>
                </c:pt>
                <c:pt idx="209">
                  <c:v>2.0300601713971176</c:v>
                </c:pt>
                <c:pt idx="210">
                  <c:v>1.6827385313886882</c:v>
                </c:pt>
                <c:pt idx="211">
                  <c:v>1.6308852617304579</c:v>
                </c:pt>
                <c:pt idx="212">
                  <c:v>1.744769846305978</c:v>
                </c:pt>
                <c:pt idx="213">
                  <c:v>1.7571474148723414</c:v>
                </c:pt>
                <c:pt idx="214">
                  <c:v>1.7728567167168769</c:v>
                </c:pt>
                <c:pt idx="215">
                  <c:v>2.0793258592608428</c:v>
                </c:pt>
                <c:pt idx="216">
                  <c:v>2.469938168355343</c:v>
                </c:pt>
                <c:pt idx="217">
                  <c:v>2.7627824558184955</c:v>
                </c:pt>
                <c:pt idx="218">
                  <c:v>2.4884927458951944</c:v>
                </c:pt>
                <c:pt idx="219">
                  <c:v>2.1322038169439783</c:v>
                </c:pt>
                <c:pt idx="220">
                  <c:v>2.1088739506227734</c:v>
                </c:pt>
                <c:pt idx="221">
                  <c:v>2.0140663396203551</c:v>
                </c:pt>
                <c:pt idx="222">
                  <c:v>2.2843178241464499</c:v>
                </c:pt>
                <c:pt idx="223">
                  <c:v>1.7830894693850978</c:v>
                </c:pt>
                <c:pt idx="224">
                  <c:v>1.2190288712359292</c:v>
                </c:pt>
                <c:pt idx="225">
                  <c:v>1.1235599603770761</c:v>
                </c:pt>
                <c:pt idx="226">
                  <c:v>1.1716820538577106</c:v>
                </c:pt>
                <c:pt idx="227">
                  <c:v>1.4109851395196871</c:v>
                </c:pt>
                <c:pt idx="228">
                  <c:v>1.6199877246804615</c:v>
                </c:pt>
                <c:pt idx="229">
                  <c:v>1.6000799241991792</c:v>
                </c:pt>
                <c:pt idx="230">
                  <c:v>1.6633236746186237</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2-DAB7-41DA-B46C-48DD7ABDD3F4}"/>
            </c:ext>
          </c:extLst>
        </c:ser>
        <c:ser>
          <c:idx val="3"/>
          <c:order val="3"/>
          <c:tx>
            <c:v>1.1 diffuse</c:v>
          </c:tx>
          <c:spPr>
            <a:ln w="19050" cap="rnd">
              <a:noFill/>
              <a:round/>
            </a:ln>
            <a:effectLst/>
          </c:spPr>
          <c:marker>
            <c:symbol val="none"/>
          </c:marker>
          <c:trendline>
            <c:spPr>
              <a:ln w="31750" cap="rnd">
                <a:solidFill>
                  <a:srgbClr val="92D050"/>
                </a:solidFill>
                <a:prstDash val="solid"/>
              </a:ln>
              <a:effectLst/>
            </c:spPr>
            <c:trendlineType val="linear"/>
            <c:dispRSqr val="1"/>
            <c:dispEq val="1"/>
            <c:trendlineLbl>
              <c:layout>
                <c:manualLayout>
                  <c:x val="-0.32031186015433205"/>
                  <c:y val="-0.1142876384985549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'LC1.1'!$D$101:$D$231</c:f>
              <c:numCache>
                <c:formatCode>General</c:formatCode>
                <c:ptCount val="131"/>
                <c:pt idx="0">
                  <c:v>100</c:v>
                </c:pt>
                <c:pt idx="1">
                  <c:v>101</c:v>
                </c:pt>
                <c:pt idx="2">
                  <c:v>102</c:v>
                </c:pt>
                <c:pt idx="3">
                  <c:v>103</c:v>
                </c:pt>
                <c:pt idx="4">
                  <c:v>104</c:v>
                </c:pt>
                <c:pt idx="5">
                  <c:v>105</c:v>
                </c:pt>
                <c:pt idx="6">
                  <c:v>106</c:v>
                </c:pt>
                <c:pt idx="7">
                  <c:v>107</c:v>
                </c:pt>
                <c:pt idx="8">
                  <c:v>108</c:v>
                </c:pt>
                <c:pt idx="9">
                  <c:v>109</c:v>
                </c:pt>
                <c:pt idx="10">
                  <c:v>110</c:v>
                </c:pt>
                <c:pt idx="11">
                  <c:v>111</c:v>
                </c:pt>
                <c:pt idx="12">
                  <c:v>112</c:v>
                </c:pt>
                <c:pt idx="13">
                  <c:v>113</c:v>
                </c:pt>
                <c:pt idx="14">
                  <c:v>114</c:v>
                </c:pt>
                <c:pt idx="15">
                  <c:v>115</c:v>
                </c:pt>
                <c:pt idx="16">
                  <c:v>116</c:v>
                </c:pt>
                <c:pt idx="17">
                  <c:v>117</c:v>
                </c:pt>
                <c:pt idx="18">
                  <c:v>118</c:v>
                </c:pt>
                <c:pt idx="19">
                  <c:v>119</c:v>
                </c:pt>
                <c:pt idx="20">
                  <c:v>120</c:v>
                </c:pt>
                <c:pt idx="21">
                  <c:v>121</c:v>
                </c:pt>
                <c:pt idx="22">
                  <c:v>122</c:v>
                </c:pt>
                <c:pt idx="23">
                  <c:v>123</c:v>
                </c:pt>
                <c:pt idx="24">
                  <c:v>124</c:v>
                </c:pt>
                <c:pt idx="25">
                  <c:v>125</c:v>
                </c:pt>
                <c:pt idx="26">
                  <c:v>126</c:v>
                </c:pt>
                <c:pt idx="27">
                  <c:v>127</c:v>
                </c:pt>
                <c:pt idx="28">
                  <c:v>128</c:v>
                </c:pt>
                <c:pt idx="29">
                  <c:v>129</c:v>
                </c:pt>
                <c:pt idx="30">
                  <c:v>130</c:v>
                </c:pt>
                <c:pt idx="31">
                  <c:v>131</c:v>
                </c:pt>
                <c:pt idx="32">
                  <c:v>132</c:v>
                </c:pt>
                <c:pt idx="33">
                  <c:v>133</c:v>
                </c:pt>
                <c:pt idx="34">
                  <c:v>134</c:v>
                </c:pt>
                <c:pt idx="35">
                  <c:v>135</c:v>
                </c:pt>
                <c:pt idx="36">
                  <c:v>136</c:v>
                </c:pt>
                <c:pt idx="37">
                  <c:v>137</c:v>
                </c:pt>
                <c:pt idx="38">
                  <c:v>138</c:v>
                </c:pt>
                <c:pt idx="39">
                  <c:v>139</c:v>
                </c:pt>
                <c:pt idx="40">
                  <c:v>140</c:v>
                </c:pt>
                <c:pt idx="41">
                  <c:v>141</c:v>
                </c:pt>
                <c:pt idx="42">
                  <c:v>142</c:v>
                </c:pt>
                <c:pt idx="43">
                  <c:v>143</c:v>
                </c:pt>
                <c:pt idx="44">
                  <c:v>144</c:v>
                </c:pt>
                <c:pt idx="45">
                  <c:v>145</c:v>
                </c:pt>
                <c:pt idx="46">
                  <c:v>146</c:v>
                </c:pt>
                <c:pt idx="47">
                  <c:v>147</c:v>
                </c:pt>
                <c:pt idx="48">
                  <c:v>148</c:v>
                </c:pt>
                <c:pt idx="49">
                  <c:v>149</c:v>
                </c:pt>
                <c:pt idx="50">
                  <c:v>150</c:v>
                </c:pt>
                <c:pt idx="51">
                  <c:v>151</c:v>
                </c:pt>
                <c:pt idx="52">
                  <c:v>152</c:v>
                </c:pt>
                <c:pt idx="53">
                  <c:v>153</c:v>
                </c:pt>
                <c:pt idx="54">
                  <c:v>154</c:v>
                </c:pt>
                <c:pt idx="55">
                  <c:v>155</c:v>
                </c:pt>
                <c:pt idx="56">
                  <c:v>156</c:v>
                </c:pt>
                <c:pt idx="57">
                  <c:v>157</c:v>
                </c:pt>
                <c:pt idx="58">
                  <c:v>158</c:v>
                </c:pt>
                <c:pt idx="59">
                  <c:v>159</c:v>
                </c:pt>
                <c:pt idx="60">
                  <c:v>160</c:v>
                </c:pt>
                <c:pt idx="61">
                  <c:v>161</c:v>
                </c:pt>
                <c:pt idx="62">
                  <c:v>162</c:v>
                </c:pt>
                <c:pt idx="63">
                  <c:v>163</c:v>
                </c:pt>
                <c:pt idx="64">
                  <c:v>164</c:v>
                </c:pt>
                <c:pt idx="65">
                  <c:v>165</c:v>
                </c:pt>
                <c:pt idx="66">
                  <c:v>166</c:v>
                </c:pt>
                <c:pt idx="67">
                  <c:v>167</c:v>
                </c:pt>
                <c:pt idx="68">
                  <c:v>168</c:v>
                </c:pt>
                <c:pt idx="69">
                  <c:v>169</c:v>
                </c:pt>
                <c:pt idx="70">
                  <c:v>170</c:v>
                </c:pt>
                <c:pt idx="71">
                  <c:v>171</c:v>
                </c:pt>
                <c:pt idx="72">
                  <c:v>172</c:v>
                </c:pt>
                <c:pt idx="73">
                  <c:v>173</c:v>
                </c:pt>
                <c:pt idx="74">
                  <c:v>174</c:v>
                </c:pt>
                <c:pt idx="75">
                  <c:v>175</c:v>
                </c:pt>
                <c:pt idx="76">
                  <c:v>176</c:v>
                </c:pt>
                <c:pt idx="77">
                  <c:v>177</c:v>
                </c:pt>
                <c:pt idx="78">
                  <c:v>178</c:v>
                </c:pt>
                <c:pt idx="79">
                  <c:v>179</c:v>
                </c:pt>
                <c:pt idx="80">
                  <c:v>180</c:v>
                </c:pt>
                <c:pt idx="81">
                  <c:v>181</c:v>
                </c:pt>
                <c:pt idx="82">
                  <c:v>182</c:v>
                </c:pt>
                <c:pt idx="83">
                  <c:v>183</c:v>
                </c:pt>
                <c:pt idx="84">
                  <c:v>184</c:v>
                </c:pt>
                <c:pt idx="85">
                  <c:v>185</c:v>
                </c:pt>
                <c:pt idx="86">
                  <c:v>186</c:v>
                </c:pt>
                <c:pt idx="87">
                  <c:v>187</c:v>
                </c:pt>
                <c:pt idx="88">
                  <c:v>188</c:v>
                </c:pt>
                <c:pt idx="89">
                  <c:v>189</c:v>
                </c:pt>
                <c:pt idx="90">
                  <c:v>190</c:v>
                </c:pt>
                <c:pt idx="91">
                  <c:v>191</c:v>
                </c:pt>
                <c:pt idx="92">
                  <c:v>192</c:v>
                </c:pt>
                <c:pt idx="93">
                  <c:v>193</c:v>
                </c:pt>
                <c:pt idx="94">
                  <c:v>194</c:v>
                </c:pt>
                <c:pt idx="95">
                  <c:v>195</c:v>
                </c:pt>
                <c:pt idx="96">
                  <c:v>196</c:v>
                </c:pt>
                <c:pt idx="97">
                  <c:v>197</c:v>
                </c:pt>
                <c:pt idx="98">
                  <c:v>198</c:v>
                </c:pt>
                <c:pt idx="99">
                  <c:v>199</c:v>
                </c:pt>
                <c:pt idx="100">
                  <c:v>200</c:v>
                </c:pt>
                <c:pt idx="101">
                  <c:v>201</c:v>
                </c:pt>
                <c:pt idx="102">
                  <c:v>202</c:v>
                </c:pt>
                <c:pt idx="103">
                  <c:v>203</c:v>
                </c:pt>
                <c:pt idx="104">
                  <c:v>204</c:v>
                </c:pt>
                <c:pt idx="105">
                  <c:v>205</c:v>
                </c:pt>
                <c:pt idx="106">
                  <c:v>206</c:v>
                </c:pt>
                <c:pt idx="107">
                  <c:v>207</c:v>
                </c:pt>
                <c:pt idx="108">
                  <c:v>208</c:v>
                </c:pt>
                <c:pt idx="109">
                  <c:v>209</c:v>
                </c:pt>
                <c:pt idx="110">
                  <c:v>210</c:v>
                </c:pt>
                <c:pt idx="111">
                  <c:v>211</c:v>
                </c:pt>
                <c:pt idx="112">
                  <c:v>212</c:v>
                </c:pt>
                <c:pt idx="113">
                  <c:v>213</c:v>
                </c:pt>
                <c:pt idx="114">
                  <c:v>214</c:v>
                </c:pt>
                <c:pt idx="115">
                  <c:v>215</c:v>
                </c:pt>
                <c:pt idx="116">
                  <c:v>216</c:v>
                </c:pt>
                <c:pt idx="117">
                  <c:v>217</c:v>
                </c:pt>
                <c:pt idx="118">
                  <c:v>218</c:v>
                </c:pt>
                <c:pt idx="119">
                  <c:v>219</c:v>
                </c:pt>
                <c:pt idx="120">
                  <c:v>220</c:v>
                </c:pt>
                <c:pt idx="121">
                  <c:v>221</c:v>
                </c:pt>
                <c:pt idx="122">
                  <c:v>222</c:v>
                </c:pt>
                <c:pt idx="123">
                  <c:v>223</c:v>
                </c:pt>
                <c:pt idx="124">
                  <c:v>224</c:v>
                </c:pt>
                <c:pt idx="125">
                  <c:v>225</c:v>
                </c:pt>
                <c:pt idx="126">
                  <c:v>226</c:v>
                </c:pt>
                <c:pt idx="127">
                  <c:v>227</c:v>
                </c:pt>
                <c:pt idx="128">
                  <c:v>228</c:v>
                </c:pt>
                <c:pt idx="129">
                  <c:v>229</c:v>
                </c:pt>
                <c:pt idx="130">
                  <c:v>230</c:v>
                </c:pt>
              </c:numCache>
            </c:numRef>
          </c:xVal>
          <c:yVal>
            <c:numRef>
              <c:f>'LC1.1'!$E$101:$E$231</c:f>
              <c:numCache>
                <c:formatCode>General</c:formatCode>
                <c:ptCount val="131"/>
                <c:pt idx="0">
                  <c:v>22.668759240351374</c:v>
                </c:pt>
                <c:pt idx="1">
                  <c:v>21.616644218624977</c:v>
                </c:pt>
                <c:pt idx="2">
                  <c:v>20.177493596777957</c:v>
                </c:pt>
                <c:pt idx="3">
                  <c:v>19.022295716926983</c:v>
                </c:pt>
                <c:pt idx="4">
                  <c:v>18.498954924577717</c:v>
                </c:pt>
                <c:pt idx="5">
                  <c:v>18.177488778682047</c:v>
                </c:pt>
                <c:pt idx="6">
                  <c:v>17.631366621405871</c:v>
                </c:pt>
                <c:pt idx="7">
                  <c:v>17.975208206177939</c:v>
                </c:pt>
                <c:pt idx="8">
                  <c:v>18.708845815633964</c:v>
                </c:pt>
                <c:pt idx="9">
                  <c:v>18.674577862432667</c:v>
                </c:pt>
                <c:pt idx="10">
                  <c:v>17.59502741326601</c:v>
                </c:pt>
                <c:pt idx="11">
                  <c:v>15.199860334810319</c:v>
                </c:pt>
                <c:pt idx="12">
                  <c:v>13.393077551002914</c:v>
                </c:pt>
                <c:pt idx="13">
                  <c:v>13.63673006622431</c:v>
                </c:pt>
                <c:pt idx="14">
                  <c:v>15.447688469822033</c:v>
                </c:pt>
                <c:pt idx="15">
                  <c:v>17.503615906471623</c:v>
                </c:pt>
                <c:pt idx="16">
                  <c:v>18.457359170496797</c:v>
                </c:pt>
                <c:pt idx="17">
                  <c:v>18.002603116316685</c:v>
                </c:pt>
                <c:pt idx="18">
                  <c:v>16.514713229871131</c:v>
                </c:pt>
                <c:pt idx="19">
                  <c:v>15.567960244529072</c:v>
                </c:pt>
                <c:pt idx="20">
                  <c:v>15.77601432625921</c:v>
                </c:pt>
                <c:pt idx="21">
                  <c:v>15.438464347496808</c:v>
                </c:pt>
                <c:pt idx="22">
                  <c:v>14.406131079721504</c:v>
                </c:pt>
                <c:pt idx="23">
                  <c:v>13.782771843962188</c:v>
                </c:pt>
                <c:pt idx="24">
                  <c:v>13.528853259526024</c:v>
                </c:pt>
                <c:pt idx="25">
                  <c:v>12.864630782610041</c:v>
                </c:pt>
                <c:pt idx="26">
                  <c:v>11.083192203573425</c:v>
                </c:pt>
                <c:pt idx="27">
                  <c:v>9.2984599875680285</c:v>
                </c:pt>
                <c:pt idx="28">
                  <c:v>8.218919958787497</c:v>
                </c:pt>
                <c:pt idx="29">
                  <c:v>7.278478241656595</c:v>
                </c:pt>
                <c:pt idx="30">
                  <c:v>6.8044352322253561</c:v>
                </c:pt>
                <c:pt idx="31">
                  <c:v>6.6248319072182094</c:v>
                </c:pt>
                <c:pt idx="32">
                  <c:v>5.7145166817778925</c:v>
                </c:pt>
                <c:pt idx="33">
                  <c:v>4.3504399596944889</c:v>
                </c:pt>
                <c:pt idx="34">
                  <c:v>3.8385171781435643</c:v>
                </c:pt>
                <c:pt idx="35">
                  <c:v>4.0207455708670192</c:v>
                </c:pt>
                <c:pt idx="36">
                  <c:v>3.867371032103498</c:v>
                </c:pt>
                <c:pt idx="37">
                  <c:v>3.2006009909606306</c:v>
                </c:pt>
                <c:pt idx="38">
                  <c:v>2.7746580044204401</c:v>
                </c:pt>
                <c:pt idx="39">
                  <c:v>3.2583076171087182</c:v>
                </c:pt>
                <c:pt idx="40">
                  <c:v>4.5783740548481306</c:v>
                </c:pt>
                <c:pt idx="41">
                  <c:v>5.4346220941054524</c:v>
                </c:pt>
                <c:pt idx="42">
                  <c:v>4.8058108601597027</c:v>
                </c:pt>
                <c:pt idx="43">
                  <c:v>3.5114193347537936</c:v>
                </c:pt>
                <c:pt idx="44">
                  <c:v>2.7352155271226608</c:v>
                </c:pt>
                <c:pt idx="45">
                  <c:v>2.0109273065388313</c:v>
                </c:pt>
                <c:pt idx="46">
                  <c:v>1.3175512143940513</c:v>
                </c:pt>
                <c:pt idx="47">
                  <c:v>1.2986338478235475</c:v>
                </c:pt>
                <c:pt idx="48">
                  <c:v>1.8340376103249745</c:v>
                </c:pt>
                <c:pt idx="49">
                  <c:v>2.5731387510862795</c:v>
                </c:pt>
                <c:pt idx="50">
                  <c:v>3.3778889562390595</c:v>
                </c:pt>
                <c:pt idx="51">
                  <c:v>3.095843538055556</c:v>
                </c:pt>
                <c:pt idx="52">
                  <c:v>1.2285111635831276</c:v>
                </c:pt>
                <c:pt idx="53">
                  <c:v>0.72942974920924453</c:v>
                </c:pt>
                <c:pt idx="54">
                  <c:v>1.4939243383168492</c:v>
                </c:pt>
                <c:pt idx="55">
                  <c:v>1.928749467288108</c:v>
                </c:pt>
                <c:pt idx="56">
                  <c:v>1.7660477651312494</c:v>
                </c:pt>
                <c:pt idx="57">
                  <c:v>1.9989618823779418</c:v>
                </c:pt>
                <c:pt idx="58">
                  <c:v>2.1950682927797338</c:v>
                </c:pt>
                <c:pt idx="59">
                  <c:v>2.3691100306129118</c:v>
                </c:pt>
                <c:pt idx="60">
                  <c:v>3.1940042290917123</c:v>
                </c:pt>
                <c:pt idx="61">
                  <c:v>3.5418784371814813</c:v>
                </c:pt>
                <c:pt idx="62">
                  <c:v>1.7432861033361045</c:v>
                </c:pt>
                <c:pt idx="63">
                  <c:v>0.9069654350807892</c:v>
                </c:pt>
                <c:pt idx="64">
                  <c:v>0.72778418666868472</c:v>
                </c:pt>
                <c:pt idx="65">
                  <c:v>0.63932000119109711</c:v>
                </c:pt>
                <c:pt idx="66">
                  <c:v>1.7583093039843898</c:v>
                </c:pt>
                <c:pt idx="67">
                  <c:v>2.5097523676520561</c:v>
                </c:pt>
                <c:pt idx="68">
                  <c:v>2.8390333239841317</c:v>
                </c:pt>
                <c:pt idx="69">
                  <c:v>2.7911683950021535</c:v>
                </c:pt>
                <c:pt idx="70">
                  <c:v>2.2613064203135398</c:v>
                </c:pt>
                <c:pt idx="71">
                  <c:v>1.9665167292259718</c:v>
                </c:pt>
                <c:pt idx="72">
                  <c:v>2.632380289992823</c:v>
                </c:pt>
                <c:pt idx="73">
                  <c:v>3.5941975931914203</c:v>
                </c:pt>
                <c:pt idx="74">
                  <c:v>4.0225673373477369</c:v>
                </c:pt>
                <c:pt idx="75">
                  <c:v>3.6748208643638427</c:v>
                </c:pt>
                <c:pt idx="76">
                  <c:v>2.6140061020588283</c:v>
                </c:pt>
                <c:pt idx="77">
                  <c:v>1.5066154956514868</c:v>
                </c:pt>
                <c:pt idx="78">
                  <c:v>1.2645839380957298</c:v>
                </c:pt>
                <c:pt idx="79">
                  <c:v>1.3964059988031794</c:v>
                </c:pt>
                <c:pt idx="80">
                  <c:v>1.5726281125668764</c:v>
                </c:pt>
                <c:pt idx="81">
                  <c:v>1.8967217735264008</c:v>
                </c:pt>
                <c:pt idx="82">
                  <c:v>2.2314525302574881</c:v>
                </c:pt>
                <c:pt idx="83">
                  <c:v>2.2108647882933488</c:v>
                </c:pt>
                <c:pt idx="84">
                  <c:v>1.7396916717110218</c:v>
                </c:pt>
                <c:pt idx="85">
                  <c:v>1.5366990950784269</c:v>
                </c:pt>
                <c:pt idx="86">
                  <c:v>1.7305951261369545</c:v>
                </c:pt>
                <c:pt idx="87">
                  <c:v>1.6825705367909061</c:v>
                </c:pt>
                <c:pt idx="88">
                  <c:v>1.2887068864348628</c:v>
                </c:pt>
                <c:pt idx="89">
                  <c:v>1.3652467666217336</c:v>
                </c:pt>
                <c:pt idx="90">
                  <c:v>1.575073207123761</c:v>
                </c:pt>
                <c:pt idx="91">
                  <c:v>1.6115627665880032</c:v>
                </c:pt>
                <c:pt idx="92">
                  <c:v>1.3705330650612857</c:v>
                </c:pt>
                <c:pt idx="93">
                  <c:v>1.3961603246956682</c:v>
                </c:pt>
                <c:pt idx="94">
                  <c:v>1.1862611540523189</c:v>
                </c:pt>
                <c:pt idx="95">
                  <c:v>0.65290174328310202</c:v>
                </c:pt>
                <c:pt idx="96">
                  <c:v>0.99504197366731351</c:v>
                </c:pt>
                <c:pt idx="97">
                  <c:v>1.5876875475727894</c:v>
                </c:pt>
                <c:pt idx="98">
                  <c:v>1.8656882997224504</c:v>
                </c:pt>
                <c:pt idx="99">
                  <c:v>1.1412615847721006</c:v>
                </c:pt>
                <c:pt idx="100">
                  <c:v>1.2859289907108651</c:v>
                </c:pt>
                <c:pt idx="101">
                  <c:v>1.8269573539136075</c:v>
                </c:pt>
                <c:pt idx="102">
                  <c:v>1.9967482441242783</c:v>
                </c:pt>
                <c:pt idx="103">
                  <c:v>1.8355594324703013</c:v>
                </c:pt>
                <c:pt idx="104">
                  <c:v>1.6315897959089958</c:v>
                </c:pt>
                <c:pt idx="105">
                  <c:v>1.3756765531332826</c:v>
                </c:pt>
                <c:pt idx="106">
                  <c:v>1.0241328204763545</c:v>
                </c:pt>
                <c:pt idx="107">
                  <c:v>1.2485912942094632</c:v>
                </c:pt>
                <c:pt idx="108">
                  <c:v>1.8408322716313124</c:v>
                </c:pt>
                <c:pt idx="109">
                  <c:v>2.0300601713971176</c:v>
                </c:pt>
                <c:pt idx="110">
                  <c:v>1.6827385313886882</c:v>
                </c:pt>
                <c:pt idx="111">
                  <c:v>1.6308852617304579</c:v>
                </c:pt>
                <c:pt idx="112">
                  <c:v>1.744769846305978</c:v>
                </c:pt>
                <c:pt idx="113">
                  <c:v>1.7571474148723414</c:v>
                </c:pt>
                <c:pt idx="114">
                  <c:v>1.7728567167168769</c:v>
                </c:pt>
                <c:pt idx="115">
                  <c:v>2.0793258592608428</c:v>
                </c:pt>
                <c:pt idx="116">
                  <c:v>2.469938168355343</c:v>
                </c:pt>
                <c:pt idx="117">
                  <c:v>2.7627824558184955</c:v>
                </c:pt>
                <c:pt idx="118">
                  <c:v>2.4884927458951944</c:v>
                </c:pt>
                <c:pt idx="119">
                  <c:v>2.1322038169439783</c:v>
                </c:pt>
                <c:pt idx="120">
                  <c:v>2.1088739506227734</c:v>
                </c:pt>
                <c:pt idx="121">
                  <c:v>2.0140663396203551</c:v>
                </c:pt>
                <c:pt idx="122">
                  <c:v>2.2843178241464499</c:v>
                </c:pt>
                <c:pt idx="123">
                  <c:v>1.7830894693850978</c:v>
                </c:pt>
                <c:pt idx="124">
                  <c:v>1.2190288712359292</c:v>
                </c:pt>
                <c:pt idx="125">
                  <c:v>1.1235599603770761</c:v>
                </c:pt>
                <c:pt idx="126">
                  <c:v>1.1716820538577106</c:v>
                </c:pt>
                <c:pt idx="127">
                  <c:v>1.4109851395196871</c:v>
                </c:pt>
                <c:pt idx="128">
                  <c:v>1.6199877246804615</c:v>
                </c:pt>
                <c:pt idx="129">
                  <c:v>1.6000799241991792</c:v>
                </c:pt>
                <c:pt idx="130">
                  <c:v>1.6633236746186237</c:v>
                </c:pt>
              </c:numCache>
            </c:numRef>
          </c:yVal>
          <c:smooth val="1"/>
          <c:extLst>
            <c:ext xmlns:c16="http://schemas.microsoft.com/office/drawing/2014/chart" uri="{C3380CC4-5D6E-409C-BE32-E72D297353CC}">
              <c16:uniqueId val="{00000004-DAB7-41DA-B46C-48DD7ABDD3F4}"/>
            </c:ext>
          </c:extLst>
        </c:ser>
        <c:ser>
          <c:idx val="4"/>
          <c:order val="4"/>
          <c:tx>
            <c:v>1.3 diffuse</c:v>
          </c:tx>
          <c:spPr>
            <a:ln w="19050" cap="rnd">
              <a:noFill/>
              <a:round/>
            </a:ln>
            <a:effectLst/>
          </c:spPr>
          <c:marker>
            <c:symbol val="none"/>
          </c:marker>
          <c:trendline>
            <c:spPr>
              <a:ln w="31750" cap="rnd">
                <a:solidFill>
                  <a:schemeClr val="accent2"/>
                </a:solidFill>
                <a:prstDash val="solid"/>
              </a:ln>
              <a:effectLst/>
            </c:spPr>
            <c:trendlineType val="linear"/>
            <c:dispRSqr val="1"/>
            <c:dispEq val="1"/>
            <c:trendlineLbl>
              <c:layout>
                <c:manualLayout>
                  <c:x val="2.7504119726424078E-2"/>
                  <c:y val="-5.728890596129951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'LC1.3'!$D$252:$D$313</c:f>
              <c:numCache>
                <c:formatCode>General</c:formatCode>
                <c:ptCount val="62"/>
                <c:pt idx="0">
                  <c:v>251</c:v>
                </c:pt>
                <c:pt idx="1">
                  <c:v>252</c:v>
                </c:pt>
                <c:pt idx="2">
                  <c:v>253</c:v>
                </c:pt>
                <c:pt idx="3">
                  <c:v>254</c:v>
                </c:pt>
                <c:pt idx="4">
                  <c:v>255</c:v>
                </c:pt>
                <c:pt idx="5">
                  <c:v>256</c:v>
                </c:pt>
                <c:pt idx="6">
                  <c:v>257</c:v>
                </c:pt>
                <c:pt idx="7">
                  <c:v>258</c:v>
                </c:pt>
                <c:pt idx="8">
                  <c:v>259</c:v>
                </c:pt>
                <c:pt idx="9">
                  <c:v>260</c:v>
                </c:pt>
                <c:pt idx="10">
                  <c:v>261</c:v>
                </c:pt>
                <c:pt idx="11">
                  <c:v>262</c:v>
                </c:pt>
                <c:pt idx="12">
                  <c:v>263</c:v>
                </c:pt>
                <c:pt idx="13">
                  <c:v>264</c:v>
                </c:pt>
                <c:pt idx="14">
                  <c:v>265</c:v>
                </c:pt>
                <c:pt idx="15">
                  <c:v>266</c:v>
                </c:pt>
                <c:pt idx="16">
                  <c:v>267</c:v>
                </c:pt>
                <c:pt idx="17">
                  <c:v>268</c:v>
                </c:pt>
                <c:pt idx="18">
                  <c:v>269</c:v>
                </c:pt>
                <c:pt idx="19">
                  <c:v>270</c:v>
                </c:pt>
                <c:pt idx="20">
                  <c:v>271</c:v>
                </c:pt>
                <c:pt idx="21">
                  <c:v>272</c:v>
                </c:pt>
                <c:pt idx="22">
                  <c:v>273</c:v>
                </c:pt>
                <c:pt idx="23">
                  <c:v>274</c:v>
                </c:pt>
                <c:pt idx="24">
                  <c:v>275</c:v>
                </c:pt>
                <c:pt idx="25">
                  <c:v>276</c:v>
                </c:pt>
                <c:pt idx="26">
                  <c:v>277</c:v>
                </c:pt>
                <c:pt idx="27">
                  <c:v>278</c:v>
                </c:pt>
                <c:pt idx="28">
                  <c:v>279</c:v>
                </c:pt>
                <c:pt idx="29">
                  <c:v>280</c:v>
                </c:pt>
                <c:pt idx="30">
                  <c:v>281</c:v>
                </c:pt>
                <c:pt idx="31">
                  <c:v>282</c:v>
                </c:pt>
                <c:pt idx="32">
                  <c:v>283</c:v>
                </c:pt>
                <c:pt idx="33">
                  <c:v>284</c:v>
                </c:pt>
                <c:pt idx="34">
                  <c:v>285</c:v>
                </c:pt>
                <c:pt idx="35">
                  <c:v>286</c:v>
                </c:pt>
                <c:pt idx="36">
                  <c:v>287</c:v>
                </c:pt>
                <c:pt idx="37">
                  <c:v>288</c:v>
                </c:pt>
                <c:pt idx="38">
                  <c:v>289</c:v>
                </c:pt>
                <c:pt idx="39">
                  <c:v>290</c:v>
                </c:pt>
                <c:pt idx="40">
                  <c:v>291</c:v>
                </c:pt>
                <c:pt idx="41">
                  <c:v>292</c:v>
                </c:pt>
                <c:pt idx="42">
                  <c:v>293</c:v>
                </c:pt>
                <c:pt idx="43">
                  <c:v>294</c:v>
                </c:pt>
                <c:pt idx="44">
                  <c:v>295</c:v>
                </c:pt>
                <c:pt idx="45">
                  <c:v>296</c:v>
                </c:pt>
                <c:pt idx="46">
                  <c:v>297</c:v>
                </c:pt>
                <c:pt idx="47">
                  <c:v>298</c:v>
                </c:pt>
                <c:pt idx="48">
                  <c:v>299</c:v>
                </c:pt>
                <c:pt idx="49">
                  <c:v>300</c:v>
                </c:pt>
                <c:pt idx="50">
                  <c:v>301</c:v>
                </c:pt>
                <c:pt idx="51">
                  <c:v>302</c:v>
                </c:pt>
                <c:pt idx="52">
                  <c:v>303</c:v>
                </c:pt>
                <c:pt idx="53">
                  <c:v>304</c:v>
                </c:pt>
                <c:pt idx="54">
                  <c:v>305</c:v>
                </c:pt>
                <c:pt idx="55">
                  <c:v>306</c:v>
                </c:pt>
                <c:pt idx="56">
                  <c:v>307</c:v>
                </c:pt>
                <c:pt idx="57">
                  <c:v>308</c:v>
                </c:pt>
                <c:pt idx="58">
                  <c:v>309</c:v>
                </c:pt>
                <c:pt idx="59">
                  <c:v>310</c:v>
                </c:pt>
                <c:pt idx="60">
                  <c:v>311</c:v>
                </c:pt>
                <c:pt idx="61">
                  <c:v>312</c:v>
                </c:pt>
              </c:numCache>
            </c:numRef>
          </c:xVal>
          <c:yVal>
            <c:numRef>
              <c:f>'LC1.3'!$E$252:$E$313</c:f>
              <c:numCache>
                <c:formatCode>General</c:formatCode>
                <c:ptCount val="62"/>
                <c:pt idx="0">
                  <c:v>15.635021421990501</c:v>
                </c:pt>
                <c:pt idx="1">
                  <c:v>14.070023183625663</c:v>
                </c:pt>
                <c:pt idx="2">
                  <c:v>11.62211460639905</c:v>
                </c:pt>
                <c:pt idx="3">
                  <c:v>10.623995312210669</c:v>
                </c:pt>
                <c:pt idx="4">
                  <c:v>10.95532643521609</c:v>
                </c:pt>
                <c:pt idx="5">
                  <c:v>11.22610374431234</c:v>
                </c:pt>
                <c:pt idx="6">
                  <c:v>11.33138775728726</c:v>
                </c:pt>
                <c:pt idx="7">
                  <c:v>11.599145711589429</c:v>
                </c:pt>
                <c:pt idx="8">
                  <c:v>12.068402682076956</c:v>
                </c:pt>
                <c:pt idx="9">
                  <c:v>11.818797449831159</c:v>
                </c:pt>
                <c:pt idx="10">
                  <c:v>10.449833031813764</c:v>
                </c:pt>
                <c:pt idx="11">
                  <c:v>8.4194359723043259</c:v>
                </c:pt>
                <c:pt idx="12">
                  <c:v>7.4075310766226039</c:v>
                </c:pt>
                <c:pt idx="13">
                  <c:v>7.6799423475702229</c:v>
                </c:pt>
                <c:pt idx="14">
                  <c:v>6.5366619478039603</c:v>
                </c:pt>
                <c:pt idx="15">
                  <c:v>4.656641153707989</c:v>
                </c:pt>
                <c:pt idx="16">
                  <c:v>3.3098345170565535</c:v>
                </c:pt>
                <c:pt idx="17">
                  <c:v>2.650375529180057</c:v>
                </c:pt>
                <c:pt idx="18">
                  <c:v>1.7495528391836381</c:v>
                </c:pt>
                <c:pt idx="19">
                  <c:v>1.6785213525364455</c:v>
                </c:pt>
                <c:pt idx="20">
                  <c:v>2.1166446903601628</c:v>
                </c:pt>
                <c:pt idx="21">
                  <c:v>3.1302763495921315</c:v>
                </c:pt>
                <c:pt idx="22">
                  <c:v>4.2169443479305615</c:v>
                </c:pt>
                <c:pt idx="23">
                  <c:v>3.8161195176442932</c:v>
                </c:pt>
                <c:pt idx="24">
                  <c:v>2.2318445774709148</c:v>
                </c:pt>
                <c:pt idx="25">
                  <c:v>2.0298562050094509</c:v>
                </c:pt>
                <c:pt idx="26">
                  <c:v>2.6827492845042249</c:v>
                </c:pt>
                <c:pt idx="27">
                  <c:v>2.8919980486420238</c:v>
                </c:pt>
                <c:pt idx="28">
                  <c:v>2.6803551330001394</c:v>
                </c:pt>
                <c:pt idx="29">
                  <c:v>2.2271599465158789</c:v>
                </c:pt>
                <c:pt idx="30">
                  <c:v>1.5931547223247537</c:v>
                </c:pt>
                <c:pt idx="31">
                  <c:v>0.96095219984121194</c:v>
                </c:pt>
                <c:pt idx="32">
                  <c:v>0.83763882926721567</c:v>
                </c:pt>
                <c:pt idx="33">
                  <c:v>1.3532989716594606</c:v>
                </c:pt>
                <c:pt idx="34">
                  <c:v>2.4184314586432394</c:v>
                </c:pt>
                <c:pt idx="35">
                  <c:v>2.7942731324764041</c:v>
                </c:pt>
                <c:pt idx="36">
                  <c:v>2.7262125354843376</c:v>
                </c:pt>
                <c:pt idx="37">
                  <c:v>3.1114805100440601</c:v>
                </c:pt>
                <c:pt idx="38">
                  <c:v>3.2953683607964237</c:v>
                </c:pt>
                <c:pt idx="39">
                  <c:v>2.3823876865036904</c:v>
                </c:pt>
                <c:pt idx="40">
                  <c:v>1.6393453298871674</c:v>
                </c:pt>
                <c:pt idx="41">
                  <c:v>1.7654371136090306</c:v>
                </c:pt>
                <c:pt idx="42">
                  <c:v>1.799822541115633</c:v>
                </c:pt>
                <c:pt idx="43">
                  <c:v>1.8139320095189755</c:v>
                </c:pt>
                <c:pt idx="44">
                  <c:v>2.0517656503181971</c:v>
                </c:pt>
                <c:pt idx="45">
                  <c:v>2.3562445574029223</c:v>
                </c:pt>
                <c:pt idx="46">
                  <c:v>2.6209983195405115</c:v>
                </c:pt>
                <c:pt idx="47">
                  <c:v>2.8446056128445019</c:v>
                </c:pt>
                <c:pt idx="48">
                  <c:v>3.1406340395446284</c:v>
                </c:pt>
                <c:pt idx="49">
                  <c:v>3.5771634693577927</c:v>
                </c:pt>
                <c:pt idx="50">
                  <c:v>3.8177317875727339</c:v>
                </c:pt>
                <c:pt idx="51">
                  <c:v>3.7715088644496171</c:v>
                </c:pt>
                <c:pt idx="52">
                  <c:v>3.7327414595400565</c:v>
                </c:pt>
                <c:pt idx="53">
                  <c:v>4.0047734212322403</c:v>
                </c:pt>
                <c:pt idx="54">
                  <c:v>4.0584466085210655</c:v>
                </c:pt>
                <c:pt idx="55">
                  <c:v>4.0032871231930418</c:v>
                </c:pt>
                <c:pt idx="56">
                  <c:v>3.7859835678727238</c:v>
                </c:pt>
                <c:pt idx="57">
                  <c:v>3.3853451725801955</c:v>
                </c:pt>
                <c:pt idx="58">
                  <c:v>3.1749626671398534</c:v>
                </c:pt>
                <c:pt idx="59">
                  <c:v>3.4416822645245748</c:v>
                </c:pt>
                <c:pt idx="60">
                  <c:v>4.1313313229419801</c:v>
                </c:pt>
                <c:pt idx="61">
                  <c:v>4.5302413509064889</c:v>
                </c:pt>
              </c:numCache>
            </c:numRef>
          </c:yVal>
          <c:smooth val="1"/>
          <c:extLst>
            <c:ext xmlns:c16="http://schemas.microsoft.com/office/drawing/2014/chart" uri="{C3380CC4-5D6E-409C-BE32-E72D297353CC}">
              <c16:uniqueId val="{00000006-DAB7-41DA-B46C-48DD7ABDD3F4}"/>
            </c:ext>
          </c:extLst>
        </c:ser>
        <c:ser>
          <c:idx val="5"/>
          <c:order val="5"/>
          <c:tx>
            <c:v>1.4 diffuse</c:v>
          </c:tx>
          <c:spPr>
            <a:ln w="19050" cap="rnd">
              <a:noFill/>
              <a:round/>
            </a:ln>
            <a:effectLst/>
          </c:spPr>
          <c:marker>
            <c:symbol val="none"/>
          </c:marker>
          <c:trendline>
            <c:spPr>
              <a:ln w="28575" cap="rnd" cmpd="sng">
                <a:solidFill>
                  <a:srgbClr val="00B0F0"/>
                </a:solidFill>
                <a:prstDash val="solid"/>
              </a:ln>
              <a:effectLst/>
            </c:spPr>
            <c:trendlineType val="linear"/>
            <c:dispRSqr val="1"/>
            <c:dispEq val="1"/>
            <c:trendlineLbl>
              <c:layout>
                <c:manualLayout>
                  <c:x val="-0.18065939517823795"/>
                  <c:y val="-5.60597428820933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'LC1.4'!$D$225:$D$314</c:f>
              <c:numCache>
                <c:formatCode>General</c:formatCode>
                <c:ptCount val="90"/>
                <c:pt idx="0">
                  <c:v>224</c:v>
                </c:pt>
                <c:pt idx="1">
                  <c:v>225</c:v>
                </c:pt>
                <c:pt idx="2">
                  <c:v>226</c:v>
                </c:pt>
                <c:pt idx="3">
                  <c:v>227</c:v>
                </c:pt>
                <c:pt idx="4">
                  <c:v>228</c:v>
                </c:pt>
                <c:pt idx="5">
                  <c:v>229</c:v>
                </c:pt>
                <c:pt idx="6">
                  <c:v>230</c:v>
                </c:pt>
                <c:pt idx="7">
                  <c:v>231</c:v>
                </c:pt>
                <c:pt idx="8">
                  <c:v>232</c:v>
                </c:pt>
                <c:pt idx="9">
                  <c:v>233</c:v>
                </c:pt>
                <c:pt idx="10">
                  <c:v>234</c:v>
                </c:pt>
                <c:pt idx="11">
                  <c:v>235</c:v>
                </c:pt>
                <c:pt idx="12">
                  <c:v>236</c:v>
                </c:pt>
                <c:pt idx="13">
                  <c:v>237</c:v>
                </c:pt>
                <c:pt idx="14">
                  <c:v>238</c:v>
                </c:pt>
                <c:pt idx="15">
                  <c:v>239</c:v>
                </c:pt>
                <c:pt idx="16">
                  <c:v>240</c:v>
                </c:pt>
                <c:pt idx="17">
                  <c:v>241</c:v>
                </c:pt>
                <c:pt idx="18">
                  <c:v>242</c:v>
                </c:pt>
                <c:pt idx="19">
                  <c:v>243</c:v>
                </c:pt>
                <c:pt idx="20">
                  <c:v>244</c:v>
                </c:pt>
                <c:pt idx="21">
                  <c:v>245</c:v>
                </c:pt>
                <c:pt idx="22">
                  <c:v>246</c:v>
                </c:pt>
                <c:pt idx="23">
                  <c:v>247</c:v>
                </c:pt>
                <c:pt idx="24">
                  <c:v>248</c:v>
                </c:pt>
                <c:pt idx="25">
                  <c:v>249</c:v>
                </c:pt>
                <c:pt idx="26">
                  <c:v>250</c:v>
                </c:pt>
                <c:pt idx="27">
                  <c:v>251</c:v>
                </c:pt>
                <c:pt idx="28">
                  <c:v>252</c:v>
                </c:pt>
                <c:pt idx="29">
                  <c:v>253</c:v>
                </c:pt>
                <c:pt idx="30">
                  <c:v>254</c:v>
                </c:pt>
                <c:pt idx="31">
                  <c:v>255</c:v>
                </c:pt>
                <c:pt idx="32">
                  <c:v>256</c:v>
                </c:pt>
                <c:pt idx="33">
                  <c:v>257</c:v>
                </c:pt>
                <c:pt idx="34">
                  <c:v>258</c:v>
                </c:pt>
                <c:pt idx="35">
                  <c:v>259</c:v>
                </c:pt>
                <c:pt idx="36">
                  <c:v>260</c:v>
                </c:pt>
                <c:pt idx="37">
                  <c:v>261</c:v>
                </c:pt>
                <c:pt idx="38">
                  <c:v>262</c:v>
                </c:pt>
                <c:pt idx="39">
                  <c:v>263</c:v>
                </c:pt>
                <c:pt idx="40">
                  <c:v>264</c:v>
                </c:pt>
                <c:pt idx="41">
                  <c:v>265</c:v>
                </c:pt>
                <c:pt idx="42">
                  <c:v>266</c:v>
                </c:pt>
                <c:pt idx="43">
                  <c:v>267</c:v>
                </c:pt>
                <c:pt idx="44">
                  <c:v>268</c:v>
                </c:pt>
                <c:pt idx="45">
                  <c:v>269</c:v>
                </c:pt>
                <c:pt idx="46">
                  <c:v>270</c:v>
                </c:pt>
                <c:pt idx="47">
                  <c:v>271</c:v>
                </c:pt>
                <c:pt idx="48">
                  <c:v>272</c:v>
                </c:pt>
                <c:pt idx="49">
                  <c:v>273</c:v>
                </c:pt>
                <c:pt idx="50">
                  <c:v>274</c:v>
                </c:pt>
                <c:pt idx="51">
                  <c:v>275</c:v>
                </c:pt>
                <c:pt idx="52">
                  <c:v>276</c:v>
                </c:pt>
                <c:pt idx="53">
                  <c:v>277</c:v>
                </c:pt>
                <c:pt idx="54">
                  <c:v>278</c:v>
                </c:pt>
                <c:pt idx="55">
                  <c:v>279</c:v>
                </c:pt>
                <c:pt idx="56">
                  <c:v>280</c:v>
                </c:pt>
                <c:pt idx="57">
                  <c:v>281</c:v>
                </c:pt>
                <c:pt idx="58">
                  <c:v>282</c:v>
                </c:pt>
                <c:pt idx="59">
                  <c:v>283</c:v>
                </c:pt>
                <c:pt idx="60">
                  <c:v>284</c:v>
                </c:pt>
                <c:pt idx="61">
                  <c:v>285</c:v>
                </c:pt>
                <c:pt idx="62">
                  <c:v>286</c:v>
                </c:pt>
                <c:pt idx="63">
                  <c:v>287</c:v>
                </c:pt>
                <c:pt idx="64">
                  <c:v>288</c:v>
                </c:pt>
                <c:pt idx="65">
                  <c:v>289</c:v>
                </c:pt>
                <c:pt idx="66">
                  <c:v>290</c:v>
                </c:pt>
                <c:pt idx="67">
                  <c:v>291</c:v>
                </c:pt>
                <c:pt idx="68">
                  <c:v>292</c:v>
                </c:pt>
                <c:pt idx="69">
                  <c:v>293</c:v>
                </c:pt>
                <c:pt idx="70">
                  <c:v>294</c:v>
                </c:pt>
                <c:pt idx="71">
                  <c:v>295</c:v>
                </c:pt>
                <c:pt idx="72">
                  <c:v>296</c:v>
                </c:pt>
                <c:pt idx="73">
                  <c:v>297</c:v>
                </c:pt>
                <c:pt idx="74">
                  <c:v>298</c:v>
                </c:pt>
                <c:pt idx="75">
                  <c:v>299</c:v>
                </c:pt>
                <c:pt idx="76">
                  <c:v>300</c:v>
                </c:pt>
                <c:pt idx="77">
                  <c:v>301</c:v>
                </c:pt>
                <c:pt idx="78">
                  <c:v>302</c:v>
                </c:pt>
                <c:pt idx="79">
                  <c:v>303</c:v>
                </c:pt>
                <c:pt idx="80">
                  <c:v>304</c:v>
                </c:pt>
                <c:pt idx="81">
                  <c:v>305</c:v>
                </c:pt>
                <c:pt idx="82">
                  <c:v>306</c:v>
                </c:pt>
                <c:pt idx="83">
                  <c:v>307</c:v>
                </c:pt>
                <c:pt idx="84">
                  <c:v>308</c:v>
                </c:pt>
                <c:pt idx="85">
                  <c:v>309</c:v>
                </c:pt>
                <c:pt idx="86">
                  <c:v>310</c:v>
                </c:pt>
                <c:pt idx="87">
                  <c:v>311</c:v>
                </c:pt>
                <c:pt idx="88">
                  <c:v>312</c:v>
                </c:pt>
                <c:pt idx="89">
                  <c:v>313</c:v>
                </c:pt>
              </c:numCache>
            </c:numRef>
          </c:xVal>
          <c:yVal>
            <c:numRef>
              <c:f>'LC1.4'!$E$225:$E$314</c:f>
              <c:numCache>
                <c:formatCode>General</c:formatCode>
                <c:ptCount val="90"/>
                <c:pt idx="0">
                  <c:v>21.105387037624709</c:v>
                </c:pt>
                <c:pt idx="1">
                  <c:v>20.88525305985258</c:v>
                </c:pt>
                <c:pt idx="2">
                  <c:v>18.962540917561391</c:v>
                </c:pt>
                <c:pt idx="3">
                  <c:v>16.49936340052999</c:v>
                </c:pt>
                <c:pt idx="4">
                  <c:v>13.170150235144856</c:v>
                </c:pt>
                <c:pt idx="5">
                  <c:v>8.8730327314284327</c:v>
                </c:pt>
                <c:pt idx="6">
                  <c:v>7.1762936541991458</c:v>
                </c:pt>
                <c:pt idx="7">
                  <c:v>9.2979015625417336</c:v>
                </c:pt>
                <c:pt idx="8">
                  <c:v>11.766676124477215</c:v>
                </c:pt>
                <c:pt idx="9">
                  <c:v>11.60284413382662</c:v>
                </c:pt>
                <c:pt idx="10">
                  <c:v>10.174792720608249</c:v>
                </c:pt>
                <c:pt idx="11">
                  <c:v>9.6528305342337557</c:v>
                </c:pt>
                <c:pt idx="12">
                  <c:v>9.7284246027470829</c:v>
                </c:pt>
                <c:pt idx="13">
                  <c:v>10.007339251052699</c:v>
                </c:pt>
                <c:pt idx="14">
                  <c:v>10.420155404193487</c:v>
                </c:pt>
                <c:pt idx="15">
                  <c:v>10.017659763141333</c:v>
                </c:pt>
                <c:pt idx="16">
                  <c:v>9.3053642043083737</c:v>
                </c:pt>
                <c:pt idx="17">
                  <c:v>9.1393241087806114</c:v>
                </c:pt>
                <c:pt idx="18">
                  <c:v>10.180939197807657</c:v>
                </c:pt>
                <c:pt idx="19">
                  <c:v>10.217042088875635</c:v>
                </c:pt>
                <c:pt idx="20">
                  <c:v>8.5383323330249254</c:v>
                </c:pt>
                <c:pt idx="21">
                  <c:v>7.9138075643426191</c:v>
                </c:pt>
                <c:pt idx="22">
                  <c:v>8.9528712314757684</c:v>
                </c:pt>
                <c:pt idx="23">
                  <c:v>8.6064061874423246</c:v>
                </c:pt>
                <c:pt idx="24">
                  <c:v>7.95397648114505</c:v>
                </c:pt>
                <c:pt idx="25">
                  <c:v>7.6873084154040665</c:v>
                </c:pt>
                <c:pt idx="26">
                  <c:v>7.6569749489685792</c:v>
                </c:pt>
                <c:pt idx="27">
                  <c:v>7.1665629844307333</c:v>
                </c:pt>
                <c:pt idx="28">
                  <c:v>6.4131643476424021</c:v>
                </c:pt>
                <c:pt idx="29">
                  <c:v>5.9887691688161349</c:v>
                </c:pt>
                <c:pt idx="30">
                  <c:v>7.4305060745067726</c:v>
                </c:pt>
                <c:pt idx="31">
                  <c:v>9.3009960845529083</c:v>
                </c:pt>
                <c:pt idx="32">
                  <c:v>10.892505469947443</c:v>
                </c:pt>
                <c:pt idx="33">
                  <c:v>11.424989467864696</c:v>
                </c:pt>
                <c:pt idx="34">
                  <c:v>11.097208639861957</c:v>
                </c:pt>
                <c:pt idx="35">
                  <c:v>9.4958992911567837</c:v>
                </c:pt>
                <c:pt idx="36">
                  <c:v>7.0738249488075509</c:v>
                </c:pt>
                <c:pt idx="37">
                  <c:v>5.4406989616272465</c:v>
                </c:pt>
                <c:pt idx="38">
                  <c:v>4.6212458749903593</c:v>
                </c:pt>
                <c:pt idx="39">
                  <c:v>4.3739857317733275</c:v>
                </c:pt>
                <c:pt idx="40">
                  <c:v>4.7080068439785867</c:v>
                </c:pt>
                <c:pt idx="41">
                  <c:v>5.4768633361387735</c:v>
                </c:pt>
                <c:pt idx="42">
                  <c:v>6.127059798948685</c:v>
                </c:pt>
                <c:pt idx="43">
                  <c:v>5.6451806239327293</c:v>
                </c:pt>
                <c:pt idx="44">
                  <c:v>4.7985803054588274</c:v>
                </c:pt>
                <c:pt idx="45">
                  <c:v>4.5471647545551575</c:v>
                </c:pt>
                <c:pt idx="46">
                  <c:v>4.7873146588108693</c:v>
                </c:pt>
                <c:pt idx="47">
                  <c:v>4.995203675764869</c:v>
                </c:pt>
                <c:pt idx="48">
                  <c:v>5.1128175523063719</c:v>
                </c:pt>
                <c:pt idx="49">
                  <c:v>4.9303357400244012</c:v>
                </c:pt>
                <c:pt idx="50">
                  <c:v>4.1089109958311036</c:v>
                </c:pt>
                <c:pt idx="51">
                  <c:v>3.6671282381983819</c:v>
                </c:pt>
                <c:pt idx="52">
                  <c:v>3.9454176071577507</c:v>
                </c:pt>
                <c:pt idx="53">
                  <c:v>4.0132943336216851</c:v>
                </c:pt>
                <c:pt idx="54">
                  <c:v>3.1908353752811354</c:v>
                </c:pt>
                <c:pt idx="55">
                  <c:v>1.8885234692859176</c:v>
                </c:pt>
                <c:pt idx="56">
                  <c:v>1.2770640422671846</c:v>
                </c:pt>
                <c:pt idx="57">
                  <c:v>1.0230352178807904</c:v>
                </c:pt>
                <c:pt idx="58">
                  <c:v>1.2293420162580588</c:v>
                </c:pt>
                <c:pt idx="59">
                  <c:v>1.9478985289589335</c:v>
                </c:pt>
                <c:pt idx="60">
                  <c:v>2.1122748585947133</c:v>
                </c:pt>
                <c:pt idx="61">
                  <c:v>2.3021169024079331</c:v>
                </c:pt>
                <c:pt idx="62">
                  <c:v>2.2184528913511499</c:v>
                </c:pt>
                <c:pt idx="63">
                  <c:v>1.6561006652512875</c:v>
                </c:pt>
                <c:pt idx="64">
                  <c:v>1.1396464511968261</c:v>
                </c:pt>
                <c:pt idx="65">
                  <c:v>0.94921947296836562</c:v>
                </c:pt>
                <c:pt idx="66">
                  <c:v>1.0395592165466885</c:v>
                </c:pt>
                <c:pt idx="67">
                  <c:v>1.2687607862811559</c:v>
                </c:pt>
                <c:pt idx="68">
                  <c:v>1.9184077003523807</c:v>
                </c:pt>
                <c:pt idx="69">
                  <c:v>2.5754547627325106</c:v>
                </c:pt>
                <c:pt idx="70">
                  <c:v>2.6389126111996215</c:v>
                </c:pt>
                <c:pt idx="71">
                  <c:v>2.2644054237352247</c:v>
                </c:pt>
                <c:pt idx="72">
                  <c:v>1.7954832862597834</c:v>
                </c:pt>
                <c:pt idx="73">
                  <c:v>1.3773777304142858</c:v>
                </c:pt>
                <c:pt idx="74">
                  <c:v>1.6697943303549541</c:v>
                </c:pt>
                <c:pt idx="75">
                  <c:v>1.6841993296926725</c:v>
                </c:pt>
                <c:pt idx="76">
                  <c:v>1.497597772873307</c:v>
                </c:pt>
                <c:pt idx="77">
                  <c:v>2.4263376382466317</c:v>
                </c:pt>
                <c:pt idx="78">
                  <c:v>2.9195206760264476</c:v>
                </c:pt>
                <c:pt idx="79">
                  <c:v>3.0772361985346954</c:v>
                </c:pt>
                <c:pt idx="80">
                  <c:v>3.169206752019587</c:v>
                </c:pt>
                <c:pt idx="81">
                  <c:v>3.876079664334068</c:v>
                </c:pt>
                <c:pt idx="82">
                  <c:v>3.8979903832631448</c:v>
                </c:pt>
                <c:pt idx="83">
                  <c:v>3.6158901179575378</c:v>
                </c:pt>
                <c:pt idx="84">
                  <c:v>3.7852559093870042</c:v>
                </c:pt>
                <c:pt idx="85">
                  <c:v>3.5344070914469956</c:v>
                </c:pt>
                <c:pt idx="86">
                  <c:v>3.2193038987840801</c:v>
                </c:pt>
                <c:pt idx="87">
                  <c:v>2.8488827911660346</c:v>
                </c:pt>
                <c:pt idx="88">
                  <c:v>2.0263275874681619</c:v>
                </c:pt>
                <c:pt idx="89">
                  <c:v>1.6396332626147327</c:v>
                </c:pt>
              </c:numCache>
            </c:numRef>
          </c:yVal>
          <c:smooth val="1"/>
          <c:extLst>
            <c:ext xmlns:c16="http://schemas.microsoft.com/office/drawing/2014/chart" uri="{C3380CC4-5D6E-409C-BE32-E72D297353CC}">
              <c16:uniqueId val="{00000008-DAB7-41DA-B46C-48DD7ABDD3F4}"/>
            </c:ext>
          </c:extLst>
        </c:ser>
        <c:dLbls>
          <c:showLegendKey val="0"/>
          <c:showVal val="0"/>
          <c:showCatName val="0"/>
          <c:showSerName val="0"/>
          <c:showPercent val="0"/>
          <c:showBubbleSize val="0"/>
        </c:dLbls>
        <c:axId val="1359989888"/>
        <c:axId val="911846080"/>
        <c:extLst/>
      </c:scatterChart>
      <c:valAx>
        <c:axId val="13599898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1846080"/>
        <c:crosses val="autoZero"/>
        <c:crossBetween val="midCat"/>
      </c:valAx>
      <c:valAx>
        <c:axId val="91184608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Slope</a:t>
                </a:r>
                <a:r>
                  <a:rPr lang="en-US" baseline="0" dirty="0"/>
                  <a:t> </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9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3-7A01-443A-8FEC-AC271C38ADDB}"/>
              </c:ext>
            </c:extLst>
          </c:dPt>
          <c:trendline>
            <c:spPr>
              <a:ln w="19050" cap="rnd">
                <a:solidFill>
                  <a:schemeClr val="accent2"/>
                </a:solidFill>
                <a:prstDash val="solid"/>
              </a:ln>
              <a:effectLst/>
            </c:spPr>
            <c:trendlineType val="linear"/>
            <c:dispRSqr val="1"/>
            <c:dispEq val="1"/>
            <c:trendlineLbl>
              <c:layout>
                <c:manualLayout>
                  <c:x val="-3.1613236201937067E-2"/>
                  <c:y val="5.5969967457201331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1584937670492924E-2"/>
          <c:y val="5.7606703325477876E-2"/>
          <c:w val="0.81031273685446159"/>
          <c:h val="0.85229096952040462"/>
        </c:manualLayout>
      </c:layout>
      <c:scatterChart>
        <c:scatterStyle val="lineMarker"/>
        <c:varyColors val="0"/>
        <c:ser>
          <c:idx val="0"/>
          <c:order val="0"/>
          <c:tx>
            <c:v>a axis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6.3384470771670143E-2"/>
                  <c:y val="0.1682895097657176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bed_thicknesses_noABS!$R$3:$R$16</c:f>
              <c:numCache>
                <c:formatCode>General</c:formatCode>
                <c:ptCount val="14"/>
                <c:pt idx="2">
                  <c:v>0.1100000000000001</c:v>
                </c:pt>
                <c:pt idx="3">
                  <c:v>0.29000000000000004</c:v>
                </c:pt>
                <c:pt idx="5">
                  <c:v>3.0000000000000027E-2</c:v>
                </c:pt>
                <c:pt idx="9">
                  <c:v>8.0000000000000071E-2</c:v>
                </c:pt>
                <c:pt idx="10">
                  <c:v>0.20999999999999996</c:v>
                </c:pt>
                <c:pt idx="11">
                  <c:v>0.8</c:v>
                </c:pt>
                <c:pt idx="12">
                  <c:v>0.98</c:v>
                </c:pt>
              </c:numCache>
            </c:numRef>
          </c:yVal>
          <c:smooth val="0"/>
          <c:extLst>
            <c:ext xmlns:c16="http://schemas.microsoft.com/office/drawing/2014/chart" uri="{C3380CC4-5D6E-409C-BE32-E72D297353CC}">
              <c16:uniqueId val="{00000001-1BF5-45CD-887A-F22F06F816C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316545243588872"/>
                  <c:y val="-7.202734772057656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bed_thicknesses_noABS!$S$3:$S$16</c:f>
              <c:numCache>
                <c:formatCode>General</c:formatCode>
                <c:ptCount val="14"/>
                <c:pt idx="0">
                  <c:v>8.9999999999999969E-2</c:v>
                </c:pt>
                <c:pt idx="1">
                  <c:v>9.9999999999999978E-2</c:v>
                </c:pt>
                <c:pt idx="2">
                  <c:v>0.62000000000000011</c:v>
                </c:pt>
                <c:pt idx="3">
                  <c:v>0.8</c:v>
                </c:pt>
                <c:pt idx="5">
                  <c:v>0.54</c:v>
                </c:pt>
                <c:pt idx="6">
                  <c:v>0.36</c:v>
                </c:pt>
                <c:pt idx="7">
                  <c:v>0.26</c:v>
                </c:pt>
                <c:pt idx="8">
                  <c:v>0.42000000000000004</c:v>
                </c:pt>
                <c:pt idx="9">
                  <c:v>0.59000000000000008</c:v>
                </c:pt>
                <c:pt idx="10">
                  <c:v>0.72</c:v>
                </c:pt>
                <c:pt idx="11">
                  <c:v>1.31</c:v>
                </c:pt>
                <c:pt idx="12">
                  <c:v>1.49</c:v>
                </c:pt>
                <c:pt idx="13">
                  <c:v>1.0000000000000009E-2</c:v>
                </c:pt>
              </c:numCache>
            </c:numRef>
          </c:yVal>
          <c:smooth val="0"/>
          <c:extLst>
            <c:ext xmlns:c16="http://schemas.microsoft.com/office/drawing/2014/chart" uri="{C3380CC4-5D6E-409C-BE32-E72D297353CC}">
              <c16:uniqueId val="{00000003-1BF5-45CD-887A-F22F06F816C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bed_thicknesses_noABS!$T$3:$T$16</c:f>
              <c:numCache>
                <c:formatCode>General</c:formatCode>
                <c:ptCount val="14"/>
                <c:pt idx="0">
                  <c:v>0.26999999999999996</c:v>
                </c:pt>
                <c:pt idx="1">
                  <c:v>0.27999999999999997</c:v>
                </c:pt>
                <c:pt idx="2">
                  <c:v>0.8</c:v>
                </c:pt>
                <c:pt idx="3">
                  <c:v>0.98</c:v>
                </c:pt>
                <c:pt idx="4">
                  <c:v>8.0000000000000016E-2</c:v>
                </c:pt>
                <c:pt idx="5">
                  <c:v>0.72</c:v>
                </c:pt>
                <c:pt idx="6">
                  <c:v>0.54</c:v>
                </c:pt>
                <c:pt idx="7">
                  <c:v>0.44</c:v>
                </c:pt>
                <c:pt idx="8">
                  <c:v>0.60000000000000009</c:v>
                </c:pt>
                <c:pt idx="9">
                  <c:v>0.77</c:v>
                </c:pt>
                <c:pt idx="10">
                  <c:v>0.89999999999999991</c:v>
                </c:pt>
                <c:pt idx="11">
                  <c:v>1.49</c:v>
                </c:pt>
                <c:pt idx="12">
                  <c:v>1.67</c:v>
                </c:pt>
                <c:pt idx="13">
                  <c:v>0.19</c:v>
                </c:pt>
              </c:numCache>
            </c:numRef>
          </c:yVal>
          <c:smooth val="0"/>
          <c:extLst>
            <c:ext xmlns:c16="http://schemas.microsoft.com/office/drawing/2014/chart" uri="{C3380CC4-5D6E-409C-BE32-E72D297353CC}">
              <c16:uniqueId val="{00000005-1BF5-45CD-887A-F22F06F816C0}"/>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boulder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89009791956943807"/>
          <c:y val="0.26629801675419007"/>
          <c:w val="7.367404575076153E-2"/>
          <c:h val="0.265123615243302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EAA-408C-9E31-D215D167D575}"/>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EAA-408C-9E31-D215D167D575}"/>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EAA-408C-9E31-D215D167D575}"/>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1545.6026355329504</c:v>
                </c:pt>
                <c:pt idx="1">
                  <c:v>1545.7074893954077</c:v>
                </c:pt>
                <c:pt idx="2">
                  <c:v>1546.1028234366527</c:v>
                </c:pt>
                <c:pt idx="3">
                  <c:v>1546.7460301797539</c:v>
                </c:pt>
                <c:pt idx="4">
                  <c:v>1547.3639393106716</c:v>
                </c:pt>
                <c:pt idx="5">
                  <c:v>1547.9487530115239</c:v>
                </c:pt>
                <c:pt idx="6">
                  <c:v>1548.5468607399982</c:v>
                </c:pt>
                <c:pt idx="7">
                  <c:v>1549.1444374756716</c:v>
                </c:pt>
                <c:pt idx="8">
                  <c:v>1549.7014170143011</c:v>
                </c:pt>
                <c:pt idx="9">
                  <c:v>1550.2307259896704</c:v>
                </c:pt>
                <c:pt idx="10">
                  <c:v>1550.7750863681633</c:v>
                </c:pt>
                <c:pt idx="11">
                  <c:v>1551.3914853694678</c:v>
                </c:pt>
                <c:pt idx="12">
                  <c:v>1552.0371853369456</c:v>
                </c:pt>
                <c:pt idx="13">
                  <c:v>1552.6394437995991</c:v>
                </c:pt>
                <c:pt idx="14">
                  <c:v>1553.2819500627436</c:v>
                </c:pt>
                <c:pt idx="15">
                  <c:v>1553.9500652663921</c:v>
                </c:pt>
                <c:pt idx="16">
                  <c:v>1554.5487995741798</c:v>
                </c:pt>
                <c:pt idx="17">
                  <c:v>1555.107222751958</c:v>
                </c:pt>
                <c:pt idx="18">
                  <c:v>1555.6327096156706</c:v>
                </c:pt>
                <c:pt idx="19">
                  <c:v>1556.170203972662</c:v>
                </c:pt>
                <c:pt idx="20">
                  <c:v>1556.7549727745295</c:v>
                </c:pt>
                <c:pt idx="21">
                  <c:v>1557.4195988878137</c:v>
                </c:pt>
                <c:pt idx="22">
                  <c:v>1558.1201467811152</c:v>
                </c:pt>
                <c:pt idx="23">
                  <c:v>1558.8884882202551</c:v>
                </c:pt>
                <c:pt idx="24">
                  <c:v>1559.8713043988037</c:v>
                </c:pt>
                <c:pt idx="25">
                  <c:v>1560.9101369863333</c:v>
                </c:pt>
                <c:pt idx="26">
                  <c:v>1561.7344276200736</c:v>
                </c:pt>
                <c:pt idx="27">
                  <c:v>1562.4192183911969</c:v>
                </c:pt>
                <c:pt idx="28">
                  <c:v>1563.2080510353333</c:v>
                </c:pt>
                <c:pt idx="29">
                  <c:v>1563.9793569370256</c:v>
                </c:pt>
                <c:pt idx="30">
                  <c:v>1564.6223137337506</c:v>
                </c:pt>
                <c:pt idx="31">
                  <c:v>1565.2763065340182</c:v>
                </c:pt>
                <c:pt idx="32">
                  <c:v>1565.842390540246</c:v>
                </c:pt>
                <c:pt idx="33">
                  <c:v>1566.4119351700188</c:v>
                </c:pt>
                <c:pt idx="34">
                  <c:v>1567.0280441163827</c:v>
                </c:pt>
                <c:pt idx="35">
                  <c:v>1567.7300356483179</c:v>
                </c:pt>
                <c:pt idx="36">
                  <c:v>1568.4556353294754</c:v>
                </c:pt>
                <c:pt idx="37">
                  <c:v>1569.114811733511</c:v>
                </c:pt>
                <c:pt idx="38">
                  <c:v>1569.7168404499168</c:v>
                </c:pt>
                <c:pt idx="39">
                  <c:v>1570.4076955497439</c:v>
                </c:pt>
                <c:pt idx="40">
                  <c:v>1571.2686706771622</c:v>
                </c:pt>
                <c:pt idx="41">
                  <c:v>1572.1718695596032</c:v>
                </c:pt>
                <c:pt idx="42">
                  <c:v>1572.9310037143732</c:v>
                </c:pt>
                <c:pt idx="43">
                  <c:v>1573.54104704669</c:v>
                </c:pt>
                <c:pt idx="44">
                  <c:v>1574.1428581967846</c:v>
                </c:pt>
                <c:pt idx="45">
                  <c:v>1574.7340680881846</c:v>
                </c:pt>
                <c:pt idx="46">
                  <c:v>1575.3219366491307</c:v>
                </c:pt>
                <c:pt idx="47">
                  <c:v>1575.9224527993792</c:v>
                </c:pt>
                <c:pt idx="48">
                  <c:v>1576.6772150826448</c:v>
                </c:pt>
                <c:pt idx="49">
                  <c:v>1577.4719528281762</c:v>
                </c:pt>
                <c:pt idx="50">
                  <c:v>1578.2277754539646</c:v>
                </c:pt>
                <c:pt idx="51">
                  <c:v>1578.8908253159109</c:v>
                </c:pt>
                <c:pt idx="52">
                  <c:v>1579.5660555423783</c:v>
                </c:pt>
                <c:pt idx="53">
                  <c:v>1580.2990612721781</c:v>
                </c:pt>
                <c:pt idx="54">
                  <c:v>1581.0277699808</c:v>
                </c:pt>
                <c:pt idx="55">
                  <c:v>1581.7247314207889</c:v>
                </c:pt>
                <c:pt idx="56">
                  <c:v>1582.4479402375289</c:v>
                </c:pt>
                <c:pt idx="57">
                  <c:v>1583.1888934613112</c:v>
                </c:pt>
                <c:pt idx="58">
                  <c:v>1583.8983261756171</c:v>
                </c:pt>
                <c:pt idx="59">
                  <c:v>1584.5390175358334</c:v>
                </c:pt>
                <c:pt idx="60">
                  <c:v>1585.1819360052327</c:v>
                </c:pt>
                <c:pt idx="61">
                  <c:v>1585.8500979845121</c:v>
                </c:pt>
                <c:pt idx="62">
                  <c:v>1586.4755303200222</c:v>
                </c:pt>
                <c:pt idx="63">
                  <c:v>1587.0714495900506</c:v>
                </c:pt>
                <c:pt idx="64">
                  <c:v>1587.6526097708584</c:v>
                </c:pt>
                <c:pt idx="65">
                  <c:v>1588.2266677485113</c:v>
                </c:pt>
                <c:pt idx="66">
                  <c:v>1588.7678317373316</c:v>
                </c:pt>
                <c:pt idx="67">
                  <c:v>1589.3512975777658</c:v>
                </c:pt>
                <c:pt idx="68">
                  <c:v>1589.9974871029717</c:v>
                </c:pt>
                <c:pt idx="69">
                  <c:v>1590.6750951910265</c:v>
                </c:pt>
                <c:pt idx="70">
                  <c:v>1591.3044089057355</c:v>
                </c:pt>
                <c:pt idx="71">
                  <c:v>1591.9195658778644</c:v>
                </c:pt>
                <c:pt idx="72">
                  <c:v>1592.5175111790631</c:v>
                </c:pt>
                <c:pt idx="73">
                  <c:v>1593.0902174931834</c:v>
                </c:pt>
                <c:pt idx="74">
                  <c:v>1593.787108351999</c:v>
                </c:pt>
                <c:pt idx="75">
                  <c:v>1594.5361868634454</c:v>
                </c:pt>
                <c:pt idx="76">
                  <c:v>1595.224566963657</c:v>
                </c:pt>
                <c:pt idx="77">
                  <c:v>1595.8425468542334</c:v>
                </c:pt>
                <c:pt idx="78">
                  <c:v>1596.4089225281821</c:v>
                </c:pt>
                <c:pt idx="79">
                  <c:v>1596.9057715804533</c:v>
                </c:pt>
                <c:pt idx="80">
                  <c:v>1597.3510443926627</c:v>
                </c:pt>
                <c:pt idx="81">
                  <c:v>1597.8602683102936</c:v>
                </c:pt>
                <c:pt idx="82">
                  <c:v>1598.4417279686209</c:v>
                </c:pt>
                <c:pt idx="83">
                  <c:v>1599.0487085070167</c:v>
                </c:pt>
                <c:pt idx="84">
                  <c:v>1599.567927213978</c:v>
                </c:pt>
                <c:pt idx="85">
                  <c:v>1600.0645012472855</c:v>
                </c:pt>
                <c:pt idx="86">
                  <c:v>1600.5969508213987</c:v>
                </c:pt>
                <c:pt idx="87">
                  <c:v>1601.1687608733564</c:v>
                </c:pt>
                <c:pt idx="88">
                  <c:v>1601.769539050804</c:v>
                </c:pt>
                <c:pt idx="89">
                  <c:v>1602.3444629739761</c:v>
                </c:pt>
                <c:pt idx="90">
                  <c:v>1602.7578917407461</c:v>
                </c:pt>
                <c:pt idx="91">
                  <c:v>1603.2023569203072</c:v>
                </c:pt>
                <c:pt idx="92">
                  <c:v>1603.769935165335</c:v>
                </c:pt>
                <c:pt idx="93">
                  <c:v>1604.3236956899257</c:v>
                </c:pt>
                <c:pt idx="94">
                  <c:v>1604.8856205395123</c:v>
                </c:pt>
                <c:pt idx="95">
                  <c:v>1605.4585266838408</c:v>
                </c:pt>
                <c:pt idx="96">
                  <c:v>1605.988173774952</c:v>
                </c:pt>
                <c:pt idx="97">
                  <c:v>1606.4502003976802</c:v>
                </c:pt>
                <c:pt idx="98">
                  <c:v>1606.9641054837255</c:v>
                </c:pt>
                <c:pt idx="99">
                  <c:v>1607.5273346809154</c:v>
                </c:pt>
                <c:pt idx="100">
                  <c:v>1608.0808167572284</c:v>
                </c:pt>
                <c:pt idx="101">
                  <c:v>1608.6126285303703</c:v>
                </c:pt>
                <c:pt idx="102">
                  <c:v>1609.1538276358492</c:v>
                </c:pt>
                <c:pt idx="103">
                  <c:v>1609.7879867824686</c:v>
                </c:pt>
                <c:pt idx="104">
                  <c:v>1610.5676209562387</c:v>
                </c:pt>
                <c:pt idx="105">
                  <c:v>1611.3160344581781</c:v>
                </c:pt>
                <c:pt idx="106">
                  <c:v>1611.9693383985177</c:v>
                </c:pt>
                <c:pt idx="107">
                  <c:v>1612.5295183101175</c:v>
                </c:pt>
                <c:pt idx="108">
                  <c:v>1613.0331307348908</c:v>
                </c:pt>
                <c:pt idx="109">
                  <c:v>1613.550130183392</c:v>
                </c:pt>
                <c:pt idx="110">
                  <c:v>1614.0536504523795</c:v>
                </c:pt>
                <c:pt idx="111">
                  <c:v>1614.9826599484629</c:v>
                </c:pt>
                <c:pt idx="112">
                  <c:v>1616.7654636698317</c:v>
                </c:pt>
                <c:pt idx="113">
                  <c:v>1618.9013694479065</c:v>
                </c:pt>
                <c:pt idx="114">
                  <c:v>1620.2311995638383</c:v>
                </c:pt>
                <c:pt idx="115">
                  <c:v>1620.7945465182656</c:v>
                </c:pt>
                <c:pt idx="116">
                  <c:v>1621.2655883393656</c:v>
                </c:pt>
                <c:pt idx="117">
                  <c:v>1621.8316003095417</c:v>
                </c:pt>
                <c:pt idx="118">
                  <c:v>1622.2786768229882</c:v>
                </c:pt>
                <c:pt idx="119">
                  <c:v>1622.7355015561268</c:v>
                </c:pt>
                <c:pt idx="120">
                  <c:v>1623.3297300778461</c:v>
                </c:pt>
                <c:pt idx="121">
                  <c:v>1623.9474304585578</c:v>
                </c:pt>
                <c:pt idx="122">
                  <c:v>1624.4882840570258</c:v>
                </c:pt>
                <c:pt idx="123">
                  <c:v>1625.0120917450811</c:v>
                </c:pt>
                <c:pt idx="124">
                  <c:v>1625.6059024476551</c:v>
                </c:pt>
                <c:pt idx="125">
                  <c:v>1626.2120003850669</c:v>
                </c:pt>
                <c:pt idx="126">
                  <c:v>1626.722152001086</c:v>
                </c:pt>
                <c:pt idx="127">
                  <c:v>1627.1287141825619</c:v>
                </c:pt>
                <c:pt idx="128">
                  <c:v>1627.4482117368159</c:v>
                </c:pt>
                <c:pt idx="129">
                  <c:v>1627.9054142197724</c:v>
                </c:pt>
                <c:pt idx="130">
                  <c:v>1628.6017884306445</c:v>
                </c:pt>
                <c:pt idx="131">
                  <c:v>1630.0706140957307</c:v>
                </c:pt>
                <c:pt idx="132">
                  <c:v>1631.3516614954983</c:v>
                </c:pt>
                <c:pt idx="133">
                  <c:v>1632.0414631033441</c:v>
                </c:pt>
                <c:pt idx="134">
                  <c:v>1632.2977655994741</c:v>
                </c:pt>
                <c:pt idx="135">
                  <c:v>1632.5463745765599</c:v>
                </c:pt>
                <c:pt idx="136">
                  <c:v>1632.8112583716131</c:v>
                </c:pt>
                <c:pt idx="137">
                  <c:v>1633.0978968270379</c:v>
                </c:pt>
                <c:pt idx="138">
                  <c:v>1633.4649774311752</c:v>
                </c:pt>
                <c:pt idx="139">
                  <c:v>1633.8996173002674</c:v>
                </c:pt>
                <c:pt idx="140">
                  <c:v>1634.372230628851</c:v>
                </c:pt>
                <c:pt idx="141">
                  <c:v>1634.9183219430427</c:v>
                </c:pt>
                <c:pt idx="142">
                  <c:v>1635.4551773616881</c:v>
                </c:pt>
                <c:pt idx="143">
                  <c:v>1636.0054044972692</c:v>
                </c:pt>
                <c:pt idx="144">
                  <c:v>1636.6531664522884</c:v>
                </c:pt>
                <c:pt idx="145">
                  <c:v>1637.2506604075802</c:v>
                </c:pt>
                <c:pt idx="146">
                  <c:v>1637.698534107155</c:v>
                </c:pt>
                <c:pt idx="147">
                  <c:v>1638.0499295627487</c:v>
                </c:pt>
                <c:pt idx="148">
                  <c:v>1638.2799084313319</c:v>
                </c:pt>
                <c:pt idx="149">
                  <c:v>1638.4513910845628</c:v>
                </c:pt>
                <c:pt idx="150">
                  <c:v>1638.6804565185757</c:v>
                </c:pt>
                <c:pt idx="151">
                  <c:v>1638.9350686588734</c:v>
                </c:pt>
                <c:pt idx="152">
                  <c:v>1639.1237046179222</c:v>
                </c:pt>
                <c:pt idx="153">
                  <c:v>1639.3861496479462</c:v>
                </c:pt>
                <c:pt idx="154">
                  <c:v>1639.6516878052842</c:v>
                </c:pt>
                <c:pt idx="155">
                  <c:v>1639.8620168794341</c:v>
                </c:pt>
                <c:pt idx="156">
                  <c:v>1640.052034800862</c:v>
                </c:pt>
                <c:pt idx="157">
                  <c:v>1640.2599892020905</c:v>
                </c:pt>
                <c:pt idx="158">
                  <c:v>1640.4607252232727</c:v>
                </c:pt>
                <c:pt idx="159">
                  <c:v>1640.6496836924916</c:v>
                </c:pt>
                <c:pt idx="160">
                  <c:v>1640.8615060671004</c:v>
                </c:pt>
                <c:pt idx="161">
                  <c:v>1641.0674992952167</c:v>
                </c:pt>
                <c:pt idx="162">
                  <c:v>1641.1681820598692</c:v>
                </c:pt>
                <c:pt idx="163">
                  <c:v>1641.2670746937702</c:v>
                </c:pt>
                <c:pt idx="164">
                  <c:v>1641.3820670464843</c:v>
                </c:pt>
                <c:pt idx="165">
                  <c:v>1641.5387221523301</c:v>
                </c:pt>
                <c:pt idx="166">
                  <c:v>1641.7264088378024</c:v>
                </c:pt>
                <c:pt idx="167">
                  <c:v>1641.929133389631</c:v>
                </c:pt>
                <c:pt idx="168">
                  <c:v>1642.1248311870991</c:v>
                </c:pt>
                <c:pt idx="169">
                  <c:v>1642.2901094109006</c:v>
                </c:pt>
                <c:pt idx="170">
                  <c:v>1642.4388696054193</c:v>
                </c:pt>
                <c:pt idx="171">
                  <c:v>1642.6018648098159</c:v>
                </c:pt>
                <c:pt idx="172">
                  <c:v>1642.7687257828372</c:v>
                </c:pt>
                <c:pt idx="173">
                  <c:v>1642.9390288299073</c:v>
                </c:pt>
                <c:pt idx="174">
                  <c:v>1643.1202847782627</c:v>
                </c:pt>
                <c:pt idx="175">
                  <c:v>1643.392537770955</c:v>
                </c:pt>
                <c:pt idx="176">
                  <c:v>1643.6673019986076</c:v>
                </c:pt>
                <c:pt idx="177">
                  <c:v>1643.886269302651</c:v>
                </c:pt>
                <c:pt idx="178">
                  <c:v>1644.0812083269393</c:v>
                </c:pt>
                <c:pt idx="179">
                  <c:v>1644.3031564616003</c:v>
                </c:pt>
                <c:pt idx="180">
                  <c:v>1644.4920746443088</c:v>
                </c:pt>
                <c:pt idx="181">
                  <c:v>1644.6555534279419</c:v>
                </c:pt>
                <c:pt idx="182">
                  <c:v>1644.8011658257224</c:v>
                </c:pt>
                <c:pt idx="183">
                  <c:v>1644.9781244015744</c:v>
                </c:pt>
                <c:pt idx="184">
                  <c:v>1645.1794964934547</c:v>
                </c:pt>
                <c:pt idx="185">
                  <c:v>1645.3844496043091</c:v>
                </c:pt>
                <c:pt idx="186">
                  <c:v>1645.5698982617132</c:v>
                </c:pt>
                <c:pt idx="187">
                  <c:v>1645.7735704820016</c:v>
                </c:pt>
                <c:pt idx="188">
                  <c:v>1645.987273642729</c:v>
                </c:pt>
                <c:pt idx="189">
                  <c:v>1646.1634420260207</c:v>
                </c:pt>
                <c:pt idx="190">
                  <c:v>1646.3208905876559</c:v>
                </c:pt>
                <c:pt idx="191">
                  <c:v>1646.4924352179737</c:v>
                </c:pt>
                <c:pt idx="192">
                  <c:v>1646.6680820436443</c:v>
                </c:pt>
                <c:pt idx="193">
                  <c:v>1646.807956594881</c:v>
                </c:pt>
                <c:pt idx="194">
                  <c:v>1646.9714780378745</c:v>
                </c:pt>
                <c:pt idx="195">
                  <c:v>1647.1592205958311</c:v>
                </c:pt>
                <c:pt idx="196">
                  <c:v>1647.3611487883002</c:v>
                </c:pt>
                <c:pt idx="197">
                  <c:v>1647.5784472745288</c:v>
                </c:pt>
                <c:pt idx="198">
                  <c:v>1647.7989511921533</c:v>
                </c:pt>
                <c:pt idx="199">
                  <c:v>1647.9862649513047</c:v>
                </c:pt>
                <c:pt idx="200">
                  <c:v>1648.1753833849336</c:v>
                </c:pt>
                <c:pt idx="201">
                  <c:v>1648.3745979919584</c:v>
                </c:pt>
                <c:pt idx="202">
                  <c:v>1648.616165912297</c:v>
                </c:pt>
                <c:pt idx="203">
                  <c:v>1648.8411670170944</c:v>
                </c:pt>
                <c:pt idx="204">
                  <c:v>1649.0324869797987</c:v>
                </c:pt>
                <c:pt idx="205">
                  <c:v>1649.2425245642339</c:v>
                </c:pt>
                <c:pt idx="206">
                  <c:v>1649.4744575859527</c:v>
                </c:pt>
                <c:pt idx="207">
                  <c:v>1649.7063576256674</c:v>
                </c:pt>
                <c:pt idx="208">
                  <c:v>1649.9437081524798</c:v>
                </c:pt>
                <c:pt idx="209">
                  <c:v>1650.1950261117945</c:v>
                </c:pt>
                <c:pt idx="210">
                  <c:v>1650.4611168809183</c:v>
                </c:pt>
                <c:pt idx="211">
                  <c:v>1650.7753866815249</c:v>
                </c:pt>
                <c:pt idx="212">
                  <c:v>1651.1069823847101</c:v>
                </c:pt>
                <c:pt idx="213">
                  <c:v>1651.4128937338264</c:v>
                </c:pt>
                <c:pt idx="214">
                  <c:v>1651.704704400257</c:v>
                </c:pt>
                <c:pt idx="215">
                  <c:v>1652.0059281147412</c:v>
                </c:pt>
                <c:pt idx="216">
                  <c:v>1652.32122556283</c:v>
                </c:pt>
                <c:pt idx="217">
                  <c:v>1652.6188723925029</c:v>
                </c:pt>
                <c:pt idx="218">
                  <c:v>1652.8672069246991</c:v>
                </c:pt>
                <c:pt idx="219">
                  <c:v>1653.1083917600499</c:v>
                </c:pt>
                <c:pt idx="220">
                  <c:v>1653.3478490169014</c:v>
                </c:pt>
                <c:pt idx="221">
                  <c:v>1653.6474110036243</c:v>
                </c:pt>
                <c:pt idx="222">
                  <c:v>1653.9643292275564</c:v>
                </c:pt>
                <c:pt idx="223">
                  <c:v>1654.3029110965676</c:v>
                </c:pt>
                <c:pt idx="224">
                  <c:v>1654.6734180162287</c:v>
                </c:pt>
                <c:pt idx="225">
                  <c:v>1655.0101325015751</c:v>
                </c:pt>
                <c:pt idx="226">
                  <c:v>1655.3061784293211</c:v>
                </c:pt>
                <c:pt idx="227">
                  <c:v>1655.5743770899899</c:v>
                </c:pt>
                <c:pt idx="228">
                  <c:v>1655.7521851169142</c:v>
                </c:pt>
                <c:pt idx="229">
                  <c:v>1655.8583152383692</c:v>
                </c:pt>
                <c:pt idx="230">
                  <c:v>1655.9752247313097</c:v>
                </c:pt>
                <c:pt idx="231">
                  <c:v>1656.1686626243213</c:v>
                </c:pt>
                <c:pt idx="232">
                  <c:v>1656.3932963471814</c:v>
                </c:pt>
                <c:pt idx="233">
                  <c:v>1656.5742580265892</c:v>
                </c:pt>
                <c:pt idx="234">
                  <c:v>1656.7349410356737</c:v>
                </c:pt>
                <c:pt idx="235">
                  <c:v>1656.9003453840544</c:v>
                </c:pt>
                <c:pt idx="236">
                  <c:v>1657.0663735848066</c:v>
                </c:pt>
                <c:pt idx="237">
                  <c:v>1657.2349725275753</c:v>
                </c:pt>
                <c:pt idx="238">
                  <c:v>1657.4205482913239</c:v>
                </c:pt>
                <c:pt idx="239">
                  <c:v>1657.5757279883369</c:v>
                </c:pt>
                <c:pt idx="240">
                  <c:v>1657.7251407136851</c:v>
                </c:pt>
                <c:pt idx="241">
                  <c:v>1657.8767129189682</c:v>
                </c:pt>
                <c:pt idx="242">
                  <c:v>1658.0761822866386</c:v>
                </c:pt>
                <c:pt idx="243">
                  <c:v>1658.211165379686</c:v>
                </c:pt>
                <c:pt idx="244">
                  <c:v>1658.3272749111541</c:v>
                </c:pt>
                <c:pt idx="245">
                  <c:v>1658.4785253787775</c:v>
                </c:pt>
                <c:pt idx="246">
                  <c:v>1658.6292438528196</c:v>
                </c:pt>
                <c:pt idx="247">
                  <c:v>1658.7689622564226</c:v>
                </c:pt>
                <c:pt idx="248">
                  <c:v>1658.9036742689036</c:v>
                </c:pt>
                <c:pt idx="249">
                  <c:v>1659.0351607059636</c:v>
                </c:pt>
                <c:pt idx="250">
                  <c:v>1659.1674740662766</c:v>
                </c:pt>
                <c:pt idx="251">
                  <c:v>1659.2907738011127</c:v>
                </c:pt>
                <c:pt idx="252">
                  <c:v>1659.3867163087309</c:v>
                </c:pt>
                <c:pt idx="253">
                  <c:v>1659.4967737710751</c:v>
                </c:pt>
                <c:pt idx="254">
                  <c:v>1659.6371686090033</c:v>
                </c:pt>
                <c:pt idx="255">
                  <c:v>1659.8262987519352</c:v>
                </c:pt>
                <c:pt idx="256">
                  <c:v>1660.0271559115072</c:v>
                </c:pt>
                <c:pt idx="257">
                  <c:v>1660.2289467095497</c:v>
                </c:pt>
                <c:pt idx="258">
                  <c:v>1660.4169364857717</c:v>
                </c:pt>
                <c:pt idx="259">
                  <c:v>1660.5622473298943</c:v>
                </c:pt>
                <c:pt idx="260">
                  <c:v>1660.6671642949793</c:v>
                </c:pt>
                <c:pt idx="261">
                  <c:v>1660.7520172517156</c:v>
                </c:pt>
                <c:pt idx="262">
                  <c:v>1660.8320971395121</c:v>
                </c:pt>
                <c:pt idx="263">
                  <c:v>1660.903619669873</c:v>
                </c:pt>
                <c:pt idx="264">
                  <c:v>1660.9877585375991</c:v>
                </c:pt>
                <c:pt idx="265">
                  <c:v>1661.0852725053899</c:v>
                </c:pt>
                <c:pt idx="266">
                  <c:v>1661.184849244871</c:v>
                </c:pt>
                <c:pt idx="267">
                  <c:v>1661.2647750299786</c:v>
                </c:pt>
                <c:pt idx="268">
                  <c:v>1661.3328533465769</c:v>
                </c:pt>
                <c:pt idx="269">
                  <c:v>1661.4087952873854</c:v>
                </c:pt>
                <c:pt idx="270">
                  <c:v>1661.4890333409799</c:v>
                </c:pt>
                <c:pt idx="271">
                  <c:v>1661.5721608547019</c:v>
                </c:pt>
                <c:pt idx="272">
                  <c:v>1661.6549902275281</c:v>
                </c:pt>
                <c:pt idx="273">
                  <c:v>1661.7187204549805</c:v>
                </c:pt>
                <c:pt idx="274">
                  <c:v>1661.7684488617019</c:v>
                </c:pt>
                <c:pt idx="275">
                  <c:v>1661.8299829925281</c:v>
                </c:pt>
                <c:pt idx="276">
                  <c:v>1661.9047616761679</c:v>
                </c:pt>
                <c:pt idx="277">
                  <c:v>1661.9726243547971</c:v>
                </c:pt>
                <c:pt idx="278">
                  <c:v>1662.0202632225487</c:v>
                </c:pt>
                <c:pt idx="279">
                  <c:v>1662.0269950303759</c:v>
                </c:pt>
                <c:pt idx="280">
                  <c:v>1662.0132079389732</c:v>
                </c:pt>
                <c:pt idx="281">
                  <c:v>1662.0183140465933</c:v>
                </c:pt>
                <c:pt idx="282">
                  <c:v>1662.0491222269404</c:v>
                </c:pt>
                <c:pt idx="283">
                  <c:v>1662.0792471714099</c:v>
                </c:pt>
                <c:pt idx="284">
                  <c:v>1662.1176710085665</c:v>
                </c:pt>
                <c:pt idx="285">
                  <c:v>1662.1609768218946</c:v>
                </c:pt>
                <c:pt idx="286">
                  <c:v>1662.1942859692117</c:v>
                </c:pt>
                <c:pt idx="287">
                  <c:v>1662.2103019419569</c:v>
                </c:pt>
                <c:pt idx="288">
                  <c:v>1662.2237635059</c:v>
                </c:pt>
                <c:pt idx="289">
                  <c:v>1662.2428216423887</c:v>
                </c:pt>
                <c:pt idx="290">
                  <c:v>1662.2590039006168</c:v>
                </c:pt>
                <c:pt idx="291">
                  <c:v>1662.2843291977133</c:v>
                </c:pt>
                <c:pt idx="292">
                  <c:v>1662.3248302144013</c:v>
                </c:pt>
                <c:pt idx="293">
                  <c:v>1662.3714772963529</c:v>
                </c:pt>
                <c:pt idx="294">
                  <c:v>1662.4084292701577</c:v>
                </c:pt>
                <c:pt idx="295">
                  <c:v>1662.4337155898027</c:v>
                </c:pt>
                <c:pt idx="296">
                  <c:v>1662.4516106984479</c:v>
                </c:pt>
                <c:pt idx="297">
                  <c:v>1662.473409663085</c:v>
                </c:pt>
                <c:pt idx="298">
                  <c:v>1662.5057934550127</c:v>
                </c:pt>
                <c:pt idx="299">
                  <c:v>1662.5285837858155</c:v>
                </c:pt>
                <c:pt idx="300">
                  <c:v>1662.5554038609271</c:v>
                </c:pt>
                <c:pt idx="301">
                  <c:v>1662.6017350559566</c:v>
                </c:pt>
                <c:pt idx="302">
                  <c:v>1662.6636362317636</c:v>
                </c:pt>
                <c:pt idx="303">
                  <c:v>1662.6765816572408</c:v>
                </c:pt>
                <c:pt idx="304">
                  <c:v>1662.666144672123</c:v>
                </c:pt>
                <c:pt idx="305">
                  <c:v>1662.6661501095741</c:v>
                </c:pt>
                <c:pt idx="306">
                  <c:v>1662.6751524145723</c:v>
                </c:pt>
                <c:pt idx="307">
                  <c:v>1662.7193413839382</c:v>
                </c:pt>
                <c:pt idx="308">
                  <c:v>1662.7646077980007</c:v>
                </c:pt>
                <c:pt idx="309">
                  <c:v>1662.7989970900094</c:v>
                </c:pt>
                <c:pt idx="310">
                  <c:v>1662.8359524911498</c:v>
                </c:pt>
                <c:pt idx="311">
                  <c:v>1662.8663048710109</c:v>
                </c:pt>
                <c:pt idx="312">
                  <c:v>1662.8727691852876</c:v>
                </c:pt>
              </c:numCache>
            </c:numRef>
          </c:yVal>
          <c:smooth val="0"/>
          <c:extLst>
            <c:ext xmlns:c16="http://schemas.microsoft.com/office/drawing/2014/chart" uri="{C3380CC4-5D6E-409C-BE32-E72D297353CC}">
              <c16:uniqueId val="{00000000-4C31-484D-96E5-7F79F7A5282E}"/>
            </c:ext>
          </c:extLst>
        </c:ser>
        <c:ser>
          <c:idx val="1"/>
          <c:order val="1"/>
          <c:tx>
            <c:v>lc1.3</c:v>
          </c:tx>
          <c:spPr>
            <a:ln w="19050" cap="rnd">
              <a:solidFill>
                <a:schemeClr val="accent2"/>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'Lc1.3'!$E$2:$E$313</c:f>
              <c:numCache>
                <c:formatCode>General</c:formatCode>
                <c:ptCount val="312"/>
                <c:pt idx="0">
                  <c:v>1527.0285718775262</c:v>
                </c:pt>
                <c:pt idx="1">
                  <c:v>1527.398783990147</c:v>
                </c:pt>
                <c:pt idx="2">
                  <c:v>1528.1175841982856</c:v>
                </c:pt>
                <c:pt idx="3">
                  <c:v>1528.7636858077744</c:v>
                </c:pt>
                <c:pt idx="4">
                  <c:v>1529.3032024531003</c:v>
                </c:pt>
                <c:pt idx="5">
                  <c:v>1529.8395499679634</c:v>
                </c:pt>
                <c:pt idx="6">
                  <c:v>1530.9471817990764</c:v>
                </c:pt>
                <c:pt idx="7">
                  <c:v>1532.9557560605883</c:v>
                </c:pt>
                <c:pt idx="8">
                  <c:v>1535.8544794097397</c:v>
                </c:pt>
                <c:pt idx="9">
                  <c:v>1538.4324477527607</c:v>
                </c:pt>
                <c:pt idx="10">
                  <c:v>1540.1351535445312</c:v>
                </c:pt>
                <c:pt idx="11">
                  <c:v>1541.2107039558459</c:v>
                </c:pt>
                <c:pt idx="12">
                  <c:v>1541.8342243615471</c:v>
                </c:pt>
                <c:pt idx="13">
                  <c:v>1542.3979173646196</c:v>
                </c:pt>
                <c:pt idx="14">
                  <c:v>1542.9430314332899</c:v>
                </c:pt>
                <c:pt idx="15">
                  <c:v>1543.5104249292208</c:v>
                </c:pt>
                <c:pt idx="16">
                  <c:v>1544.02444122219</c:v>
                </c:pt>
                <c:pt idx="17">
                  <c:v>1544.5170925601255</c:v>
                </c:pt>
                <c:pt idx="18">
                  <c:v>1545.1244354665318</c:v>
                </c:pt>
                <c:pt idx="19">
                  <c:v>1546.0696073389568</c:v>
                </c:pt>
                <c:pt idx="20">
                  <c:v>1547.0027673675042</c:v>
                </c:pt>
                <c:pt idx="21">
                  <c:v>1547.6286430658533</c:v>
                </c:pt>
                <c:pt idx="22">
                  <c:v>1548.1312220166353</c:v>
                </c:pt>
                <c:pt idx="23">
                  <c:v>1548.7056643611729</c:v>
                </c:pt>
                <c:pt idx="24">
                  <c:v>1549.380695815154</c:v>
                </c:pt>
                <c:pt idx="25">
                  <c:v>1549.9833697877998</c:v>
                </c:pt>
                <c:pt idx="26">
                  <c:v>1550.5383484905706</c:v>
                </c:pt>
                <c:pt idx="27">
                  <c:v>1551.0605284204394</c:v>
                </c:pt>
                <c:pt idx="28">
                  <c:v>1551.6026309857448</c:v>
                </c:pt>
                <c:pt idx="29">
                  <c:v>1552.1582513598851</c:v>
                </c:pt>
                <c:pt idx="30">
                  <c:v>1552.735473176398</c:v>
                </c:pt>
                <c:pt idx="31">
                  <c:v>1553.2983466725027</c:v>
                </c:pt>
                <c:pt idx="32">
                  <c:v>1553.8250159783886</c:v>
                </c:pt>
                <c:pt idx="33">
                  <c:v>1554.3171734254881</c:v>
                </c:pt>
                <c:pt idx="34">
                  <c:v>1554.9012716700095</c:v>
                </c:pt>
                <c:pt idx="35">
                  <c:v>1555.5774879058379</c:v>
                </c:pt>
                <c:pt idx="36">
                  <c:v>1556.229132412308</c:v>
                </c:pt>
                <c:pt idx="37">
                  <c:v>1556.8317047514943</c:v>
                </c:pt>
                <c:pt idx="38">
                  <c:v>1557.4571308423392</c:v>
                </c:pt>
                <c:pt idx="39">
                  <c:v>1558.1243747864555</c:v>
                </c:pt>
                <c:pt idx="40">
                  <c:v>1558.7609102607048</c:v>
                </c:pt>
                <c:pt idx="41">
                  <c:v>1559.339442896689</c:v>
                </c:pt>
                <c:pt idx="42">
                  <c:v>1559.9209587304151</c:v>
                </c:pt>
                <c:pt idx="43">
                  <c:v>1560.5748752975287</c:v>
                </c:pt>
                <c:pt idx="44">
                  <c:v>1561.2155618792285</c:v>
                </c:pt>
                <c:pt idx="45">
                  <c:v>1561.8141014928715</c:v>
                </c:pt>
                <c:pt idx="46">
                  <c:v>1562.3965740294757</c:v>
                </c:pt>
                <c:pt idx="47">
                  <c:v>1563.0266297266617</c:v>
                </c:pt>
                <c:pt idx="48">
                  <c:v>1563.7552853797504</c:v>
                </c:pt>
                <c:pt idx="49">
                  <c:v>1564.5225256371473</c:v>
                </c:pt>
                <c:pt idx="50">
                  <c:v>1565.1699441160608</c:v>
                </c:pt>
                <c:pt idx="51">
                  <c:v>1565.7544057521736</c:v>
                </c:pt>
                <c:pt idx="52">
                  <c:v>1566.2830912943016</c:v>
                </c:pt>
                <c:pt idx="53">
                  <c:v>1566.7906861034783</c:v>
                </c:pt>
                <c:pt idx="54">
                  <c:v>1567.3545912037175</c:v>
                </c:pt>
                <c:pt idx="55">
                  <c:v>1568.0648134780186</c:v>
                </c:pt>
                <c:pt idx="56">
                  <c:v>1568.8410678516095</c:v>
                </c:pt>
                <c:pt idx="57">
                  <c:v>1569.5353305004755</c:v>
                </c:pt>
                <c:pt idx="58">
                  <c:v>1570.1843701605567</c:v>
                </c:pt>
                <c:pt idx="59">
                  <c:v>1570.7600788284697</c:v>
                </c:pt>
                <c:pt idx="60">
                  <c:v>1571.2911775934076</c:v>
                </c:pt>
                <c:pt idx="61">
                  <c:v>1571.8625781307419</c:v>
                </c:pt>
                <c:pt idx="62">
                  <c:v>1572.445471616044</c:v>
                </c:pt>
                <c:pt idx="63">
                  <c:v>1573.083576724352</c:v>
                </c:pt>
                <c:pt idx="64">
                  <c:v>1573.7497434799566</c:v>
                </c:pt>
                <c:pt idx="65">
                  <c:v>1574.343392476844</c:v>
                </c:pt>
                <c:pt idx="66">
                  <c:v>1574.8561388289465</c:v>
                </c:pt>
                <c:pt idx="67">
                  <c:v>1575.4027985116213</c:v>
                </c:pt>
                <c:pt idx="68">
                  <c:v>1576.0032844863729</c:v>
                </c:pt>
                <c:pt idx="69">
                  <c:v>1576.5801641407952</c:v>
                </c:pt>
                <c:pt idx="70">
                  <c:v>1577.1522352738152</c:v>
                </c:pt>
                <c:pt idx="71">
                  <c:v>1577.7046954073344</c:v>
                </c:pt>
                <c:pt idx="72">
                  <c:v>1578.2389747086656</c:v>
                </c:pt>
                <c:pt idx="73">
                  <c:v>1578.7893596374217</c:v>
                </c:pt>
                <c:pt idx="74">
                  <c:v>1579.4372752719091</c:v>
                </c:pt>
                <c:pt idx="75">
                  <c:v>1580.2594258997756</c:v>
                </c:pt>
                <c:pt idx="76">
                  <c:v>1581.2233909693146</c:v>
                </c:pt>
                <c:pt idx="77">
                  <c:v>1582.0796303678769</c:v>
                </c:pt>
                <c:pt idx="78">
                  <c:v>1582.6920481852405</c:v>
                </c:pt>
                <c:pt idx="79">
                  <c:v>1583.1982872720002</c:v>
                </c:pt>
                <c:pt idx="80">
                  <c:v>1583.7700257444435</c:v>
                </c:pt>
                <c:pt idx="81">
                  <c:v>1584.3346237631786</c:v>
                </c:pt>
                <c:pt idx="82">
                  <c:v>1584.8817594071793</c:v>
                </c:pt>
                <c:pt idx="83">
                  <c:v>1585.4673275199948</c:v>
                </c:pt>
                <c:pt idx="84">
                  <c:v>1586.0581589732062</c:v>
                </c:pt>
                <c:pt idx="85">
                  <c:v>1586.6561424902543</c:v>
                </c:pt>
                <c:pt idx="86">
                  <c:v>1587.2646573483414</c:v>
                </c:pt>
                <c:pt idx="87">
                  <c:v>1587.8577465128585</c:v>
                </c:pt>
                <c:pt idx="88">
                  <c:v>1588.4083675239035</c:v>
                </c:pt>
                <c:pt idx="89">
                  <c:v>1588.9085788102029</c:v>
                </c:pt>
                <c:pt idx="90">
                  <c:v>1589.3994536019504</c:v>
                </c:pt>
                <c:pt idx="91">
                  <c:v>1589.9238754703456</c:v>
                </c:pt>
                <c:pt idx="92">
                  <c:v>1590.4278339579489</c:v>
                </c:pt>
                <c:pt idx="93">
                  <c:v>1590.92113886109</c:v>
                </c:pt>
                <c:pt idx="94">
                  <c:v>1591.4212299490846</c:v>
                </c:pt>
                <c:pt idx="95">
                  <c:v>1591.9083342388994</c:v>
                </c:pt>
                <c:pt idx="96">
                  <c:v>1592.412038489641</c:v>
                </c:pt>
                <c:pt idx="97">
                  <c:v>1592.9550910323383</c:v>
                </c:pt>
                <c:pt idx="98">
                  <c:v>1593.5119154381268</c:v>
                </c:pt>
                <c:pt idx="99">
                  <c:v>1594.0676980913979</c:v>
                </c:pt>
                <c:pt idx="100">
                  <c:v>1594.6292691060662</c:v>
                </c:pt>
                <c:pt idx="101">
                  <c:v>1595.1806513063211</c:v>
                </c:pt>
                <c:pt idx="102">
                  <c:v>1595.7154908833875</c:v>
                </c:pt>
                <c:pt idx="103">
                  <c:v>1596.2591629162253</c:v>
                </c:pt>
                <c:pt idx="104">
                  <c:v>1596.8088313115964</c:v>
                </c:pt>
                <c:pt idx="105">
                  <c:v>1597.3113394558779</c:v>
                </c:pt>
                <c:pt idx="106">
                  <c:v>1597.7995344523765</c:v>
                </c:pt>
                <c:pt idx="107">
                  <c:v>1598.3043039345225</c:v>
                </c:pt>
                <c:pt idx="108">
                  <c:v>1598.7946470149241</c:v>
                </c:pt>
                <c:pt idx="109">
                  <c:v>1599.2637792724365</c:v>
                </c:pt>
                <c:pt idx="110">
                  <c:v>1599.7516171128714</c:v>
                </c:pt>
                <c:pt idx="111">
                  <c:v>1600.2734434758249</c:v>
                </c:pt>
                <c:pt idx="112">
                  <c:v>1600.8026156378537</c:v>
                </c:pt>
                <c:pt idx="113">
                  <c:v>1601.3878377215597</c:v>
                </c:pt>
                <c:pt idx="114">
                  <c:v>1602.0713989844367</c:v>
                </c:pt>
                <c:pt idx="115">
                  <c:v>1602.7167348433286</c:v>
                </c:pt>
                <c:pt idx="116">
                  <c:v>1603.3368960665796</c:v>
                </c:pt>
                <c:pt idx="117">
                  <c:v>1603.8612812631252</c:v>
                </c:pt>
                <c:pt idx="118">
                  <c:v>1604.3088687118923</c:v>
                </c:pt>
                <c:pt idx="119">
                  <c:v>1604.7381183340715</c:v>
                </c:pt>
                <c:pt idx="120">
                  <c:v>1605.1764297622549</c:v>
                </c:pt>
                <c:pt idx="121">
                  <c:v>1605.6345879174676</c:v>
                </c:pt>
                <c:pt idx="122">
                  <c:v>1606.1022576092582</c:v>
                </c:pt>
                <c:pt idx="123">
                  <c:v>1606.5619465069205</c:v>
                </c:pt>
                <c:pt idx="124">
                  <c:v>1607.0339215123402</c:v>
                </c:pt>
                <c:pt idx="125">
                  <c:v>1607.6124028501956</c:v>
                </c:pt>
                <c:pt idx="126">
                  <c:v>1608.196536398608</c:v>
                </c:pt>
                <c:pt idx="127">
                  <c:v>1608.7068346443887</c:v>
                </c:pt>
                <c:pt idx="128">
                  <c:v>1609.1677640151438</c:v>
                </c:pt>
                <c:pt idx="129">
                  <c:v>1609.6301583501295</c:v>
                </c:pt>
                <c:pt idx="130">
                  <c:v>1610.1243069493844</c:v>
                </c:pt>
                <c:pt idx="131">
                  <c:v>1610.6276121704213</c:v>
                </c:pt>
                <c:pt idx="132">
                  <c:v>1611.1110267838296</c:v>
                </c:pt>
                <c:pt idx="133">
                  <c:v>1611.5987210648448</c:v>
                </c:pt>
                <c:pt idx="134">
                  <c:v>1612.1308479678237</c:v>
                </c:pt>
                <c:pt idx="135">
                  <c:v>1612.698276471046</c:v>
                </c:pt>
                <c:pt idx="136">
                  <c:v>1613.3577977795815</c:v>
                </c:pt>
                <c:pt idx="137">
                  <c:v>1614.0578696524035</c:v>
                </c:pt>
                <c:pt idx="138">
                  <c:v>1614.6669317048145</c:v>
                </c:pt>
                <c:pt idx="139">
                  <c:v>1615.219233672492</c:v>
                </c:pt>
                <c:pt idx="140">
                  <c:v>1615.6873157849568</c:v>
                </c:pt>
                <c:pt idx="141">
                  <c:v>1616.0962040728109</c:v>
                </c:pt>
                <c:pt idx="142">
                  <c:v>1616.4895625405884</c:v>
                </c:pt>
                <c:pt idx="143">
                  <c:v>1616.8863854508472</c:v>
                </c:pt>
                <c:pt idx="144">
                  <c:v>1617.3386910867443</c:v>
                </c:pt>
                <c:pt idx="145">
                  <c:v>1617.9031927370727</c:v>
                </c:pt>
                <c:pt idx="146">
                  <c:v>1618.585944084386</c:v>
                </c:pt>
                <c:pt idx="147">
                  <c:v>1619.2474325411745</c:v>
                </c:pt>
                <c:pt idx="148">
                  <c:v>1619.8537916231849</c:v>
                </c:pt>
                <c:pt idx="149">
                  <c:v>1620.4378520770983</c:v>
                </c:pt>
                <c:pt idx="150">
                  <c:v>1620.9676407600864</c:v>
                </c:pt>
                <c:pt idx="151">
                  <c:v>1621.4428861728502</c:v>
                </c:pt>
                <c:pt idx="152">
                  <c:v>1621.8601494958996</c:v>
                </c:pt>
                <c:pt idx="153">
                  <c:v>1622.341317624577</c:v>
                </c:pt>
                <c:pt idx="154">
                  <c:v>1622.8714953100357</c:v>
                </c:pt>
                <c:pt idx="155">
                  <c:v>1623.3657758001721</c:v>
                </c:pt>
                <c:pt idx="156">
                  <c:v>1623.7994949916372</c:v>
                </c:pt>
                <c:pt idx="157">
                  <c:v>1624.2164241766282</c:v>
                </c:pt>
                <c:pt idx="158">
                  <c:v>1624.6039522598198</c:v>
                </c:pt>
                <c:pt idx="159">
                  <c:v>1624.9739123494944</c:v>
                </c:pt>
                <c:pt idx="160">
                  <c:v>1625.3996115842397</c:v>
                </c:pt>
                <c:pt idx="161">
                  <c:v>1625.8760373674074</c:v>
                </c:pt>
                <c:pt idx="162">
                  <c:v>1626.267659949677</c:v>
                </c:pt>
                <c:pt idx="163">
                  <c:v>1626.6868929281372</c:v>
                </c:pt>
                <c:pt idx="164">
                  <c:v>1627.1499092225379</c:v>
                </c:pt>
                <c:pt idx="165">
                  <c:v>1627.6421460777469</c:v>
                </c:pt>
                <c:pt idx="166">
                  <c:v>1628.1096030109484</c:v>
                </c:pt>
                <c:pt idx="167">
                  <c:v>1628.5262320909728</c:v>
                </c:pt>
                <c:pt idx="168">
                  <c:v>1628.9198112081262</c:v>
                </c:pt>
                <c:pt idx="169">
                  <c:v>1629.3086911927869</c:v>
                </c:pt>
                <c:pt idx="170">
                  <c:v>1629.699279267008</c:v>
                </c:pt>
                <c:pt idx="171">
                  <c:v>1630.0929481710816</c:v>
                </c:pt>
                <c:pt idx="172">
                  <c:v>1630.5183207381174</c:v>
                </c:pt>
                <c:pt idx="173">
                  <c:v>1630.9827988303341</c:v>
                </c:pt>
                <c:pt idx="174">
                  <c:v>1631.4605367834595</c:v>
                </c:pt>
                <c:pt idx="175">
                  <c:v>1631.9599578575801</c:v>
                </c:pt>
                <c:pt idx="176">
                  <c:v>1632.4645039980126</c:v>
                </c:pt>
                <c:pt idx="177">
                  <c:v>1632.945587023773</c:v>
                </c:pt>
                <c:pt idx="178">
                  <c:v>1633.4131189997206</c:v>
                </c:pt>
                <c:pt idx="179">
                  <c:v>1633.915926881599</c:v>
                </c:pt>
                <c:pt idx="180">
                  <c:v>1634.5701230063751</c:v>
                </c:pt>
                <c:pt idx="181">
                  <c:v>1635.3012315685846</c:v>
                </c:pt>
                <c:pt idx="182">
                  <c:v>1635.8272231797512</c:v>
                </c:pt>
                <c:pt idx="183">
                  <c:v>1636.226203860014</c:v>
                </c:pt>
                <c:pt idx="184">
                  <c:v>1636.7499350932912</c:v>
                </c:pt>
                <c:pt idx="185">
                  <c:v>1637.269093309234</c:v>
                </c:pt>
                <c:pt idx="186">
                  <c:v>1637.7058535881702</c:v>
                </c:pt>
                <c:pt idx="187">
                  <c:v>1638.0636624360518</c:v>
                </c:pt>
                <c:pt idx="188">
                  <c:v>1638.4430034603354</c:v>
                </c:pt>
                <c:pt idx="189">
                  <c:v>1638.8810326758498</c:v>
                </c:pt>
                <c:pt idx="190">
                  <c:v>1639.3341986374708</c:v>
                </c:pt>
                <c:pt idx="191">
                  <c:v>1639.7859171624839</c:v>
                </c:pt>
                <c:pt idx="192">
                  <c:v>1640.3209338384181</c:v>
                </c:pt>
                <c:pt idx="193">
                  <c:v>1640.9248541783527</c:v>
                </c:pt>
                <c:pt idx="194">
                  <c:v>1641.4801199833032</c:v>
                </c:pt>
                <c:pt idx="195">
                  <c:v>1641.9526863008118</c:v>
                </c:pt>
                <c:pt idx="196">
                  <c:v>1642.3125797275686</c:v>
                </c:pt>
                <c:pt idx="197">
                  <c:v>1642.6144858249861</c:v>
                </c:pt>
                <c:pt idx="198">
                  <c:v>1642.8937899156858</c:v>
                </c:pt>
                <c:pt idx="199">
                  <c:v>1643.1592582939325</c:v>
                </c:pt>
                <c:pt idx="200">
                  <c:v>1643.4436732004417</c:v>
                </c:pt>
                <c:pt idx="201">
                  <c:v>1643.7649450060378</c:v>
                </c:pt>
                <c:pt idx="202">
                  <c:v>1644.1210322024599</c:v>
                </c:pt>
                <c:pt idx="203">
                  <c:v>1644.4427506245529</c:v>
                </c:pt>
                <c:pt idx="204">
                  <c:v>1644.7036326111997</c:v>
                </c:pt>
                <c:pt idx="205">
                  <c:v>1644.9380376785421</c:v>
                </c:pt>
                <c:pt idx="206">
                  <c:v>1645.1995262247565</c:v>
                </c:pt>
                <c:pt idx="207">
                  <c:v>1645.4933223795474</c:v>
                </c:pt>
                <c:pt idx="208">
                  <c:v>1645.6867452860968</c:v>
                </c:pt>
                <c:pt idx="209">
                  <c:v>1645.9136986564811</c:v>
                </c:pt>
                <c:pt idx="210">
                  <c:v>1646.1459829537896</c:v>
                </c:pt>
                <c:pt idx="211">
                  <c:v>1646.3812677912576</c:v>
                </c:pt>
                <c:pt idx="212">
                  <c:v>1646.6554329690152</c:v>
                </c:pt>
                <c:pt idx="213">
                  <c:v>1646.9225551513864</c:v>
                </c:pt>
                <c:pt idx="214">
                  <c:v>1647.1238655887287</c:v>
                </c:pt>
                <c:pt idx="215">
                  <c:v>1647.3119135634224</c:v>
                </c:pt>
                <c:pt idx="216">
                  <c:v>1647.5217064668195</c:v>
                </c:pt>
                <c:pt idx="217">
                  <c:v>1647.7374333246498</c:v>
                </c:pt>
                <c:pt idx="218">
                  <c:v>1647.9555454675228</c:v>
                </c:pt>
                <c:pt idx="219">
                  <c:v>1648.1699088069834</c:v>
                </c:pt>
                <c:pt idx="220">
                  <c:v>1648.3521215672615</c:v>
                </c:pt>
                <c:pt idx="221">
                  <c:v>1648.51924475141</c:v>
                </c:pt>
                <c:pt idx="222">
                  <c:v>1648.6807014072401</c:v>
                </c:pt>
                <c:pt idx="223">
                  <c:v>1648.838195947139</c:v>
                </c:pt>
                <c:pt idx="224">
                  <c:v>1648.992805573328</c:v>
                </c:pt>
                <c:pt idx="225">
                  <c:v>1649.1411871148487</c:v>
                </c:pt>
                <c:pt idx="226">
                  <c:v>1649.2958353987826</c:v>
                </c:pt>
                <c:pt idx="227">
                  <c:v>1649.4726759143339</c:v>
                </c:pt>
                <c:pt idx="228">
                  <c:v>1649.6641673757738</c:v>
                </c:pt>
                <c:pt idx="229">
                  <c:v>1649.8338919159467</c:v>
                </c:pt>
                <c:pt idx="230">
                  <c:v>1649.9867548471825</c:v>
                </c:pt>
                <c:pt idx="231">
                  <c:v>1650.1491089173742</c:v>
                </c:pt>
                <c:pt idx="232">
                  <c:v>1650.3393034635765</c:v>
                </c:pt>
                <c:pt idx="233">
                  <c:v>1650.520807870852</c:v>
                </c:pt>
                <c:pt idx="234">
                  <c:v>1650.6753271243576</c:v>
                </c:pt>
                <c:pt idx="235">
                  <c:v>1650.8173288397063</c:v>
                </c:pt>
                <c:pt idx="236">
                  <c:v>1650.9832093188413</c:v>
                </c:pt>
                <c:pt idx="237">
                  <c:v>1651.1779545706661</c:v>
                </c:pt>
                <c:pt idx="238">
                  <c:v>1651.4030723774288</c:v>
                </c:pt>
                <c:pt idx="239">
                  <c:v>1651.6435235427225</c:v>
                </c:pt>
                <c:pt idx="240">
                  <c:v>1651.8730911291295</c:v>
                </c:pt>
                <c:pt idx="241">
                  <c:v>1652.0986627360585</c:v>
                </c:pt>
                <c:pt idx="242">
                  <c:v>1652.3369294385191</c:v>
                </c:pt>
                <c:pt idx="243">
                  <c:v>1652.5656216961524</c:v>
                </c:pt>
                <c:pt idx="244">
                  <c:v>1652.7764883119239</c:v>
                </c:pt>
                <c:pt idx="245">
                  <c:v>1653.0034451062584</c:v>
                </c:pt>
                <c:pt idx="246">
                  <c:v>1653.2400099201539</c:v>
                </c:pt>
                <c:pt idx="247">
                  <c:v>1653.483242891338</c:v>
                </c:pt>
                <c:pt idx="248">
                  <c:v>1653.7410904671683</c:v>
                </c:pt>
                <c:pt idx="249">
                  <c:v>1654.0060012891695</c:v>
                </c:pt>
                <c:pt idx="250">
                  <c:v>1654.2888021108515</c:v>
                </c:pt>
                <c:pt idx="251">
                  <c:v>1654.5674044899504</c:v>
                </c:pt>
                <c:pt idx="252">
                  <c:v>1654.7932038544109</c:v>
                </c:pt>
                <c:pt idx="253">
                  <c:v>1654.9809479497644</c:v>
                </c:pt>
                <c:pt idx="254">
                  <c:v>1655.1662835139164</c:v>
                </c:pt>
                <c:pt idx="255">
                  <c:v>1655.3655979248458</c:v>
                </c:pt>
                <c:pt idx="256">
                  <c:v>1655.5642953684835</c:v>
                </c:pt>
                <c:pt idx="257">
                  <c:v>1655.7647373443879</c:v>
                </c:pt>
                <c:pt idx="258">
                  <c:v>1655.9756752680337</c:v>
                </c:pt>
                <c:pt idx="259">
                  <c:v>1656.1897048749097</c:v>
                </c:pt>
                <c:pt idx="260">
                  <c:v>1656.3937797375472</c:v>
                </c:pt>
                <c:pt idx="261">
                  <c:v>1656.5564803850368</c:v>
                </c:pt>
                <c:pt idx="262">
                  <c:v>1656.6826300245516</c:v>
                </c:pt>
                <c:pt idx="263">
                  <c:v>1656.813461372765</c:v>
                </c:pt>
                <c:pt idx="264">
                  <c:v>1656.9548076763538</c:v>
                </c:pt>
                <c:pt idx="265">
                  <c:v>1657.0386853650016</c:v>
                </c:pt>
                <c:pt idx="266">
                  <c:v>1657.1000049507647</c:v>
                </c:pt>
                <c:pt idx="267">
                  <c:v>1657.1397891261472</c:v>
                </c:pt>
                <c:pt idx="268">
                  <c:v>1657.1806154579367</c:v>
                </c:pt>
                <c:pt idx="269">
                  <c:v>1657.2013114816491</c:v>
                </c:pt>
                <c:pt idx="270">
                  <c:v>1657.2235073934519</c:v>
                </c:pt>
                <c:pt idx="271">
                  <c:v>1657.2640121764421</c:v>
                </c:pt>
                <c:pt idx="272">
                  <c:v>1657.3194468566242</c:v>
                </c:pt>
                <c:pt idx="273">
                  <c:v>1657.392994654474</c:v>
                </c:pt>
                <c:pt idx="274">
                  <c:v>1657.4434890622181</c:v>
                </c:pt>
                <c:pt idx="275">
                  <c:v>1657.4696842130979</c:v>
                </c:pt>
                <c:pt idx="276">
                  <c:v>1657.5063183947905</c:v>
                </c:pt>
                <c:pt idx="277">
                  <c:v>1657.5576820619299</c:v>
                </c:pt>
                <c:pt idx="278">
                  <c:v>1657.6070752669812</c:v>
                </c:pt>
                <c:pt idx="279">
                  <c:v>1657.6501011139292</c:v>
                </c:pt>
                <c:pt idx="280">
                  <c:v>1657.6840578452902</c:v>
                </c:pt>
                <c:pt idx="281">
                  <c:v>1657.7063732527661</c:v>
                </c:pt>
                <c:pt idx="282">
                  <c:v>1657.7166079648518</c:v>
                </c:pt>
                <c:pt idx="283">
                  <c:v>1657.7312111926647</c:v>
                </c:pt>
                <c:pt idx="284">
                  <c:v>1657.7622117822418</c:v>
                </c:pt>
                <c:pt idx="285">
                  <c:v>1657.8166403422579</c:v>
                </c:pt>
                <c:pt idx="286">
                  <c:v>1657.8604997751995</c:v>
                </c:pt>
                <c:pt idx="287">
                  <c:v>1657.9055015800918</c:v>
                </c:pt>
                <c:pt idx="288">
                  <c:v>1657.9672382253009</c:v>
                </c:pt>
                <c:pt idx="289">
                  <c:v>1658.01203812632</c:v>
                </c:pt>
                <c:pt idx="290">
                  <c:v>1658.0338631222003</c:v>
                </c:pt>
                <c:pt idx="291">
                  <c:v>1658.0505873063153</c:v>
                </c:pt>
                <c:pt idx="292">
                  <c:v>1658.0736036446688</c:v>
                </c:pt>
                <c:pt idx="293">
                  <c:v>1658.0927562019533</c:v>
                </c:pt>
                <c:pt idx="294">
                  <c:v>1658.111883020551</c:v>
                </c:pt>
                <c:pt idx="295">
                  <c:v>1658.1322720512724</c:v>
                </c:pt>
                <c:pt idx="296">
                  <c:v>1658.1529280217305</c:v>
                </c:pt>
                <c:pt idx="297">
                  <c:v>1658.1714047072878</c:v>
                </c:pt>
                <c:pt idx="298">
                  <c:v>1658.1871335183528</c:v>
                </c:pt>
                <c:pt idx="299">
                  <c:v>1658.205242753229</c:v>
                </c:pt>
                <c:pt idx="300">
                  <c:v>1658.2384208977057</c:v>
                </c:pt>
                <c:pt idx="301">
                  <c:v>1658.2741832053082</c:v>
                </c:pt>
                <c:pt idx="302">
                  <c:v>1658.3057499232712</c:v>
                </c:pt>
                <c:pt idx="303">
                  <c:v>1658.3443052903126</c:v>
                </c:pt>
                <c:pt idx="304">
                  <c:v>1658.3859361074417</c:v>
                </c:pt>
                <c:pt idx="305">
                  <c:v>1658.410977173146</c:v>
                </c:pt>
                <c:pt idx="306">
                  <c:v>1658.4278135254367</c:v>
                </c:pt>
                <c:pt idx="307">
                  <c:v>1658.4473310009926</c:v>
                </c:pt>
                <c:pt idx="308">
                  <c:v>1658.4651713525077</c:v>
                </c:pt>
                <c:pt idx="309">
                  <c:v>1658.4853864708343</c:v>
                </c:pt>
                <c:pt idx="310">
                  <c:v>1658.5141591525055</c:v>
                </c:pt>
                <c:pt idx="311">
                  <c:v>1658.5583083090148</c:v>
                </c:pt>
              </c:numCache>
            </c:numRef>
          </c:yVal>
          <c:smooth val="0"/>
          <c:extLst>
            <c:ext xmlns:c16="http://schemas.microsoft.com/office/drawing/2014/chart" uri="{C3380CC4-5D6E-409C-BE32-E72D297353CC}">
              <c16:uniqueId val="{00000001-4C31-484D-96E5-7F79F7A5282E}"/>
            </c:ext>
          </c:extLst>
        </c:ser>
        <c:ser>
          <c:idx val="2"/>
          <c:order val="2"/>
          <c:tx>
            <c:v>lc1.1</c:v>
          </c:tx>
          <c:spPr>
            <a:ln w="19050" cap="rnd">
              <a:solidFill>
                <a:schemeClr val="accent3"/>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'LC1.1'!$E$2:$E$231</c:f>
              <c:numCache>
                <c:formatCode>General</c:formatCode>
                <c:ptCount val="230"/>
                <c:pt idx="0">
                  <c:v>1583.3961540330633</c:v>
                </c:pt>
                <c:pt idx="1">
                  <c:v>1583.5275336485438</c:v>
                </c:pt>
                <c:pt idx="2">
                  <c:v>1584.2399244634639</c:v>
                </c:pt>
                <c:pt idx="3">
                  <c:v>1585.4314225558085</c:v>
                </c:pt>
                <c:pt idx="4">
                  <c:v>1586.8285405364213</c:v>
                </c:pt>
                <c:pt idx="5">
                  <c:v>1588.2477355383046</c:v>
                </c:pt>
                <c:pt idx="6">
                  <c:v>1589.4723856240264</c:v>
                </c:pt>
                <c:pt idx="7">
                  <c:v>1590.3864688934293</c:v>
                </c:pt>
                <c:pt idx="8">
                  <c:v>1591.0701761154658</c:v>
                </c:pt>
                <c:pt idx="9">
                  <c:v>1591.6932219957034</c:v>
                </c:pt>
                <c:pt idx="10">
                  <c:v>1592.3633663009277</c:v>
                </c:pt>
                <c:pt idx="11">
                  <c:v>1593.0930179742079</c:v>
                </c:pt>
                <c:pt idx="12">
                  <c:v>1593.7762515284983</c:v>
                </c:pt>
                <c:pt idx="13">
                  <c:v>1594.3931282545045</c:v>
                </c:pt>
                <c:pt idx="14">
                  <c:v>1595.0188865285104</c:v>
                </c:pt>
                <c:pt idx="15">
                  <c:v>1595.7304881902883</c:v>
                </c:pt>
                <c:pt idx="16">
                  <c:v>1596.4771077251103</c:v>
                </c:pt>
                <c:pt idx="17">
                  <c:v>1597.2325591099338</c:v>
                </c:pt>
                <c:pt idx="18">
                  <c:v>1597.9296033175967</c:v>
                </c:pt>
                <c:pt idx="19">
                  <c:v>1598.5634916304803</c:v>
                </c:pt>
                <c:pt idx="20">
                  <c:v>1599.2078532580476</c:v>
                </c:pt>
                <c:pt idx="21">
                  <c:v>1599.9534869778981</c:v>
                </c:pt>
                <c:pt idx="22">
                  <c:v>1600.8025404708876</c:v>
                </c:pt>
                <c:pt idx="23">
                  <c:v>1601.6309108364285</c:v>
                </c:pt>
                <c:pt idx="24">
                  <c:v>1602.3269623837937</c:v>
                </c:pt>
                <c:pt idx="25">
                  <c:v>1602.9374861114884</c:v>
                </c:pt>
                <c:pt idx="26">
                  <c:v>1603.5728636530089</c:v>
                </c:pt>
                <c:pt idx="27">
                  <c:v>1604.2618886716282</c:v>
                </c:pt>
                <c:pt idx="28">
                  <c:v>1605.0322151785006</c:v>
                </c:pt>
                <c:pt idx="29">
                  <c:v>1605.801739308748</c:v>
                </c:pt>
                <c:pt idx="30">
                  <c:v>1606.4549491490416</c:v>
                </c:pt>
                <c:pt idx="31">
                  <c:v>1607.0846218961917</c:v>
                </c:pt>
                <c:pt idx="32">
                  <c:v>1607.7391131597194</c:v>
                </c:pt>
                <c:pt idx="33">
                  <c:v>1608.3892363184814</c:v>
                </c:pt>
                <c:pt idx="34">
                  <c:v>1609.0277521182877</c:v>
                </c:pt>
                <c:pt idx="35">
                  <c:v>1609.6693618525912</c:v>
                </c:pt>
                <c:pt idx="36">
                  <c:v>1610.2965068150079</c:v>
                </c:pt>
                <c:pt idx="37">
                  <c:v>1610.8636759865258</c:v>
                </c:pt>
                <c:pt idx="38">
                  <c:v>1611.4074709528459</c:v>
                </c:pt>
                <c:pt idx="39">
                  <c:v>1612.1115718719843</c:v>
                </c:pt>
                <c:pt idx="40">
                  <c:v>1613.016993889564</c:v>
                </c:pt>
                <c:pt idx="41">
                  <c:v>1613.9566796891907</c:v>
                </c:pt>
                <c:pt idx="42">
                  <c:v>1614.7662024034466</c:v>
                </c:pt>
                <c:pt idx="43">
                  <c:v>1615.3880346167487</c:v>
                </c:pt>
                <c:pt idx="44">
                  <c:v>1615.9691399423632</c:v>
                </c:pt>
                <c:pt idx="45">
                  <c:v>1616.7064223730245</c:v>
                </c:pt>
                <c:pt idx="46">
                  <c:v>1617.5592896193925</c:v>
                </c:pt>
                <c:pt idx="47">
                  <c:v>1618.401220988409</c:v>
                </c:pt>
                <c:pt idx="48">
                  <c:v>1619.2278662714932</c:v>
                </c:pt>
                <c:pt idx="49">
                  <c:v>1620.1256266915216</c:v>
                </c:pt>
                <c:pt idx="50">
                  <c:v>1621.2410414745905</c:v>
                </c:pt>
                <c:pt idx="51">
                  <c:v>1622.4464732533818</c:v>
                </c:pt>
                <c:pt idx="52">
                  <c:v>1623.4022956012529</c:v>
                </c:pt>
                <c:pt idx="53">
                  <c:v>1624.1122821316685</c:v>
                </c:pt>
                <c:pt idx="54">
                  <c:v>1624.7465370222676</c:v>
                </c:pt>
                <c:pt idx="55">
                  <c:v>1625.3982372262678</c:v>
                </c:pt>
                <c:pt idx="56">
                  <c:v>1626.1190859955641</c:v>
                </c:pt>
                <c:pt idx="57">
                  <c:v>1626.8708427692059</c:v>
                </c:pt>
                <c:pt idx="58">
                  <c:v>1627.514445368746</c:v>
                </c:pt>
                <c:pt idx="59">
                  <c:v>1628.2399626257293</c:v>
                </c:pt>
                <c:pt idx="60">
                  <c:v>1629.0675334582684</c:v>
                </c:pt>
                <c:pt idx="61">
                  <c:v>1629.7289676493162</c:v>
                </c:pt>
                <c:pt idx="62">
                  <c:v>1630.2330730617471</c:v>
                </c:pt>
                <c:pt idx="63">
                  <c:v>1630.8594793418345</c:v>
                </c:pt>
                <c:pt idx="64">
                  <c:v>1631.8355985569153</c:v>
                </c:pt>
                <c:pt idx="65">
                  <c:v>1632.9729465712098</c:v>
                </c:pt>
                <c:pt idx="66">
                  <c:v>1633.9879266175958</c:v>
                </c:pt>
                <c:pt idx="67">
                  <c:v>1634.851591742</c:v>
                </c:pt>
                <c:pt idx="68">
                  <c:v>1635.7594716837502</c:v>
                </c:pt>
                <c:pt idx="69">
                  <c:v>1636.7760173654842</c:v>
                </c:pt>
                <c:pt idx="70">
                  <c:v>1637.7607334568727</c:v>
                </c:pt>
                <c:pt idx="71">
                  <c:v>1638.670753821616</c:v>
                </c:pt>
                <c:pt idx="72">
                  <c:v>1639.6483117471892</c:v>
                </c:pt>
                <c:pt idx="73">
                  <c:v>1640.904805361884</c:v>
                </c:pt>
                <c:pt idx="74">
                  <c:v>1642.2554076972792</c:v>
                </c:pt>
                <c:pt idx="75">
                  <c:v>1643.2083889163011</c:v>
                </c:pt>
                <c:pt idx="76">
                  <c:v>1643.8505020988694</c:v>
                </c:pt>
                <c:pt idx="77">
                  <c:v>1644.4663593699684</c:v>
                </c:pt>
                <c:pt idx="78">
                  <c:v>1645.1926387098499</c:v>
                </c:pt>
                <c:pt idx="79">
                  <c:v>1646.0541993809125</c:v>
                </c:pt>
                <c:pt idx="80">
                  <c:v>1646.7959949057581</c:v>
                </c:pt>
                <c:pt idx="81">
                  <c:v>1647.3072349372317</c:v>
                </c:pt>
                <c:pt idx="82">
                  <c:v>1647.7165718338831</c:v>
                </c:pt>
                <c:pt idx="83">
                  <c:v>1648.1173688654726</c:v>
                </c:pt>
                <c:pt idx="84">
                  <c:v>1648.4829934963423</c:v>
                </c:pt>
                <c:pt idx="85">
                  <c:v>1648.8012939132184</c:v>
                </c:pt>
                <c:pt idx="86">
                  <c:v>1649.1626008209366</c:v>
                </c:pt>
                <c:pt idx="87">
                  <c:v>1649.6164032538691</c:v>
                </c:pt>
                <c:pt idx="88">
                  <c:v>1650.0944215232362</c:v>
                </c:pt>
                <c:pt idx="89">
                  <c:v>1650.5222984250645</c:v>
                </c:pt>
                <c:pt idx="90">
                  <c:v>1650.8856483194018</c:v>
                </c:pt>
                <c:pt idx="91">
                  <c:v>1651.2368337518863</c:v>
                </c:pt>
                <c:pt idx="92">
                  <c:v>1651.6478039430222</c:v>
                </c:pt>
                <c:pt idx="93">
                  <c:v>1652.0816038821117</c:v>
                </c:pt>
                <c:pt idx="94">
                  <c:v>1652.5068469291898</c:v>
                </c:pt>
                <c:pt idx="95">
                  <c:v>1652.9338319168803</c:v>
                </c:pt>
                <c:pt idx="96">
                  <c:v>1653.3556074194482</c:v>
                </c:pt>
                <c:pt idx="97">
                  <c:v>1653.7554991225065</c:v>
                </c:pt>
                <c:pt idx="98">
                  <c:v>1654.1594478621898</c:v>
                </c:pt>
                <c:pt idx="99">
                  <c:v>1654.5839610480198</c:v>
                </c:pt>
                <c:pt idx="100">
                  <c:v>1654.9957119561923</c:v>
                </c:pt>
                <c:pt idx="101">
                  <c:v>1655.3740294989907</c:v>
                </c:pt>
                <c:pt idx="102">
                  <c:v>1655.7252472938612</c:v>
                </c:pt>
                <c:pt idx="103">
                  <c:v>1656.0579367085693</c:v>
                </c:pt>
                <c:pt idx="104">
                  <c:v>1656.3860442052228</c:v>
                </c:pt>
                <c:pt idx="105">
                  <c:v>1656.704292648775</c:v>
                </c:pt>
                <c:pt idx="106">
                  <c:v>1657.0172033407387</c:v>
                </c:pt>
                <c:pt idx="107">
                  <c:v>1657.3519981650359</c:v>
                </c:pt>
                <c:pt idx="108">
                  <c:v>1657.6826098803788</c:v>
                </c:pt>
                <c:pt idx="109">
                  <c:v>1658.0098768849198</c:v>
                </c:pt>
                <c:pt idx="110">
                  <c:v>1658.3009426891481</c:v>
                </c:pt>
                <c:pt idx="111">
                  <c:v>1658.5311893961805</c:v>
                </c:pt>
                <c:pt idx="112">
                  <c:v>1658.7513859311521</c:v>
                </c:pt>
                <c:pt idx="113">
                  <c:v>1658.9977637475795</c:v>
                </c:pt>
                <c:pt idx="114">
                  <c:v>1659.2950360638665</c:v>
                </c:pt>
                <c:pt idx="115">
                  <c:v>1659.6266597042934</c:v>
                </c:pt>
                <c:pt idx="116">
                  <c:v>1659.9608819470939</c:v>
                </c:pt>
                <c:pt idx="117">
                  <c:v>1660.2700661126007</c:v>
                </c:pt>
                <c:pt idx="118">
                  <c:v>1660.5439396865381</c:v>
                </c:pt>
                <c:pt idx="119">
                  <c:v>1660.8190481769195</c:v>
                </c:pt>
                <c:pt idx="120">
                  <c:v>1661.1025770744213</c:v>
                </c:pt>
                <c:pt idx="121">
                  <c:v>1661.3581384816071</c:v>
                </c:pt>
                <c:pt idx="122">
                  <c:v>1661.5969543008687</c:v>
                </c:pt>
                <c:pt idx="123">
                  <c:v>1661.8357032793381</c:v>
                </c:pt>
                <c:pt idx="124">
                  <c:v>1662.0725656425993</c:v>
                </c:pt>
                <c:pt idx="125">
                  <c:v>1662.2876487683739</c:v>
                </c:pt>
                <c:pt idx="126">
                  <c:v>1662.4584262857188</c:v>
                </c:pt>
                <c:pt idx="127">
                  <c:v>1662.6114731284679</c:v>
                </c:pt>
                <c:pt idx="128">
                  <c:v>1662.7426104054709</c:v>
                </c:pt>
                <c:pt idx="129">
                  <c:v>1662.8563415115987</c:v>
                </c:pt>
                <c:pt idx="130">
                  <c:v>1662.9711195235172</c:v>
                </c:pt>
                <c:pt idx="131">
                  <c:v>1663.0821937104201</c:v>
                </c:pt>
                <c:pt idx="132">
                  <c:v>1663.1642148197329</c:v>
                </c:pt>
                <c:pt idx="133">
                  <c:v>1663.2214536858737</c:v>
                </c:pt>
                <c:pt idx="134">
                  <c:v>1663.2827243993484</c:v>
                </c:pt>
                <c:pt idx="135">
                  <c:v>1663.352026225137</c:v>
                </c:pt>
                <c:pt idx="136">
                  <c:v>1663.4099002562643</c:v>
                </c:pt>
                <c:pt idx="137">
                  <c:v>1663.4519165107754</c:v>
                </c:pt>
                <c:pt idx="138">
                  <c:v>1663.4860271287328</c:v>
                </c:pt>
                <c:pt idx="139">
                  <c:v>1663.5364968403571</c:v>
                </c:pt>
                <c:pt idx="140">
                  <c:v>1663.6195738295953</c:v>
                </c:pt>
                <c:pt idx="141">
                  <c:v>1663.7102576717546</c:v>
                </c:pt>
                <c:pt idx="142">
                  <c:v>1663.7733985889327</c:v>
                </c:pt>
                <c:pt idx="143">
                  <c:v>1663.8097978321048</c:v>
                </c:pt>
                <c:pt idx="144">
                  <c:v>1663.8410155214988</c:v>
                </c:pt>
                <c:pt idx="145">
                  <c:v>1663.8515941641144</c:v>
                </c:pt>
                <c:pt idx="146">
                  <c:v>1663.8553398103841</c:v>
                </c:pt>
                <c:pt idx="147">
                  <c:v>1663.8757402889223</c:v>
                </c:pt>
                <c:pt idx="148">
                  <c:v>1663.91408769844</c:v>
                </c:pt>
                <c:pt idx="149">
                  <c:v>1663.9729491663979</c:v>
                </c:pt>
                <c:pt idx="150">
                  <c:v>1664.0450882898419</c:v>
                </c:pt>
                <c:pt idx="151">
                  <c:v>1664.0876685732856</c:v>
                </c:pt>
                <c:pt idx="152">
                  <c:v>1664.0743269627956</c:v>
                </c:pt>
                <c:pt idx="153">
                  <c:v>1664.0789921490189</c:v>
                </c:pt>
                <c:pt idx="154">
                  <c:v>1664.1116900440466</c:v>
                </c:pt>
                <c:pt idx="155">
                  <c:v>1664.1356101797821</c:v>
                </c:pt>
                <c:pt idx="156">
                  <c:v>1664.1628193824263</c:v>
                </c:pt>
                <c:pt idx="157">
                  <c:v>1664.1980434597726</c:v>
                </c:pt>
                <c:pt idx="158">
                  <c:v>1664.2333710740586</c:v>
                </c:pt>
                <c:pt idx="159">
                  <c:v>1664.2792350925572</c:v>
                </c:pt>
                <c:pt idx="160">
                  <c:v>1664.3495284097971</c:v>
                </c:pt>
                <c:pt idx="161">
                  <c:v>1664.4036677972797</c:v>
                </c:pt>
                <c:pt idx="162">
                  <c:v>1664.3959382400053</c:v>
                </c:pt>
                <c:pt idx="163">
                  <c:v>1664.3708822831018</c:v>
                </c:pt>
                <c:pt idx="164">
                  <c:v>1664.3667566179292</c:v>
                </c:pt>
                <c:pt idx="165">
                  <c:v>1664.3866711166602</c:v>
                </c:pt>
                <c:pt idx="166">
                  <c:v>1664.4183328759514</c:v>
                </c:pt>
                <c:pt idx="167">
                  <c:v>1664.444694159612</c:v>
                </c:pt>
                <c:pt idx="168">
                  <c:v>1664.450432260546</c:v>
                </c:pt>
                <c:pt idx="169">
                  <c:v>1664.4481180172324</c:v>
                </c:pt>
                <c:pt idx="170">
                  <c:v>1664.4543003638432</c:v>
                </c:pt>
                <c:pt idx="171">
                  <c:v>1664.4742434483244</c:v>
                </c:pt>
                <c:pt idx="172">
                  <c:v>1664.5078129696105</c:v>
                </c:pt>
                <c:pt idx="173">
                  <c:v>1664.5249888827029</c:v>
                </c:pt>
                <c:pt idx="174">
                  <c:v>1664.5215386983041</c:v>
                </c:pt>
                <c:pt idx="175">
                  <c:v>1664.5017342798576</c:v>
                </c:pt>
                <c:pt idx="176">
                  <c:v>1664.4948706157425</c:v>
                </c:pt>
                <c:pt idx="177">
                  <c:v>1664.5055484393961</c:v>
                </c:pt>
                <c:pt idx="178">
                  <c:v>1664.5254287825837</c:v>
                </c:pt>
                <c:pt idx="179">
                  <c:v>1664.5439555416824</c:v>
                </c:pt>
                <c:pt idx="180">
                  <c:v>1664.5639215832837</c:v>
                </c:pt>
                <c:pt idx="181">
                  <c:v>1664.592723562118</c:v>
                </c:pt>
                <c:pt idx="182">
                  <c:v>1664.6224403726392</c:v>
                </c:pt>
                <c:pt idx="183">
                  <c:v>1664.6391657692568</c:v>
                </c:pt>
                <c:pt idx="184">
                  <c:v>1664.6359511464182</c:v>
                </c:pt>
                <c:pt idx="185">
                  <c:v>1664.6162223765959</c:v>
                </c:pt>
                <c:pt idx="186">
                  <c:v>1664.5982126542121</c:v>
                </c:pt>
                <c:pt idx="187">
                  <c:v>1664.5851303020172</c:v>
                </c:pt>
                <c:pt idx="188">
                  <c:v>1664.593023949117</c:v>
                </c:pt>
                <c:pt idx="189">
                  <c:v>1664.6082198782956</c:v>
                </c:pt>
                <c:pt idx="190">
                  <c:v>1664.6221896160764</c:v>
                </c:pt>
                <c:pt idx="191">
                  <c:v>1664.6253942497233</c:v>
                </c:pt>
                <c:pt idx="192">
                  <c:v>1664.6485488845426</c:v>
                </c:pt>
                <c:pt idx="193">
                  <c:v>1664.6778675830781</c:v>
                </c:pt>
                <c:pt idx="194">
                  <c:v>1664.6945827568472</c:v>
                </c:pt>
                <c:pt idx="195">
                  <c:v>1664.7041835057928</c:v>
                </c:pt>
                <c:pt idx="196">
                  <c:v>1664.7091519204162</c:v>
                </c:pt>
                <c:pt idx="197">
                  <c:v>1664.6951862566875</c:v>
                </c:pt>
                <c:pt idx="198">
                  <c:v>1664.6782972146368</c:v>
                </c:pt>
                <c:pt idx="199">
                  <c:v>1664.6894848041356</c:v>
                </c:pt>
                <c:pt idx="200">
                  <c:v>1664.7226897959399</c:v>
                </c:pt>
                <c:pt idx="201">
                  <c:v>1664.7519540150943</c:v>
                </c:pt>
                <c:pt idx="202">
                  <c:v>1664.7851289273524</c:v>
                </c:pt>
                <c:pt idx="203">
                  <c:v>1664.808838034161</c:v>
                </c:pt>
                <c:pt idx="204">
                  <c:v>1664.8363202811349</c:v>
                </c:pt>
                <c:pt idx="205">
                  <c:v>1664.8477987509596</c:v>
                </c:pt>
                <c:pt idx="206">
                  <c:v>1664.8497305937033</c:v>
                </c:pt>
                <c:pt idx="207">
                  <c:v>1664.8726876777168</c:v>
                </c:pt>
                <c:pt idx="208">
                  <c:v>1664.9080306648032</c:v>
                </c:pt>
                <c:pt idx="209">
                  <c:v>1664.9390144771442</c:v>
                </c:pt>
                <c:pt idx="210">
                  <c:v>1664.9484750329821</c:v>
                </c:pt>
                <c:pt idx="211">
                  <c:v>1664.953107316119</c:v>
                </c:pt>
                <c:pt idx="212">
                  <c:v>1664.9604402384011</c:v>
                </c:pt>
                <c:pt idx="213">
                  <c:v>1664.9703448498499</c:v>
                </c:pt>
                <c:pt idx="214">
                  <c:v>1664.9928274391048</c:v>
                </c:pt>
                <c:pt idx="215">
                  <c:v>1665.0341297729135</c:v>
                </c:pt>
                <c:pt idx="216">
                  <c:v>1665.0815434990343</c:v>
                </c:pt>
                <c:pt idx="217">
                  <c:v>1665.1361244506859</c:v>
                </c:pt>
                <c:pt idx="218">
                  <c:v>1665.1580328987543</c:v>
                </c:pt>
                <c:pt idx="219">
                  <c:v>1665.1506252419422</c:v>
                </c:pt>
                <c:pt idx="220">
                  <c:v>1665.1242006875837</c:v>
                </c:pt>
                <c:pt idx="221">
                  <c:v>1665.0772124432276</c:v>
                </c:pt>
                <c:pt idx="222">
                  <c:v>1665.0381677371292</c:v>
                </c:pt>
                <c:pt idx="223">
                  <c:v>1665.0227878249789</c:v>
                </c:pt>
                <c:pt idx="224">
                  <c:v>1665.020751953125</c:v>
                </c:pt>
                <c:pt idx="225">
                  <c:v>1665.0214525033675</c:v>
                </c:pt>
                <c:pt idx="226">
                  <c:v>1665.0266801938938</c:v>
                </c:pt>
                <c:pt idx="227">
                  <c:v>1665.0300338779737</c:v>
                </c:pt>
                <c:pt idx="228">
                  <c:v>1665.0345822741674</c:v>
                </c:pt>
                <c:pt idx="229">
                  <c:v>1665.044061077683</c:v>
                </c:pt>
              </c:numCache>
            </c:numRef>
          </c:yVal>
          <c:smooth val="0"/>
          <c:extLst>
            <c:ext xmlns:c16="http://schemas.microsoft.com/office/drawing/2014/chart" uri="{C3380CC4-5D6E-409C-BE32-E72D297353CC}">
              <c16:uniqueId val="{00000002-4C31-484D-96E5-7F79F7A5282E}"/>
            </c:ext>
          </c:extLst>
        </c:ser>
        <c:dLbls>
          <c:showLegendKey val="0"/>
          <c:showVal val="0"/>
          <c:showCatName val="0"/>
          <c:showSerName val="0"/>
          <c:showPercent val="0"/>
          <c:showBubbleSize val="0"/>
        </c:dLbls>
        <c:axId val="896677472"/>
        <c:axId val="918940544"/>
      </c:scatterChart>
      <c:valAx>
        <c:axId val="896677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8940544"/>
        <c:crosses val="autoZero"/>
        <c:crossBetween val="midCat"/>
      </c:valAx>
      <c:valAx>
        <c:axId val="918940544"/>
        <c:scaling>
          <c:orientation val="minMax"/>
          <c:max val="1670"/>
          <c:min val="15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elevation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6677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DFB-4FA4-A02D-2C8793D88F4E}"/>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A2FD-49AA-BCCE-238A0840C51E}"/>
            </c:ext>
          </c:extLst>
        </c:ser>
        <c:ser>
          <c:idx val="1"/>
          <c:order val="1"/>
          <c:spPr>
            <a:ln w="19050" cap="rnd">
              <a:noFill/>
              <a:round/>
            </a:ln>
            <a:effectLst/>
          </c:spPr>
          <c:marker>
            <c:symbol val="squar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A2FD-49AA-BCCE-238A0840C51E}"/>
            </c:ext>
          </c:extLst>
        </c:ser>
        <c:ser>
          <c:idx val="2"/>
          <c:order val="2"/>
          <c:spPr>
            <a:ln w="19050" cap="rnd">
              <a:noFill/>
              <a:round/>
            </a:ln>
            <a:effectLst/>
          </c:spPr>
          <c:marker>
            <c:symbol val="triang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A2FD-49AA-BCCE-238A0840C51E}"/>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a:t>
                </a:r>
                <a:r>
                  <a:rPr lang="en-US" baseline="0" dirty="0"/>
                  <a:t> Length of Boulder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438-413E-99AE-851E7C3F8632}"/>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 </a:t>
                </a:r>
                <a:r>
                  <a:rPr lang="en-US" dirty="0" err="1"/>
                  <a:t>Volumne</a:t>
                </a:r>
                <a:r>
                  <a:rPr lang="en-US" dirty="0"/>
                  <a:t> of Boulders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FA82-4B57-8004-B1AF6BEE1C9A}"/>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FA82-4B57-8004-B1AF6BEE1C9A}"/>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FA82-4B57-8004-B1AF6BEE1C9A}"/>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D69A-4B32-8A41-A5AC1F5D681D}"/>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0-0348-4E07-8561-F04EFAC7F147}"/>
              </c:ext>
            </c:extLst>
          </c:dPt>
          <c:trendline>
            <c:spPr>
              <a:ln w="19050" cap="rnd">
                <a:solidFill>
                  <a:schemeClr val="accent2"/>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2-0348-4E07-8561-F04EFAC7F147}"/>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D84</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0379456700143887"/>
                  <c:y val="5.04684947598333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data!$K$3:$K$9</c:f>
              <c:numCache>
                <c:formatCode>0.00</c:formatCode>
                <c:ptCount val="7"/>
                <c:pt idx="0">
                  <c:v>123.07707176109511</c:v>
                </c:pt>
                <c:pt idx="1">
                  <c:v>174.82671071172081</c:v>
                </c:pt>
                <c:pt idx="2">
                  <c:v>525.9804697242206</c:v>
                </c:pt>
                <c:pt idx="3">
                  <c:v>123.07707176109511</c:v>
                </c:pt>
                <c:pt idx="4">
                  <c:v>124.20206553821464</c:v>
                </c:pt>
                <c:pt idx="5">
                  <c:v>171.4960802591504</c:v>
                </c:pt>
                <c:pt idx="6">
                  <c:v>242.10077400943081</c:v>
                </c:pt>
              </c:numCache>
            </c:numRef>
          </c:yVal>
          <c:smooth val="0"/>
          <c:extLst>
            <c:ext xmlns:c16="http://schemas.microsoft.com/office/drawing/2014/chart" uri="{C3380CC4-5D6E-409C-BE32-E72D297353CC}">
              <c16:uniqueId val="{00000001-C26B-4043-B1D9-D89C84004E2C}"/>
            </c:ext>
          </c:extLst>
        </c:ser>
        <c:ser>
          <c:idx val="2"/>
          <c:order val="1"/>
          <c:tx>
            <c:v>D50</c:v>
          </c:tx>
          <c:spPr>
            <a:ln w="19050" cap="rnd">
              <a:noFill/>
              <a:round/>
            </a:ln>
            <a:effectLst/>
          </c:spPr>
          <c:marker>
            <c:symbol val="triangle"/>
            <c:size val="6"/>
            <c:spPr>
              <a:solidFill>
                <a:schemeClr val="accent3"/>
              </a:solidFill>
              <a:ln w="9525">
                <a:solidFill>
                  <a:schemeClr val="accent3">
                    <a:alpha val="82000"/>
                  </a:schemeClr>
                </a:solidFill>
              </a:ln>
              <a:effectLst/>
            </c:spPr>
          </c:marker>
          <c:trendline>
            <c:spPr>
              <a:ln w="19050" cap="rnd">
                <a:solidFill>
                  <a:schemeClr val="accent3"/>
                </a:solidFill>
                <a:prstDash val="solid"/>
              </a:ln>
              <a:effectLst/>
            </c:spPr>
            <c:trendlineType val="linear"/>
            <c:dispRSqr val="1"/>
            <c:dispEq val="1"/>
            <c:trendlineLbl>
              <c:layout>
                <c:manualLayout>
                  <c:x val="-2.3521061244754875E-2"/>
                  <c:y val="-2.499954114127337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data!$M$3:$M$9</c:f>
              <c:numCache>
                <c:formatCode>0.00</c:formatCode>
                <c:ptCount val="7"/>
                <c:pt idx="0">
                  <c:v>198.00281020336416</c:v>
                </c:pt>
                <c:pt idx="1">
                  <c:v>256.61885915970078</c:v>
                </c:pt>
                <c:pt idx="2">
                  <c:v>850.07263091425239</c:v>
                </c:pt>
                <c:pt idx="3">
                  <c:v>198.00281020336416</c:v>
                </c:pt>
                <c:pt idx="4">
                  <c:v>213.4</c:v>
                </c:pt>
                <c:pt idx="5">
                  <c:v>247.15755278654058</c:v>
                </c:pt>
                <c:pt idx="6">
                  <c:v>363.00745077680978</c:v>
                </c:pt>
              </c:numCache>
            </c:numRef>
          </c:yVal>
          <c:smooth val="0"/>
          <c:extLst>
            <c:ext xmlns:c16="http://schemas.microsoft.com/office/drawing/2014/chart" uri="{C3380CC4-5D6E-409C-BE32-E72D297353CC}">
              <c16:uniqueId val="{00000003-C26B-4043-B1D9-D89C84004E2C}"/>
            </c:ext>
          </c:extLst>
        </c:ser>
        <c:ser>
          <c:idx val="4"/>
          <c:order val="2"/>
          <c:tx>
            <c:v>D10</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2.0862164956653145E-2"/>
                  <c:y val="-4.84460749224528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data!$O$3:$O$9</c:f>
              <c:numCache>
                <c:formatCode>0.00</c:formatCode>
                <c:ptCount val="7"/>
                <c:pt idx="0">
                  <c:v>474.05996705833724</c:v>
                </c:pt>
                <c:pt idx="1">
                  <c:v>571.32109231095205</c:v>
                </c:pt>
                <c:pt idx="2">
                  <c:v>1673.1550481102436</c:v>
                </c:pt>
                <c:pt idx="3">
                  <c:v>474.05996705833724</c:v>
                </c:pt>
                <c:pt idx="4">
                  <c:v>487.1</c:v>
                </c:pt>
                <c:pt idx="5">
                  <c:v>532.43948266692178</c:v>
                </c:pt>
                <c:pt idx="6">
                  <c:v>924.53948951473865</c:v>
                </c:pt>
              </c:numCache>
            </c:numRef>
          </c:yVal>
          <c:smooth val="0"/>
          <c:extLst>
            <c:ext xmlns:c16="http://schemas.microsoft.com/office/drawing/2014/chart" uri="{C3380CC4-5D6E-409C-BE32-E72D297353CC}">
              <c16:uniqueId val="{00000005-C26B-4043-B1D9-D89C84004E2C}"/>
            </c:ext>
          </c:extLst>
        </c:ser>
        <c:dLbls>
          <c:showLegendKey val="0"/>
          <c:showVal val="0"/>
          <c:showCatName val="0"/>
          <c:showSerName val="0"/>
          <c:showPercent val="0"/>
          <c:showBubbleSize val="0"/>
        </c:dLbls>
        <c:axId val="1378807887"/>
        <c:axId val="1378806927"/>
      </c:scatterChart>
      <c:valAx>
        <c:axId val="1378807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6927"/>
        <c:crosses val="autoZero"/>
        <c:crossBetween val="midCat"/>
      </c:valAx>
      <c:valAx>
        <c:axId val="1378806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7887"/>
        <c:crosses val="autoZero"/>
        <c:crossBetween val="midCat"/>
      </c:valAx>
      <c:spPr>
        <a:noFill/>
        <a:ln>
          <a:noFill/>
        </a:ln>
        <a:effectLst/>
      </c:spPr>
    </c:plotArea>
    <c:legend>
      <c:legendPos val="b"/>
      <c:layout>
        <c:manualLayout>
          <c:xMode val="edge"/>
          <c:yMode val="edge"/>
          <c:x val="0.10126675425503709"/>
          <c:y val="0.86909570081973841"/>
          <c:w val="0.73125385433517742"/>
          <c:h val="0.1103704182767708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802600612423447"/>
                  <c:y val="9.259259259259258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24A-455B-B623-CF25902B83FA}"/>
            </c:ext>
          </c:extLst>
        </c:ser>
        <c:ser>
          <c:idx val="1"/>
          <c:order val="1"/>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24A-455B-B623-CF25902B83FA}"/>
            </c:ext>
          </c:extLst>
        </c:ser>
        <c:ser>
          <c:idx val="2"/>
          <c:order val="2"/>
          <c:spPr>
            <a:ln w="1905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3.5815616797900261E-2"/>
                  <c:y val="9.38677456984543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24A-455B-B623-CF25902B83FA}"/>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Length</a:t>
                </a:r>
                <a:r>
                  <a:rPr lang="en-US" baseline="0" dirty="0"/>
                  <a:t> of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 vs avg volume of boulders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1019444444444444"/>
                  <c:y val="0.1801388888888888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8661-43DE-8DCE-04A4624CF7BB}"/>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Volume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7.4040682414698161E-2"/>
                  <c:y val="0.163349372995042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[elevation_of_inflection_redux.xlsx]Sheet1!$F$2:$F$8</c:f>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xVal>
          <c:yVal>
            <c:numRef>
              <c:f>[elevation_of_inflection_redux.xlsx]Sheet1!$J$2:$J$8</c:f>
              <c:numCache>
                <c:formatCode>General</c:formatCode>
                <c:ptCount val="7"/>
                <c:pt idx="0">
                  <c:v>2.97</c:v>
                </c:pt>
                <c:pt idx="1">
                  <c:v>1.49</c:v>
                </c:pt>
                <c:pt idx="2">
                  <c:v>2.2000000000000002</c:v>
                </c:pt>
                <c:pt idx="3">
                  <c:v>1.2</c:v>
                </c:pt>
                <c:pt idx="4">
                  <c:v>3.69</c:v>
                </c:pt>
                <c:pt idx="5">
                  <c:v>18.989999999999998</c:v>
                </c:pt>
                <c:pt idx="6">
                  <c:v>1.1299999999999999</c:v>
                </c:pt>
              </c:numCache>
            </c:numRef>
          </c:yVal>
          <c:smooth val="0"/>
          <c:extLst>
            <c:ext xmlns:c16="http://schemas.microsoft.com/office/drawing/2014/chart" uri="{C3380CC4-5D6E-409C-BE32-E72D297353CC}">
              <c16:uniqueId val="{00000001-FF1F-47CB-983A-EC114D321F31}"/>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1"/>
                <c:order val="1"/>
                <c:tx>
                  <c:v>bed below upper elevation</c:v>
                </c:tx>
                <c:spPr>
                  <a:ln w="25400" cap="rnd">
                    <a:noFill/>
                    <a:round/>
                  </a:ln>
                  <a:effectLst/>
                </c:spPr>
                <c:marker>
                  <c:symbol val="circle"/>
                  <c:size val="5"/>
                  <c:spPr>
                    <a:solidFill>
                      <a:schemeClr val="accent2"/>
                    </a:solidFill>
                    <a:ln w="9525">
                      <a:solidFill>
                        <a:schemeClr val="accent2"/>
                      </a:solidFill>
                    </a:ln>
                    <a:effectLst/>
                  </c:spPr>
                </c:marker>
                <c:xVal>
                  <c:numRef>
                    <c:extLst>
                      <c:ext uri="{02D57815-91ED-43cb-92C2-25804820EDAC}">
                        <c15:formulaRef>
                          <c15:sqref>[elevation_of_inflection_redux.xlsx]Sheet1!$F$2:$F$8</c15:sqref>
                        </c15:formulaRef>
                      </c:ext>
                    </c:extLst>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xVal>
                <c:yVal>
                  <c:numRef>
                    <c:extLst>
                      <c:ext uri="{02D57815-91ED-43cb-92C2-25804820EDAC}">
                        <c15:formulaRef>
                          <c15:sqref>[elevation_of_inflection_redux.xlsx]Sheet1!$K$2:$K$8</c15:sqref>
                        </c15:formulaRef>
                      </c:ext>
                    </c:extLst>
                    <c:numCache>
                      <c:formatCode>General</c:formatCode>
                      <c:ptCount val="7"/>
                      <c:pt idx="0">
                        <c:v>0.59</c:v>
                      </c:pt>
                      <c:pt idx="1">
                        <c:v>0</c:v>
                      </c:pt>
                      <c:pt idx="2">
                        <c:v>0.48</c:v>
                      </c:pt>
                      <c:pt idx="3">
                        <c:v>1.79</c:v>
                      </c:pt>
                      <c:pt idx="4">
                        <c:v>0</c:v>
                      </c:pt>
                      <c:pt idx="5">
                        <c:v>0.35</c:v>
                      </c:pt>
                      <c:pt idx="6">
                        <c:v>0.28999999999999998</c:v>
                      </c:pt>
                    </c:numCache>
                  </c:numRef>
                </c:yVal>
                <c:smooth val="0"/>
                <c:extLst>
                  <c:ext xmlns:c16="http://schemas.microsoft.com/office/drawing/2014/chart" uri="{C3380CC4-5D6E-409C-BE32-E72D297353CC}">
                    <c16:uniqueId val="{00000002-FF1F-47CB-983A-EC114D321F31}"/>
                  </c:ext>
                </c:extLst>
              </c15:ser>
            </c15:filteredScatterSeries>
            <c15:filteredScatterSeries>
              <c15:ser>
                <c:idx val="2"/>
                <c:order val="2"/>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layout>
                      <c:manualLayout>
                        <c:x val="-7.6723315835520556E-2"/>
                        <c:y val="-4.1936424613589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[elevation_of_inflection_redux.xlsx]Sheet1!$F$2:$F$8</c15:sqref>
                        </c15:formulaRef>
                      </c:ext>
                    </c:extLst>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xVal>
                <c:yVal>
                  <c:numRef>
                    <c:extLst xmlns:c15="http://schemas.microsoft.com/office/drawing/2012/chart">
                      <c:ext xmlns:c15="http://schemas.microsoft.com/office/drawing/2012/chart" uri="{02D57815-91ED-43cb-92C2-25804820EDAC}">
                        <c15:formulaRef>
                          <c15:sqref>[elevation_of_inflection_redux.xlsx]Sheet1!$L$2:$L$8</c15:sqref>
                        </c15:formulaRef>
                      </c:ext>
                    </c:extLst>
                    <c:numCache>
                      <c:formatCode>General</c:formatCode>
                      <c:ptCount val="7"/>
                      <c:pt idx="0">
                        <c:v>3.66</c:v>
                      </c:pt>
                      <c:pt idx="1">
                        <c:v>3.74</c:v>
                      </c:pt>
                      <c:pt idx="2">
                        <c:v>8.8800000000000008</c:v>
                      </c:pt>
                      <c:pt idx="3">
                        <c:v>1.2</c:v>
                      </c:pt>
                      <c:pt idx="4">
                        <c:v>6.02</c:v>
                      </c:pt>
                      <c:pt idx="5">
                        <c:v>20.36</c:v>
                      </c:pt>
                      <c:pt idx="6">
                        <c:v>1.42</c:v>
                      </c:pt>
                    </c:numCache>
                  </c:numRef>
                </c:yVal>
                <c:smooth val="0"/>
                <c:extLst xmlns:c15="http://schemas.microsoft.com/office/drawing/2012/chart">
                  <c:ext xmlns:c16="http://schemas.microsoft.com/office/drawing/2014/chart" uri="{C3380CC4-5D6E-409C-BE32-E72D297353CC}">
                    <c16:uniqueId val="{00000004-FF1F-47CB-983A-EC114D321F31}"/>
                  </c:ext>
                </c:extLst>
              </c15:ser>
            </c15:filteredScatterSeries>
            <c15:filteredScatterSeries>
              <c15:ser>
                <c:idx val="3"/>
                <c:order val="3"/>
                <c:tx>
                  <c:v>total upper</c:v>
                </c:tx>
                <c:spPr>
                  <a:ln w="25400" cap="rnd">
                    <a:no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[elevation_of_inflection_redux.xlsx]Sheet1!$F$2:$F$8</c15:sqref>
                        </c15:formulaRef>
                      </c:ext>
                    </c:extLst>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xVal>
                <c:yVal>
                  <c:numRef>
                    <c:extLst xmlns:c15="http://schemas.microsoft.com/office/drawing/2012/chart">
                      <c:ext xmlns:c15="http://schemas.microsoft.com/office/drawing/2012/chart" uri="{02D57815-91ED-43cb-92C2-25804820EDAC}">
                        <c15:formulaRef>
                          <c15:sqref>[elevation_of_inflection_redux.xlsx]Sheet1!$M$2:$M$8</c15:sqref>
                        </c15:formulaRef>
                      </c:ext>
                    </c:extLst>
                    <c:numCache>
                      <c:formatCode>General</c:formatCode>
                      <c:ptCount val="7"/>
                      <c:pt idx="0">
                        <c:v>1.1000000000000001</c:v>
                      </c:pt>
                      <c:pt idx="1">
                        <c:v>0.53</c:v>
                      </c:pt>
                      <c:pt idx="2">
                        <c:v>0.48</c:v>
                      </c:pt>
                      <c:pt idx="3">
                        <c:v>3.76</c:v>
                      </c:pt>
                      <c:pt idx="4">
                        <c:v>0</c:v>
                      </c:pt>
                      <c:pt idx="5">
                        <c:v>0.35</c:v>
                      </c:pt>
                      <c:pt idx="6">
                        <c:v>0.28999999999999998</c:v>
                      </c:pt>
                    </c:numCache>
                  </c:numRef>
                </c:yVal>
                <c:smooth val="0"/>
                <c:extLst xmlns:c15="http://schemas.microsoft.com/office/drawing/2012/chart">
                  <c:ext xmlns:c16="http://schemas.microsoft.com/office/drawing/2014/chart" uri="{C3380CC4-5D6E-409C-BE32-E72D297353CC}">
                    <c16:uniqueId val="{00000005-FF1F-47CB-983A-EC114D321F31}"/>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between</a:t>
                </a:r>
                <a:r>
                  <a:rPr lang="en-US" baseline="0"/>
                  <a:t> inflection points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583333333333326E-2"/>
          <c:y val="0.18560185185185185"/>
          <c:w val="0.8500833333333333"/>
          <c:h val="0.62271617089530473"/>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40643249014439E-2"/>
          <c:y val="1.8427276649017374E-2"/>
          <c:w val="0.91626614281584473"/>
          <c:h val="0.87517795246552499"/>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3825934160997391"/>
                  <c:y val="3.54170364571042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18.989999999999998</c:v>
                </c:pt>
                <c:pt idx="19">
                  <c:v>18.989999999999998</c:v>
                </c:pt>
                <c:pt idx="20">
                  <c:v>18.989999999999998</c:v>
                </c:pt>
                <c:pt idx="21">
                  <c:v>18.989999999999998</c:v>
                </c:pt>
                <c:pt idx="22">
                  <c:v>18.989999999999998</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yVal>
          <c:smooth val="0"/>
          <c:extLst>
            <c:ext xmlns:c16="http://schemas.microsoft.com/office/drawing/2014/chart" uri="{C3380CC4-5D6E-409C-BE32-E72D297353CC}">
              <c16:uniqueId val="{00000001-075E-4B6F-A673-FBDFBA461D77}"/>
            </c:ext>
          </c:extLst>
        </c:ser>
        <c:dLbls>
          <c:showLegendKey val="0"/>
          <c:showVal val="0"/>
          <c:showCatName val="0"/>
          <c:showSerName val="0"/>
          <c:showPercent val="0"/>
          <c:showBubbleSize val="0"/>
        </c:dLbls>
        <c:axId val="717259871"/>
        <c:axId val="390201999"/>
      </c:scatterChart>
      <c:valAx>
        <c:axId val="7172598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Curveature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201999"/>
        <c:crosses val="autoZero"/>
        <c:crossBetween val="midCat"/>
      </c:valAx>
      <c:valAx>
        <c:axId val="390201999"/>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Max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72598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40m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7950560311034927"/>
                  <c:y val="0.206455113011228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12.674999999999999</c:v>
                </c:pt>
                <c:pt idx="19">
                  <c:v>12.674999999999999</c:v>
                </c:pt>
                <c:pt idx="20">
                  <c:v>18.989999999999998</c:v>
                </c:pt>
                <c:pt idx="21">
                  <c:v>7.1099999999999994</c:v>
                </c:pt>
                <c:pt idx="22">
                  <c:v>7.1099999999999994</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yVal>
          <c:smooth val="0"/>
          <c:extLst>
            <c:ext xmlns:c16="http://schemas.microsoft.com/office/drawing/2014/chart" uri="{C3380CC4-5D6E-409C-BE32-E72D297353CC}">
              <c16:uniqueId val="{00000001-BB55-400E-ABEB-8DCF63B4E98D}"/>
            </c:ext>
          </c:extLst>
        </c:ser>
        <c:dLbls>
          <c:showLegendKey val="0"/>
          <c:showVal val="0"/>
          <c:showCatName val="0"/>
          <c:showSerName val="0"/>
          <c:showPercent val="0"/>
          <c:showBubbleSize val="0"/>
        </c:dLbls>
        <c:axId val="1464901215"/>
        <c:axId val="835753471"/>
      </c:scatterChart>
      <c:valAx>
        <c:axId val="14649012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5753471"/>
        <c:crosses val="autoZero"/>
        <c:crossBetween val="midCat"/>
      </c:valAx>
      <c:valAx>
        <c:axId val="835753471"/>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9012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20m window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6129483814523184"/>
                  <c:y val="0.339988334791484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hillslope_morph!$N$3:$N$74</c:f>
              <c:numCache>
                <c:formatCode>General</c:formatCode>
                <c:ptCount val="72"/>
                <c:pt idx="0">
                  <c:v>1.0547499999999999</c:v>
                </c:pt>
                <c:pt idx="1">
                  <c:v>-1.6250000000000143E-2</c:v>
                </c:pt>
                <c:pt idx="2">
                  <c:v>5.700000000000003E-2</c:v>
                </c:pt>
                <c:pt idx="3">
                  <c:v>-0.62024999999999997</c:v>
                </c:pt>
                <c:pt idx="4">
                  <c:v>-0.99849999999999994</c:v>
                </c:pt>
                <c:pt idx="5">
                  <c:v>-0.17925000000000005</c:v>
                </c:pt>
                <c:pt idx="6">
                  <c:v>0.44174999999999998</c:v>
                </c:pt>
                <c:pt idx="7">
                  <c:v>-0.87650000000000006</c:v>
                </c:pt>
                <c:pt idx="8">
                  <c:v>-0.81074999999999997</c:v>
                </c:pt>
                <c:pt idx="9">
                  <c:v>0.88424999999999998</c:v>
                </c:pt>
                <c:pt idx="10">
                  <c:v>-4.5000000000000019E-2</c:v>
                </c:pt>
                <c:pt idx="11">
                  <c:v>-1.7504999999999999</c:v>
                </c:pt>
                <c:pt idx="12">
                  <c:v>1.9712500000000002</c:v>
                </c:pt>
                <c:pt idx="13">
                  <c:v>1.5847500000000001</c:v>
                </c:pt>
                <c:pt idx="14">
                  <c:v>-0.37200000000000022</c:v>
                </c:pt>
                <c:pt idx="15">
                  <c:v>-0.80249999999999999</c:v>
                </c:pt>
                <c:pt idx="16">
                  <c:v>-1.1632499999999999</c:v>
                </c:pt>
                <c:pt idx="17">
                  <c:v>1.19</c:v>
                </c:pt>
                <c:pt idx="18">
                  <c:v>-1.0784999999999998</c:v>
                </c:pt>
                <c:pt idx="19">
                  <c:v>0.76249999999999996</c:v>
                </c:pt>
                <c:pt idx="20">
                  <c:v>0.63375000000000004</c:v>
                </c:pt>
                <c:pt idx="21">
                  <c:v>-0.74099999999999999</c:v>
                </c:pt>
                <c:pt idx="22">
                  <c:v>-0.51525000000000021</c:v>
                </c:pt>
                <c:pt idx="23">
                  <c:v>2.0032500000000004</c:v>
                </c:pt>
                <c:pt idx="24">
                  <c:v>-0.33449999999999991</c:v>
                </c:pt>
                <c:pt idx="25">
                  <c:v>-2.55375</c:v>
                </c:pt>
                <c:pt idx="26">
                  <c:v>-0.84375</c:v>
                </c:pt>
                <c:pt idx="27">
                  <c:v>-0.41274999999999995</c:v>
                </c:pt>
                <c:pt idx="28">
                  <c:v>0.30824999999999997</c:v>
                </c:pt>
                <c:pt idx="29">
                  <c:v>0.5874999999999998</c:v>
                </c:pt>
                <c:pt idx="30">
                  <c:v>1.8374999999999999</c:v>
                </c:pt>
                <c:pt idx="31">
                  <c:v>-1.0067499999999998</c:v>
                </c:pt>
                <c:pt idx="32">
                  <c:v>0.24474999999999997</c:v>
                </c:pt>
                <c:pt idx="33">
                  <c:v>-0.76824999999999999</c:v>
                </c:pt>
                <c:pt idx="34">
                  <c:v>-0.66099999999999992</c:v>
                </c:pt>
                <c:pt idx="35">
                  <c:v>1.3465</c:v>
                </c:pt>
                <c:pt idx="36">
                  <c:v>0.11974999999999998</c:v>
                </c:pt>
                <c:pt idx="37">
                  <c:v>-1.3697499999999998</c:v>
                </c:pt>
                <c:pt idx="38">
                  <c:v>0.22999999999999998</c:v>
                </c:pt>
                <c:pt idx="39">
                  <c:v>0.67575000000000007</c:v>
                </c:pt>
                <c:pt idx="40">
                  <c:v>0.28149999999999997</c:v>
                </c:pt>
                <c:pt idx="41">
                  <c:v>0.27349999999999997</c:v>
                </c:pt>
                <c:pt idx="42">
                  <c:v>0.97150000000000003</c:v>
                </c:pt>
                <c:pt idx="43">
                  <c:v>-1.2422499999999999</c:v>
                </c:pt>
                <c:pt idx="44">
                  <c:v>-1.0699999999999998</c:v>
                </c:pt>
                <c:pt idx="45">
                  <c:v>-9.9750000000000047E-2</c:v>
                </c:pt>
                <c:pt idx="47">
                  <c:v>1.70825</c:v>
                </c:pt>
                <c:pt idx="48">
                  <c:v>-2.2750000000000093E-2</c:v>
                </c:pt>
                <c:pt idx="49">
                  <c:v>-1.1877499999999999</c:v>
                </c:pt>
                <c:pt idx="50">
                  <c:v>-0.56325000000000003</c:v>
                </c:pt>
                <c:pt idx="51">
                  <c:v>0.86274999999999991</c:v>
                </c:pt>
                <c:pt idx="52">
                  <c:v>0.71074999999999999</c:v>
                </c:pt>
                <c:pt idx="53">
                  <c:v>-0.71699999999999997</c:v>
                </c:pt>
                <c:pt idx="54">
                  <c:v>-1.073</c:v>
                </c:pt>
                <c:pt idx="55">
                  <c:v>-8.9999999999999941E-2</c:v>
                </c:pt>
                <c:pt idx="56">
                  <c:v>0.5222500000000001</c:v>
                </c:pt>
                <c:pt idx="57">
                  <c:v>0.255</c:v>
                </c:pt>
                <c:pt idx="58">
                  <c:v>-0.4835000000000001</c:v>
                </c:pt>
                <c:pt idx="59">
                  <c:v>-0.65949999999999998</c:v>
                </c:pt>
                <c:pt idx="60">
                  <c:v>-0.29574999999999996</c:v>
                </c:pt>
                <c:pt idx="61">
                  <c:v>-1.5100000000000002</c:v>
                </c:pt>
                <c:pt idx="62">
                  <c:v>-0.70000000000000007</c:v>
                </c:pt>
                <c:pt idx="63">
                  <c:v>0.14699999999999996</c:v>
                </c:pt>
                <c:pt idx="64">
                  <c:v>-0.14149999999999999</c:v>
                </c:pt>
                <c:pt idx="65">
                  <c:v>0.69625000000000004</c:v>
                </c:pt>
                <c:pt idx="66">
                  <c:v>0.39374999999999999</c:v>
                </c:pt>
                <c:pt idx="67">
                  <c:v>0.17025000000000007</c:v>
                </c:pt>
                <c:pt idx="68">
                  <c:v>-0.39349999999999996</c:v>
                </c:pt>
                <c:pt idx="69">
                  <c:v>-1.0252500000000002</c:v>
                </c:pt>
                <c:pt idx="70">
                  <c:v>0.18225</c:v>
                </c:pt>
                <c:pt idx="71">
                  <c:v>9.7750000000000004E-2</c:v>
                </c:pt>
              </c:numCache>
            </c:numRef>
          </c:xVal>
          <c:yVal>
            <c:numRef>
              <c:f>hillslope_morph!$AF$3:$AF$74</c:f>
              <c:numCache>
                <c:formatCode>General</c:formatCode>
                <c:ptCount val="72"/>
                <c:pt idx="0">
                  <c:v>0.32761039578830764</c:v>
                </c:pt>
                <c:pt idx="1">
                  <c:v>0.2739101781867288</c:v>
                </c:pt>
                <c:pt idx="2">
                  <c:v>0.40267853183401769</c:v>
                </c:pt>
                <c:pt idx="3">
                  <c:v>0.40278199231511458</c:v>
                </c:pt>
                <c:pt idx="4">
                  <c:v>1.0465180361560906</c:v>
                </c:pt>
                <c:pt idx="5">
                  <c:v>0.9885342685005919</c:v>
                </c:pt>
                <c:pt idx="6">
                  <c:v>1.2612414519036395</c:v>
                </c:pt>
                <c:pt idx="7">
                  <c:v>1.1616654710658603</c:v>
                </c:pt>
                <c:pt idx="8">
                  <c:v>0.28213471959331787</c:v>
                </c:pt>
                <c:pt idx="9">
                  <c:v>0.13650396819628846</c:v>
                </c:pt>
                <c:pt idx="10">
                  <c:v>0.13613718571108097</c:v>
                </c:pt>
                <c:pt idx="11">
                  <c:v>0.14142135623730917</c:v>
                </c:pt>
                <c:pt idx="22">
                  <c:v>0.2828427124746199</c:v>
                </c:pt>
                <c:pt idx="23">
                  <c:v>0.2828427124746199</c:v>
                </c:pt>
                <c:pt idx="24">
                  <c:v>0.44547727214752469</c:v>
                </c:pt>
                <c:pt idx="25">
                  <c:v>0.42149337677674908</c:v>
                </c:pt>
                <c:pt idx="26">
                  <c:v>0.23588132609428836</c:v>
                </c:pt>
                <c:pt idx="27">
                  <c:v>0.18175074506954153</c:v>
                </c:pt>
                <c:pt idx="28">
                  <c:v>0.35000000000000009</c:v>
                </c:pt>
                <c:pt idx="29">
                  <c:v>0.49497474683058351</c:v>
                </c:pt>
                <c:pt idx="30">
                  <c:v>2.48</c:v>
                </c:pt>
                <c:pt idx="31">
                  <c:v>0.14977761292440786</c:v>
                </c:pt>
                <c:pt idx="32">
                  <c:v>2.2709682222934484</c:v>
                </c:pt>
                <c:pt idx="33">
                  <c:v>0.39771849340959731</c:v>
                </c:pt>
                <c:pt idx="34">
                  <c:v>0.36214637924463622</c:v>
                </c:pt>
                <c:pt idx="35">
                  <c:v>0.5939696961966997</c:v>
                </c:pt>
                <c:pt idx="39">
                  <c:v>2.821356056934325</c:v>
                </c:pt>
                <c:pt idx="40">
                  <c:v>0.57396283271073723</c:v>
                </c:pt>
                <c:pt idx="41">
                  <c:v>1.2747548783981966</c:v>
                </c:pt>
                <c:pt idx="42">
                  <c:v>1.1860635171299507</c:v>
                </c:pt>
                <c:pt idx="43">
                  <c:v>1.2986499400017957</c:v>
                </c:pt>
                <c:pt idx="44">
                  <c:v>0.36062445840513957</c:v>
                </c:pt>
                <c:pt idx="47">
                  <c:v>6.0508374076100688</c:v>
                </c:pt>
                <c:pt idx="48">
                  <c:v>1.4232474603291372</c:v>
                </c:pt>
                <c:pt idx="49">
                  <c:v>0.58874867303459666</c:v>
                </c:pt>
                <c:pt idx="50">
                  <c:v>0.95894038744161136</c:v>
                </c:pt>
                <c:pt idx="51">
                  <c:v>0.95671312314611878</c:v>
                </c:pt>
                <c:pt idx="52">
                  <c:v>0.36087855759705845</c:v>
                </c:pt>
                <c:pt idx="53">
                  <c:v>0.53740115370177544</c:v>
                </c:pt>
                <c:pt idx="54">
                  <c:v>0.19091883092036785</c:v>
                </c:pt>
                <c:pt idx="55">
                  <c:v>0.52573757712379665</c:v>
                </c:pt>
                <c:pt idx="56">
                  <c:v>0.45360592294780844</c:v>
                </c:pt>
                <c:pt idx="61">
                  <c:v>0.65688025291271024</c:v>
                </c:pt>
                <c:pt idx="62">
                  <c:v>0.96802376003897783</c:v>
                </c:pt>
                <c:pt idx="63">
                  <c:v>1.0968257230146761</c:v>
                </c:pt>
                <c:pt idx="64">
                  <c:v>0.68463406979481345</c:v>
                </c:pt>
                <c:pt idx="65">
                  <c:v>2.2882807020618277</c:v>
                </c:pt>
                <c:pt idx="66">
                  <c:v>2.1010037283800007</c:v>
                </c:pt>
                <c:pt idx="67">
                  <c:v>0.72394422305536676</c:v>
                </c:pt>
                <c:pt idx="68">
                  <c:v>0.85921475778759748</c:v>
                </c:pt>
                <c:pt idx="70">
                  <c:v>2.1213203435596444E-2</c:v>
                </c:pt>
                <c:pt idx="71">
                  <c:v>2.1213203435596444E-2</c:v>
                </c:pt>
              </c:numCache>
            </c:numRef>
          </c:yVal>
          <c:smooth val="0"/>
          <c:extLst>
            <c:ext xmlns:c16="http://schemas.microsoft.com/office/drawing/2014/chart" uri="{C3380CC4-5D6E-409C-BE32-E72D297353CC}">
              <c16:uniqueId val="{00000001-5D51-4F47-A40F-CDDD8075AFFD}"/>
            </c:ext>
          </c:extLst>
        </c:ser>
        <c:dLbls>
          <c:showLegendKey val="0"/>
          <c:showVal val="0"/>
          <c:showCatName val="0"/>
          <c:showSerName val="0"/>
          <c:showPercent val="0"/>
          <c:showBubbleSize val="0"/>
        </c:dLbls>
        <c:axId val="956347135"/>
        <c:axId val="720421887"/>
      </c:scatterChart>
      <c:valAx>
        <c:axId val="9563471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421887"/>
        <c:crosses val="autoZero"/>
        <c:crossBetween val="midCat"/>
      </c:valAx>
      <c:valAx>
        <c:axId val="7204218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STDEV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63471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9113543278750866"/>
                  <c:y val="0.2255033969109265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trendline>
            <c:spPr>
              <a:ln w="19050" cap="rnd">
                <a:solidFill>
                  <a:schemeClr val="accent1"/>
                </a:solidFill>
                <a:prstDash val="sysDot"/>
              </a:ln>
              <a:effectLst/>
            </c:spPr>
            <c:trendlineType val="linear"/>
            <c:dispRSqr val="1"/>
            <c:dispEq val="1"/>
            <c:trendlineLbl>
              <c:layout>
                <c:manualLayout>
                  <c:x val="-0.16805818719209073"/>
                  <c:y val="-7.720252105744353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Sheet1!$J$2:$J$8</c:f>
              <c:numCache>
                <c:formatCode>General</c:formatCode>
                <c:ptCount val="7"/>
                <c:pt idx="0">
                  <c:v>2.97</c:v>
                </c:pt>
                <c:pt idx="1">
                  <c:v>1.49</c:v>
                </c:pt>
                <c:pt idx="2">
                  <c:v>2.2000000000000002</c:v>
                </c:pt>
                <c:pt idx="3">
                  <c:v>0</c:v>
                </c:pt>
                <c:pt idx="4">
                  <c:v>3.69</c:v>
                </c:pt>
                <c:pt idx="5">
                  <c:v>18.989999999999998</c:v>
                </c:pt>
                <c:pt idx="6">
                  <c:v>0</c:v>
                </c:pt>
              </c:numCache>
            </c:numRef>
          </c:xVal>
          <c:yVal>
            <c:numRef>
              <c:f>Sheet1!$F$2:$F$8</c:f>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yVal>
          <c:smooth val="0"/>
          <c:extLst>
            <c:ext xmlns:c16="http://schemas.microsoft.com/office/drawing/2014/chart" uri="{C3380CC4-5D6E-409C-BE32-E72D297353CC}">
              <c16:uniqueId val="{00000002-C774-43A9-9922-E4E40EC2B2FF}"/>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2"/>
                <c:order val="1"/>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55671888201428"/>
                        <c:y val="0.2302674611434240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Sheet1!$L$2:$L$8</c15:sqref>
                        </c15:formulaRef>
                      </c:ext>
                    </c:extLst>
                    <c:numCache>
                      <c:formatCode>General</c:formatCode>
                      <c:ptCount val="7"/>
                      <c:pt idx="0">
                        <c:v>3.66</c:v>
                      </c:pt>
                      <c:pt idx="1">
                        <c:v>3.74</c:v>
                      </c:pt>
                      <c:pt idx="2">
                        <c:v>8.8800000000000008</c:v>
                      </c:pt>
                      <c:pt idx="3">
                        <c:v>1.2</c:v>
                      </c:pt>
                      <c:pt idx="4">
                        <c:v>6.02</c:v>
                      </c:pt>
                      <c:pt idx="5">
                        <c:v>20.36</c:v>
                      </c:pt>
                      <c:pt idx="6">
                        <c:v>1.42</c:v>
                      </c:pt>
                    </c:numCache>
                  </c:numRef>
                </c:xVal>
                <c:y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yVal>
                <c:smooth val="0"/>
                <c:extLst>
                  <c:ext xmlns:c16="http://schemas.microsoft.com/office/drawing/2014/chart" uri="{C3380CC4-5D6E-409C-BE32-E72D297353CC}">
                    <c16:uniqueId val="{00000004-C774-43A9-9922-E4E40EC2B2FF}"/>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Thickness of Bed Below Lower Inflection Point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Elevation Distance between inflection points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linear"/>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1587.4992149780201</c:v>
                </c:pt>
                <c:pt idx="1">
                  <c:v>1579.7308328195611</c:v>
                </c:pt>
                <c:pt idx="2">
                  <c:v>1547.7333840974522</c:v>
                </c:pt>
                <c:pt idx="3">
                  <c:v>1622.8663026432796</c:v>
                </c:pt>
              </c:numCache>
            </c:numRef>
          </c:yVal>
          <c:smooth val="0"/>
          <c:extLst>
            <c:ext xmlns:c16="http://schemas.microsoft.com/office/drawing/2014/chart" uri="{C3380CC4-5D6E-409C-BE32-E72D297353CC}">
              <c16:uniqueId val="{00000001-F294-4A38-B963-66EB52F501E3}"/>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linea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F294-4A38-B963-66EB52F501E3}"/>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linea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5-F294-4A38-B963-66EB52F501E3}"/>
            </c:ext>
          </c:extLst>
        </c:ser>
        <c:dLbls>
          <c:showLegendKey val="0"/>
          <c:showVal val="0"/>
          <c:showCatName val="0"/>
          <c:showSerName val="0"/>
          <c:showPercent val="0"/>
          <c:showBubbleSize val="0"/>
        </c:dLbls>
        <c:axId val="1227109648"/>
        <c:axId val="1430822128"/>
        <c:extLst>
          <c:ext xmlns:c15="http://schemas.microsoft.com/office/drawing/2012/chart" uri="{02D57815-91ED-43cb-92C2-25804820EDAC}">
            <c15:filteredScatterSeries>
              <c15: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xVal>
                  <c:numRef>
                    <c:extLst>
                      <c:ext uri="{02D57815-91ED-43cb-92C2-25804820EDAC}">
                        <c15:formulaRef>
                          <c15:sqref>Sheet1!$E$5:$E$8</c15:sqref>
                        </c15:formulaRef>
                      </c:ext>
                    </c:extLst>
                    <c:numCache>
                      <c:formatCode>General</c:formatCode>
                      <c:ptCount val="4"/>
                      <c:pt idx="0">
                        <c:v>585.23</c:v>
                      </c:pt>
                      <c:pt idx="1">
                        <c:v>1311.42</c:v>
                      </c:pt>
                      <c:pt idx="2">
                        <c:v>1810.08</c:v>
                      </c:pt>
                      <c:pt idx="3">
                        <c:v>157.27000000000001</c:v>
                      </c:pt>
                    </c:numCache>
                  </c:numRef>
                </c:xVal>
                <c:yVal>
                  <c:numRef>
                    <c:extLst>
                      <c:ext uri="{02D57815-91ED-43cb-92C2-25804820EDAC}">
                        <c15:formulaRef>
                          <c15:sqref>Sheet1!$D$5:$D$8</c15:sqref>
                        </c15:formulaRef>
                      </c:ext>
                    </c:extLst>
                    <c:numCache>
                      <c:formatCode>General</c:formatCode>
                      <c:ptCount val="4"/>
                      <c:pt idx="0">
                        <c:v>1587.4992149780201</c:v>
                      </c:pt>
                      <c:pt idx="1">
                        <c:v>1612.7585831540027</c:v>
                      </c:pt>
                      <c:pt idx="2">
                        <c:v>1601.0673152722009</c:v>
                      </c:pt>
                      <c:pt idx="3">
                        <c:v>1622.8663026432796</c:v>
                      </c:pt>
                    </c:numCache>
                  </c:numRef>
                </c:yVal>
                <c:smooth val="0"/>
                <c:extLst>
                  <c:ext xmlns:c16="http://schemas.microsoft.com/office/drawing/2014/chart" uri="{C3380CC4-5D6E-409C-BE32-E72D297353CC}">
                    <c16:uniqueId val="{00000006-F294-4A38-B963-66EB52F501E3}"/>
                  </c:ext>
                </c:extLst>
              </c15:ser>
            </c15:filteredScatterSeries>
          </c:ext>
        </c:extLst>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linear"/>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1587.4992149780201</c:v>
                </c:pt>
                <c:pt idx="1">
                  <c:v>1579.7308328195611</c:v>
                </c:pt>
                <c:pt idx="2">
                  <c:v>1547.7333840974522</c:v>
                </c:pt>
                <c:pt idx="3">
                  <c:v>1622.8663026432796</c:v>
                </c:pt>
              </c:numCache>
            </c:numRef>
          </c:yVal>
          <c:smooth val="0"/>
          <c:extLst>
            <c:ext xmlns:c16="http://schemas.microsoft.com/office/drawing/2014/chart" uri="{C3380CC4-5D6E-409C-BE32-E72D297353CC}">
              <c16:uniqueId val="{00000001-B815-4989-85E8-74D79AEDFD03}"/>
            </c:ext>
          </c:extLst>
        </c:ser>
        <c:ser>
          <c:idx val="3"/>
          <c:order val="2"/>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linea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5-B815-4989-85E8-74D79AEDFD03}"/>
            </c:ext>
          </c:extLst>
        </c:ser>
        <c:dLbls>
          <c:showLegendKey val="0"/>
          <c:showVal val="0"/>
          <c:showCatName val="0"/>
          <c:showSerName val="0"/>
          <c:showPercent val="0"/>
          <c:showBubbleSize val="0"/>
        </c:dLbls>
        <c:axId val="1227109648"/>
        <c:axId val="1430822128"/>
        <c:extLst>
          <c:ext xmlns:c15="http://schemas.microsoft.com/office/drawing/2012/chart" uri="{02D57815-91ED-43cb-92C2-25804820EDAC}">
            <c15:filteredScatterSeries>
              <c15:ser>
                <c:idx val="2"/>
                <c:order val="1"/>
                <c:tx>
                  <c:v>lc3 higher</c:v>
                </c:tx>
                <c:spPr>
                  <a:ln w="25400" cap="rnd">
                    <a:noFill/>
                    <a:round/>
                  </a:ln>
                  <a:effectLst/>
                </c:spPr>
                <c:marker>
                  <c:symbol val="circle"/>
                  <c:size val="5"/>
                  <c:spPr>
                    <a:solidFill>
                      <a:schemeClr val="accent3"/>
                    </a:solidFill>
                    <a:ln w="9525">
                      <a:solidFill>
                        <a:schemeClr val="accent3"/>
                      </a:solidFill>
                    </a:ln>
                    <a:effectLst/>
                  </c:spPr>
                </c:marker>
                <c:xVal>
                  <c:numRef>
                    <c:extLst>
                      <c:ext uri="{02D57815-91ED-43cb-92C2-25804820EDAC}">
                        <c15:formulaRef>
                          <c15:sqref>Sheet1!$E$5:$E$8</c15:sqref>
                        </c15:formulaRef>
                      </c:ext>
                    </c:extLst>
                    <c:numCache>
                      <c:formatCode>General</c:formatCode>
                      <c:ptCount val="4"/>
                      <c:pt idx="0">
                        <c:v>585.23</c:v>
                      </c:pt>
                      <c:pt idx="1">
                        <c:v>1311.42</c:v>
                      </c:pt>
                      <c:pt idx="2">
                        <c:v>1810.08</c:v>
                      </c:pt>
                      <c:pt idx="3">
                        <c:v>157.27000000000001</c:v>
                      </c:pt>
                    </c:numCache>
                  </c:numRef>
                </c:xVal>
                <c:yVal>
                  <c:numRef>
                    <c:extLst>
                      <c:ext uri="{02D57815-91ED-43cb-92C2-25804820EDAC}">
                        <c15:formulaRef>
                          <c15:sqref>Sheet1!$D$5:$D$8</c15:sqref>
                        </c15:formulaRef>
                      </c:ext>
                    </c:extLst>
                    <c:numCache>
                      <c:formatCode>General</c:formatCode>
                      <c:ptCount val="4"/>
                      <c:pt idx="0">
                        <c:v>1587.4992149780201</c:v>
                      </c:pt>
                      <c:pt idx="1">
                        <c:v>1612.7585831540027</c:v>
                      </c:pt>
                      <c:pt idx="2">
                        <c:v>1601.0673152722009</c:v>
                      </c:pt>
                      <c:pt idx="3">
                        <c:v>1622.8663026432796</c:v>
                      </c:pt>
                    </c:numCache>
                  </c:numRef>
                </c:yVal>
                <c:smooth val="0"/>
                <c:extLst>
                  <c:ext xmlns:c16="http://schemas.microsoft.com/office/drawing/2014/chart" uri="{C3380CC4-5D6E-409C-BE32-E72D297353CC}">
                    <c16:uniqueId val="{00000006-B815-4989-85E8-74D79AEDFD03}"/>
                  </c:ext>
                </c:extLst>
              </c15:ser>
            </c15:filteredScatterSeries>
          </c:ext>
        </c:extLst>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9113543278750866"/>
                  <c:y val="0.2255033969109265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trendline>
            <c:spPr>
              <a:ln w="19050" cap="rnd">
                <a:solidFill>
                  <a:schemeClr val="accent1"/>
                </a:solidFill>
                <a:prstDash val="sysDot"/>
              </a:ln>
              <a:effectLst/>
            </c:spPr>
            <c:trendlineType val="linear"/>
            <c:dispRSqr val="1"/>
            <c:dispEq val="1"/>
            <c:trendlineLbl>
              <c:layout>
                <c:manualLayout>
                  <c:x val="-0.16805818719209073"/>
                  <c:y val="-7.720252105744353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Sheet1!$J$2:$J$8</c:f>
              <c:numCache>
                <c:formatCode>General</c:formatCode>
                <c:ptCount val="7"/>
                <c:pt idx="0">
                  <c:v>2.97</c:v>
                </c:pt>
                <c:pt idx="1">
                  <c:v>1.49</c:v>
                </c:pt>
                <c:pt idx="2">
                  <c:v>2.2000000000000002</c:v>
                </c:pt>
                <c:pt idx="3">
                  <c:v>0</c:v>
                </c:pt>
                <c:pt idx="4">
                  <c:v>3.69</c:v>
                </c:pt>
                <c:pt idx="5">
                  <c:v>18.989999999999998</c:v>
                </c:pt>
                <c:pt idx="6">
                  <c:v>0</c:v>
                </c:pt>
              </c:numCache>
            </c:numRef>
          </c:xVal>
          <c:yVal>
            <c:numRef>
              <c:f>Sheet1!$F$2:$F$8</c:f>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yVal>
          <c:smooth val="0"/>
          <c:extLst>
            <c:ext xmlns:c16="http://schemas.microsoft.com/office/drawing/2014/chart" uri="{C3380CC4-5D6E-409C-BE32-E72D297353CC}">
              <c16:uniqueId val="{00000002-7756-4E93-8471-5912B0F6884C}"/>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2"/>
                <c:order val="1"/>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55671888201428"/>
                        <c:y val="0.2302674611434240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Sheet1!$L$2:$L$8</c15:sqref>
                        </c15:formulaRef>
                      </c:ext>
                    </c:extLst>
                    <c:numCache>
                      <c:formatCode>General</c:formatCode>
                      <c:ptCount val="7"/>
                      <c:pt idx="0">
                        <c:v>3.66</c:v>
                      </c:pt>
                      <c:pt idx="1">
                        <c:v>3.74</c:v>
                      </c:pt>
                      <c:pt idx="2">
                        <c:v>8.8800000000000008</c:v>
                      </c:pt>
                      <c:pt idx="3">
                        <c:v>1.2</c:v>
                      </c:pt>
                      <c:pt idx="4">
                        <c:v>6.02</c:v>
                      </c:pt>
                      <c:pt idx="5">
                        <c:v>20.36</c:v>
                      </c:pt>
                      <c:pt idx="6">
                        <c:v>1.42</c:v>
                      </c:pt>
                    </c:numCache>
                  </c:numRef>
                </c:xVal>
                <c:y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yVal>
                <c:smooth val="0"/>
                <c:extLst>
                  <c:ext xmlns:c16="http://schemas.microsoft.com/office/drawing/2014/chart" uri="{C3380CC4-5D6E-409C-BE32-E72D297353CC}">
                    <c16:uniqueId val="{00000004-7756-4E93-8471-5912B0F6884C}"/>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Thickness of Bed Below Lower Inflection Point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Elevation Distance between inflection points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3.797"/>
    </inkml:context>
    <inkml:brush xml:id="br0">
      <inkml:brushProperty name="width" value="0.1" units="cm"/>
      <inkml:brushProperty name="height" value="0.1" units="cm"/>
    </inkml:brush>
  </inkml:definitions>
  <inkml:trace contextRef="#ctx0" brushRef="#br0">1 1 24575,'2'49'0,"1"1"0,3-1 0,15 58 0,50 143 0,-52-190 0,78 225 0,-2-8 0,20 100 0,-26-61 0,-57-212 0,19 60 0,31 174 0,-67-248 0,15 111 0,53 462 0,26 226 0,-6-40 0,-21-163 0,-21-194 0,1-6 0,-51-409 0,-10-70-120,0-15 202,7-36 45,-8 43-168,0-1-1,0 1 1,0 0-1,1 0 1,-1 0-1,0 0 1,1 0-1,-1 0 0,1 0 1,0 0-1,-1 0 1,1 0-1,0 0 1,-1 0-1,1 1 1,0-1-1,0 0 0,0 0 1,0 1-1,0-1 1,0 0-1,0 1 1,0-1-1,0 1 1,0 0-1,0-1 0,0 1 1,0 0-1,0-1 1,0 1-1,0 0 1,1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6.325"/>
    </inkml:context>
    <inkml:brush xml:id="br0">
      <inkml:brushProperty name="width" value="0.1" units="cm"/>
      <inkml:brushProperty name="height" value="0.1" units="cm"/>
    </inkml:brush>
  </inkml:definitions>
  <inkml:trace contextRef="#ctx0" brushRef="#br0">1658 1 24575,'-12'25'-4750,"1"-1"3467,1 0 2375,-18 30-1,-64 95 537,-98 169 594,5 11-2222,154-275 0,-30 67 0,46-86 0,-2-1 0,-2-1 0,-1 0 0,-29 36 0,-13 6 0,4 2 0,-77 132 0,114-171 0,-28 51 0,-3-2 0,-101 127 0,146-205 0,-274 332 0,266-320 54,-18 36 1,23-36-547,-2-1 1,-18 24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7.890"/>
    </inkml:context>
    <inkml:brush xml:id="br0">
      <inkml:brushProperty name="width" value="0.1" units="cm"/>
      <inkml:brushProperty name="height" value="0.1" units="cm"/>
    </inkml:brush>
  </inkml:definitions>
  <inkml:trace contextRef="#ctx0" brushRef="#br0">1222 1 24575,'-119'109'-9658,"-45"66"10455,102-107-152,25-28-819,-34 36 4369,-82 114 0,143-173-4195,0 1 0,2 1 0,0-1 0,-8 32 0,-9 20 0,-4 4 0,21-51 0,0 0 0,-2 0 0,-1-1 0,0 0 0,-1-1 0,-2 0 0,-17 21 0,19-30 0,10-8 0,-1-1 0,1 0 0,-1 0 0,0 0 0,0 0 0,-1 0 0,1-1 0,0 1 0,-1-1 0,0 0 0,1 0 0,-1 0 0,0-1 0,0 1 0,0-1 0,0 0 0,-5 1 0,-57 11 0,45-8 0,0 0 0,1-2 0,-33 1 0,25-3 0,-1 1 0,-31 7 0,31-6-1365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32</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39</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44</a:t>
            </a:fld>
            <a:endParaRPr lang="en-US"/>
          </a:p>
        </p:txBody>
      </p:sp>
    </p:spTree>
    <p:extLst>
      <p:ext uri="{BB962C8B-B14F-4D97-AF65-F5344CB8AC3E}">
        <p14:creationId xmlns:p14="http://schemas.microsoft.com/office/powerpoint/2010/main" val="3234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50</a:t>
            </a:fld>
            <a:endParaRPr lang="en-US"/>
          </a:p>
        </p:txBody>
      </p:sp>
    </p:spTree>
    <p:extLst>
      <p:ext uri="{BB962C8B-B14F-4D97-AF65-F5344CB8AC3E}">
        <p14:creationId xmlns:p14="http://schemas.microsoft.com/office/powerpoint/2010/main" val="390001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1/10/2024</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1/10/2024</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1/10/2024</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1/10/2024</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1/10/2024</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1/10/2024</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1/10/2024</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1/10/2024</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1/10/2024</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1/10/2024</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1/10/2024</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1/10/2024</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cid:image003.png@01DA10F4.2886F9D0"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12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hart" Target="../charts/chart9.xml"/><Relationship Id="rId5" Type="http://schemas.openxmlformats.org/officeDocument/2006/relationships/image" Target="../media/image110.png"/><Relationship Id="rId10" Type="http://schemas.openxmlformats.org/officeDocument/2006/relationships/chart" Target="../charts/chart8.xml"/><Relationship Id="rId4" Type="http://schemas.openxmlformats.org/officeDocument/2006/relationships/customXml" Target="../ink/ink1.xml"/><Relationship Id="rId9" Type="http://schemas.openxmlformats.org/officeDocument/2006/relationships/image" Target="../media/image1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5" Type="http://schemas.openxmlformats.org/officeDocument/2006/relationships/chart" Target="../charts/chart13.xml"/><Relationship Id="rId4" Type="http://schemas.openxmlformats.org/officeDocument/2006/relationships/chart" Target="../charts/char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2.xml"/><Relationship Id="rId5" Type="http://schemas.openxmlformats.org/officeDocument/2006/relationships/chart" Target="../charts/chart33.xml"/><Relationship Id="rId4" Type="http://schemas.openxmlformats.org/officeDocument/2006/relationships/chart" Target="../charts/chart32.xml"/></Relationships>
</file>

<file path=ppt/slides/_rels/slide43.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2.xml"/><Relationship Id="rId5" Type="http://schemas.openxmlformats.org/officeDocument/2006/relationships/chart" Target="../charts/chart44.xml"/><Relationship Id="rId4" Type="http://schemas.openxmlformats.org/officeDocument/2006/relationships/chart" Target="../charts/chart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2.xml"/><Relationship Id="rId5" Type="http://schemas.openxmlformats.org/officeDocument/2006/relationships/chart" Target="../charts/chart53.xml"/><Relationship Id="rId4" Type="http://schemas.openxmlformats.org/officeDocument/2006/relationships/chart" Target="../charts/chart52.xml"/></Relationships>
</file>

<file path=ppt/slides/_rels/slide59.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2.xml"/><Relationship Id="rId4" Type="http://schemas.openxmlformats.org/officeDocument/2006/relationships/chart" Target="../charts/chart5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620AE-2EE7-E9BD-F304-B1AD7CDC402E}"/>
              </a:ext>
            </a:extLst>
          </p:cNvPr>
          <p:cNvSpPr>
            <a:spLocks noGrp="1"/>
          </p:cNvSpPr>
          <p:nvPr>
            <p:ph idx="1"/>
          </p:nvPr>
        </p:nvSpPr>
        <p:spPr>
          <a:xfrm>
            <a:off x="838200" y="806245"/>
            <a:ext cx="10515600" cy="5370718"/>
          </a:xfrm>
        </p:spPr>
        <p:txBody>
          <a:bodyPr>
            <a:normAutofit fontScale="92500" lnSpcReduction="20000"/>
          </a:bodyPr>
          <a:lstStyle/>
          <a:p>
            <a:r>
              <a:rPr lang="en-US" dirty="0"/>
              <a:t>OBJECTIVES</a:t>
            </a:r>
          </a:p>
          <a:p>
            <a:r>
              <a:rPr lang="en-US" dirty="0"/>
              <a:t>Things I want to decide on- get input as far as where to go / figure edits</a:t>
            </a:r>
          </a:p>
          <a:p>
            <a:r>
              <a:rPr lang="en-US" dirty="0"/>
              <a:t>How do diffusive hillslopes form here in this bedrock landscapes?</a:t>
            </a:r>
          </a:p>
          <a:p>
            <a:pPr lvl="1"/>
            <a:r>
              <a:rPr lang="en-US" dirty="0"/>
              <a:t>They need an absence of thick beds, so that rock is more erodible and can erode away easy</a:t>
            </a:r>
          </a:p>
          <a:p>
            <a:pPr lvl="1"/>
            <a:r>
              <a:rPr lang="en-US" dirty="0"/>
              <a:t>Some base level fall so that channels and topography form</a:t>
            </a:r>
          </a:p>
          <a:p>
            <a:pPr lvl="1"/>
            <a:r>
              <a:rPr lang="en-US" dirty="0"/>
              <a:t>A big bed, or series of thick beds that can attenuate the signal from baselevel fall so it doesn’t erode away the relict erodible part of the landscape</a:t>
            </a:r>
          </a:p>
          <a:p>
            <a:pPr lvl="2"/>
            <a:r>
              <a:rPr lang="en-US" dirty="0"/>
              <a:t>Beds above the competent lower elevation bed can contribute to preventing the signal from reaching farther upslope</a:t>
            </a:r>
          </a:p>
          <a:p>
            <a:pPr lvl="1"/>
            <a:r>
              <a:rPr lang="en-US" dirty="0"/>
              <a:t>There is some lag distance between a large bed and where diffusive HS form starts</a:t>
            </a:r>
          </a:p>
          <a:p>
            <a:pPr lvl="2"/>
            <a:r>
              <a:rPr lang="en-US" dirty="0"/>
              <a:t>“purgatory” zone between diffusive and linear HS</a:t>
            </a:r>
          </a:p>
          <a:p>
            <a:pPr lvl="2"/>
            <a:r>
              <a:rPr lang="en-US" dirty="0"/>
              <a:t>The distance seems </a:t>
            </a:r>
            <a:r>
              <a:rPr lang="en-US" dirty="0" err="1"/>
              <a:t>dependant</a:t>
            </a:r>
            <a:r>
              <a:rPr lang="en-US" dirty="0"/>
              <a:t> on size of bed</a:t>
            </a:r>
          </a:p>
          <a:p>
            <a:pPr lvl="2"/>
            <a:r>
              <a:rPr lang="en-US" dirty="0"/>
              <a:t>Strength of baselevel fall signal </a:t>
            </a:r>
          </a:p>
          <a:p>
            <a:pPr lvl="3"/>
            <a:r>
              <a:rPr lang="en-US" dirty="0"/>
              <a:t>Lower elevation = stronger signal</a:t>
            </a:r>
          </a:p>
          <a:p>
            <a:pPr lvl="1"/>
            <a:r>
              <a:rPr lang="en-US" dirty="0"/>
              <a:t>Above a large bed or series of beds as </a:t>
            </a:r>
            <a:r>
              <a:rPr lang="en-US" dirty="0" err="1"/>
              <a:t>kinda</a:t>
            </a:r>
            <a:r>
              <a:rPr lang="en-US" dirty="0"/>
              <a:t> “knickpoint” forms (ala </a:t>
            </a:r>
            <a:r>
              <a:rPr lang="en-US" dirty="0" err="1"/>
              <a:t>perne</a:t>
            </a:r>
            <a:r>
              <a:rPr lang="en-US" dirty="0"/>
              <a:t> or forte paper)</a:t>
            </a:r>
          </a:p>
          <a:p>
            <a:pPr lvl="2"/>
            <a:r>
              <a:rPr lang="en-US" dirty="0"/>
              <a:t>Seems like larger bed = more apparent inflection pt</a:t>
            </a:r>
          </a:p>
          <a:p>
            <a:pPr marL="914400" lvl="2" indent="0">
              <a:buNone/>
            </a:pPr>
            <a:endParaRPr lang="en-US" dirty="0"/>
          </a:p>
        </p:txBody>
      </p:sp>
    </p:spTree>
    <p:extLst>
      <p:ext uri="{BB962C8B-B14F-4D97-AF65-F5344CB8AC3E}">
        <p14:creationId xmlns:p14="http://schemas.microsoft.com/office/powerpoint/2010/main" val="310566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9A0E1-A25C-468D-68B9-DBDF2C57C4A6}"/>
              </a:ext>
            </a:extLst>
          </p:cNvPr>
          <p:cNvSpPr>
            <a:spLocks noGrp="1"/>
          </p:cNvSpPr>
          <p:nvPr>
            <p:ph type="title"/>
          </p:nvPr>
        </p:nvSpPr>
        <p:spPr/>
        <p:txBody>
          <a:bodyPr/>
          <a:lstStyle/>
          <a:p>
            <a:r>
              <a:rPr lang="en-US" dirty="0"/>
              <a:t>Figure list</a:t>
            </a:r>
          </a:p>
        </p:txBody>
      </p:sp>
      <p:sp>
        <p:nvSpPr>
          <p:cNvPr id="3" name="Content Placeholder 2">
            <a:extLst>
              <a:ext uri="{FF2B5EF4-FFF2-40B4-BE49-F238E27FC236}">
                <a16:creationId xmlns:a16="http://schemas.microsoft.com/office/drawing/2014/main" id="{80F149E9-2FD3-0AB4-9EFF-9352E42CAA14}"/>
              </a:ext>
            </a:extLst>
          </p:cNvPr>
          <p:cNvSpPr>
            <a:spLocks noGrp="1"/>
          </p:cNvSpPr>
          <p:nvPr>
            <p:ph idx="1"/>
          </p:nvPr>
        </p:nvSpPr>
        <p:spPr>
          <a:xfrm>
            <a:off x="838200" y="1825625"/>
            <a:ext cx="10409903" cy="4044233"/>
          </a:xfrm>
        </p:spPr>
        <p:txBody>
          <a:bodyPr>
            <a:normAutofit fontScale="92500" lnSpcReduction="10000"/>
          </a:bodyPr>
          <a:lstStyle/>
          <a:p>
            <a:pPr marL="514350" indent="-514350">
              <a:buFont typeface="+mj-lt"/>
              <a:buAutoNum type="arabicPeriod"/>
            </a:pPr>
            <a:r>
              <a:rPr lang="en-US" dirty="0"/>
              <a:t>Plan view map with slope distributions and bed thicknesses </a:t>
            </a:r>
          </a:p>
          <a:p>
            <a:pPr marL="514350" indent="-514350">
              <a:buFont typeface="+mj-lt"/>
              <a:buAutoNum type="arabicPeriod"/>
            </a:pPr>
            <a:r>
              <a:rPr lang="en-US" dirty="0"/>
              <a:t>Bed distributions, with slope (moving avg), beds?, plus plots of diffusion</a:t>
            </a:r>
          </a:p>
          <a:p>
            <a:pPr marL="514350" indent="-514350">
              <a:buFont typeface="+mj-lt"/>
              <a:buAutoNum type="arabicPeriod"/>
            </a:pPr>
            <a:r>
              <a:rPr lang="en-US" dirty="0"/>
              <a:t>Schematic with slope</a:t>
            </a:r>
          </a:p>
          <a:p>
            <a:pPr marL="514350" indent="-514350">
              <a:buFont typeface="+mj-lt"/>
              <a:buAutoNum type="arabicPeriod"/>
            </a:pPr>
            <a:r>
              <a:rPr lang="en-US" dirty="0">
                <a:solidFill>
                  <a:srgbClr val="FF0000"/>
                </a:solidFill>
              </a:rPr>
              <a:t>3d figs, with curvature</a:t>
            </a:r>
            <a:r>
              <a:rPr lang="en-US" dirty="0"/>
              <a:t>, angle of inflection, and bed thicknesses effect on distance to diffusion</a:t>
            </a:r>
          </a:p>
          <a:p>
            <a:pPr marL="514350" indent="-514350">
              <a:buFont typeface="+mj-lt"/>
              <a:buAutoNum type="arabicPeriod"/>
            </a:pPr>
            <a:r>
              <a:rPr lang="en-US" dirty="0">
                <a:solidFill>
                  <a:srgbClr val="FF0000"/>
                </a:solidFill>
              </a:rPr>
              <a:t>Modeling results</a:t>
            </a:r>
          </a:p>
          <a:p>
            <a:pPr marL="514350" indent="-514350">
              <a:buFont typeface="+mj-lt"/>
              <a:buAutoNum type="arabicPeriod"/>
            </a:pPr>
            <a:endParaRPr lang="en-US" dirty="0">
              <a:solidFill>
                <a:srgbClr val="FF0000"/>
              </a:solidFill>
            </a:endParaRPr>
          </a:p>
          <a:p>
            <a:pPr marL="0" indent="0">
              <a:buNone/>
            </a:pPr>
            <a:r>
              <a:rPr lang="en-US" dirty="0">
                <a:solidFill>
                  <a:srgbClr val="FF0000"/>
                </a:solidFill>
              </a:rPr>
              <a:t>PS if the second part of fig 4 is too weird, ill present 2 “panels” of modeling results (maybe the end members </a:t>
            </a:r>
            <a:r>
              <a:rPr lang="en-US">
                <a:solidFill>
                  <a:srgbClr val="FF0000"/>
                </a:solidFill>
              </a:rPr>
              <a:t>Joel suggested)</a:t>
            </a:r>
            <a:endParaRPr lang="en-US" dirty="0">
              <a:solidFill>
                <a:srgbClr val="FF0000"/>
              </a:solidFill>
            </a:endParaRPr>
          </a:p>
        </p:txBody>
      </p:sp>
    </p:spTree>
    <p:extLst>
      <p:ext uri="{BB962C8B-B14F-4D97-AF65-F5344CB8AC3E}">
        <p14:creationId xmlns:p14="http://schemas.microsoft.com/office/powerpoint/2010/main" val="1991640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80BA37F7-9D95-7812-4F51-A237F290E907}"/>
              </a:ext>
            </a:extLst>
          </p:cNvPr>
          <p:cNvGraphicFramePr>
            <a:graphicFrameLocks/>
          </p:cNvGraphicFramePr>
          <p:nvPr>
            <p:extLst>
              <p:ext uri="{D42A27DB-BD31-4B8C-83A1-F6EECF244321}">
                <p14:modId xmlns:p14="http://schemas.microsoft.com/office/powerpoint/2010/main" val="2853380608"/>
              </p:ext>
            </p:extLst>
          </p:nvPr>
        </p:nvGraphicFramePr>
        <p:xfrm>
          <a:off x="23022799" y="1970099"/>
          <a:ext cx="4572000" cy="26894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34487865-E87E-4832-A751-3D62CECF86A9}"/>
              </a:ext>
            </a:extLst>
          </p:cNvPr>
          <p:cNvGraphicFramePr>
            <a:graphicFrameLocks/>
          </p:cNvGraphicFramePr>
          <p:nvPr>
            <p:extLst>
              <p:ext uri="{D42A27DB-BD31-4B8C-83A1-F6EECF244321}">
                <p14:modId xmlns:p14="http://schemas.microsoft.com/office/powerpoint/2010/main" val="2510280452"/>
              </p:ext>
            </p:extLst>
          </p:nvPr>
        </p:nvGraphicFramePr>
        <p:xfrm>
          <a:off x="110512" y="138952"/>
          <a:ext cx="6463553" cy="32900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A4F8CBA8-3506-3859-2AE3-84D9F52A4DB4}"/>
              </a:ext>
            </a:extLst>
          </p:cNvPr>
          <p:cNvGraphicFramePr>
            <a:graphicFrameLocks/>
          </p:cNvGraphicFramePr>
          <p:nvPr>
            <p:extLst>
              <p:ext uri="{D42A27DB-BD31-4B8C-83A1-F6EECF244321}">
                <p14:modId xmlns:p14="http://schemas.microsoft.com/office/powerpoint/2010/main" val="268402157"/>
              </p:ext>
            </p:extLst>
          </p:nvPr>
        </p:nvGraphicFramePr>
        <p:xfrm>
          <a:off x="0" y="3567952"/>
          <a:ext cx="7350871" cy="32900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12550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2389-4333-7D20-D55A-4FA57A7C595B}"/>
              </a:ext>
            </a:extLst>
          </p:cNvPr>
          <p:cNvSpPr txBox="1">
            <a:spLocks/>
          </p:cNvSpPr>
          <p:nvPr/>
        </p:nvSpPr>
        <p:spPr>
          <a:xfrm>
            <a:off x="838200" y="365125"/>
            <a:ext cx="10515600" cy="2014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 I double down on this weird inflection point stuff and put these plots? Especially the thickness of bed vs elevation distance?</a:t>
            </a:r>
          </a:p>
        </p:txBody>
      </p:sp>
    </p:spTree>
    <p:extLst>
      <p:ext uri="{BB962C8B-B14F-4D97-AF65-F5344CB8AC3E}">
        <p14:creationId xmlns:p14="http://schemas.microsoft.com/office/powerpoint/2010/main" val="1749765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F7172-2A52-3050-B33B-D8547C3AF950}"/>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23975" y="182187"/>
            <a:ext cx="8144049" cy="6493626"/>
          </a:xfrm>
          <a:prstGeom prst="rect">
            <a:avLst/>
          </a:prstGeom>
          <a:noFill/>
          <a:ln>
            <a:noFill/>
          </a:ln>
        </p:spPr>
      </p:pic>
    </p:spTree>
    <p:extLst>
      <p:ext uri="{BB962C8B-B14F-4D97-AF65-F5344CB8AC3E}">
        <p14:creationId xmlns:p14="http://schemas.microsoft.com/office/powerpoint/2010/main" val="190073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67704-A238-CCBD-CE52-42CC61406E76}"/>
              </a:ext>
            </a:extLst>
          </p:cNvPr>
          <p:cNvPicPr>
            <a:picLocks noChangeAspect="1"/>
          </p:cNvPicPr>
          <p:nvPr/>
        </p:nvPicPr>
        <p:blipFill>
          <a:blip r:embed="rId2"/>
          <a:stretch>
            <a:fillRect/>
          </a:stretch>
        </p:blipFill>
        <p:spPr>
          <a:xfrm>
            <a:off x="5957865" y="3328250"/>
            <a:ext cx="6234135" cy="3529750"/>
          </a:xfrm>
          <a:prstGeom prst="rect">
            <a:avLst/>
          </a:prstGeom>
        </p:spPr>
      </p:pic>
      <p:pic>
        <p:nvPicPr>
          <p:cNvPr id="7" name="Picture 6">
            <a:extLst>
              <a:ext uri="{FF2B5EF4-FFF2-40B4-BE49-F238E27FC236}">
                <a16:creationId xmlns:a16="http://schemas.microsoft.com/office/drawing/2014/main" id="{1621A39A-20DD-D973-5772-B09954FD6228}"/>
              </a:ext>
            </a:extLst>
          </p:cNvPr>
          <p:cNvPicPr>
            <a:picLocks noChangeAspect="1"/>
          </p:cNvPicPr>
          <p:nvPr/>
        </p:nvPicPr>
        <p:blipFill>
          <a:blip r:embed="rId3"/>
          <a:stretch>
            <a:fillRect/>
          </a:stretch>
        </p:blipFill>
        <p:spPr>
          <a:xfrm>
            <a:off x="-24409" y="-39416"/>
            <a:ext cx="5957865" cy="335590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A8C9049-D2BD-EF76-255C-29796BF102B8}"/>
                  </a:ext>
                </a:extLst>
              </p14:cNvPr>
              <p14:cNvContentPartPr/>
              <p14:nvPr/>
            </p14:nvContentPartPr>
            <p14:xfrm>
              <a:off x="9067514" y="4894237"/>
              <a:ext cx="460440" cy="2472120"/>
            </p14:xfrm>
          </p:contentPart>
        </mc:Choice>
        <mc:Fallback xmlns="">
          <p:pic>
            <p:nvPicPr>
              <p:cNvPr id="2" name="Ink 1">
                <a:extLst>
                  <a:ext uri="{FF2B5EF4-FFF2-40B4-BE49-F238E27FC236}">
                    <a16:creationId xmlns:a16="http://schemas.microsoft.com/office/drawing/2014/main" id="{0A8C9049-D2BD-EF76-255C-29796BF102B8}"/>
                  </a:ext>
                </a:extLst>
              </p:cNvPr>
              <p:cNvPicPr/>
              <p:nvPr/>
            </p:nvPicPr>
            <p:blipFill>
              <a:blip r:embed="rId5"/>
              <a:stretch>
                <a:fillRect/>
              </a:stretch>
            </p:blipFill>
            <p:spPr>
              <a:xfrm>
                <a:off x="9049874" y="4876597"/>
                <a:ext cx="496080" cy="2507760"/>
              </a:xfrm>
              <a:prstGeom prst="rect">
                <a:avLst/>
              </a:prstGeom>
            </p:spPr>
          </p:pic>
        </mc:Fallback>
      </mc:AlternateContent>
      <p:grpSp>
        <p:nvGrpSpPr>
          <p:cNvPr id="8" name="Group 7">
            <a:extLst>
              <a:ext uri="{FF2B5EF4-FFF2-40B4-BE49-F238E27FC236}">
                <a16:creationId xmlns:a16="http://schemas.microsoft.com/office/drawing/2014/main" id="{E9592870-0564-B908-4DAB-C53EB82D23B3}"/>
              </a:ext>
            </a:extLst>
          </p:cNvPr>
          <p:cNvGrpSpPr/>
          <p:nvPr/>
        </p:nvGrpSpPr>
        <p:grpSpPr>
          <a:xfrm>
            <a:off x="7197674" y="4272877"/>
            <a:ext cx="1102320" cy="1312920"/>
            <a:chOff x="7197674" y="4272877"/>
            <a:chExt cx="1102320" cy="131292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C53CE715-A2D8-A1D9-CC9D-ADD23BEB8A47}"/>
                    </a:ext>
                  </a:extLst>
                </p14:cNvPr>
                <p14:cNvContentPartPr/>
                <p14:nvPr/>
              </p14:nvContentPartPr>
              <p14:xfrm>
                <a:off x="7703114" y="4647997"/>
                <a:ext cx="596880" cy="937800"/>
              </p14:xfrm>
            </p:contentPart>
          </mc:Choice>
          <mc:Fallback xmlns="">
            <p:pic>
              <p:nvPicPr>
                <p:cNvPr id="3" name="Ink 2">
                  <a:extLst>
                    <a:ext uri="{FF2B5EF4-FFF2-40B4-BE49-F238E27FC236}">
                      <a16:creationId xmlns:a16="http://schemas.microsoft.com/office/drawing/2014/main" id="{C53CE715-A2D8-A1D9-CC9D-ADD23BEB8A47}"/>
                    </a:ext>
                  </a:extLst>
                </p:cNvPr>
                <p:cNvPicPr/>
                <p:nvPr/>
              </p:nvPicPr>
              <p:blipFill>
                <a:blip r:embed="rId7"/>
                <a:stretch>
                  <a:fillRect/>
                </a:stretch>
              </p:blipFill>
              <p:spPr>
                <a:xfrm>
                  <a:off x="7685114" y="4630357"/>
                  <a:ext cx="63252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7AE31C8-C4A5-8AAB-07EE-E37092CDFE24}"/>
                    </a:ext>
                  </a:extLst>
                </p14:cNvPr>
                <p14:cNvContentPartPr/>
                <p14:nvPr/>
              </p14:nvContentPartPr>
              <p14:xfrm>
                <a:off x="7197674" y="4272877"/>
                <a:ext cx="440280" cy="439560"/>
              </p14:xfrm>
            </p:contentPart>
          </mc:Choice>
          <mc:Fallback xmlns="">
            <p:pic>
              <p:nvPicPr>
                <p:cNvPr id="4" name="Ink 3">
                  <a:extLst>
                    <a:ext uri="{FF2B5EF4-FFF2-40B4-BE49-F238E27FC236}">
                      <a16:creationId xmlns:a16="http://schemas.microsoft.com/office/drawing/2014/main" id="{F7AE31C8-C4A5-8AAB-07EE-E37092CDFE24}"/>
                    </a:ext>
                  </a:extLst>
                </p:cNvPr>
                <p:cNvPicPr/>
                <p:nvPr/>
              </p:nvPicPr>
              <p:blipFill>
                <a:blip r:embed="rId9"/>
                <a:stretch>
                  <a:fillRect/>
                </a:stretch>
              </p:blipFill>
              <p:spPr>
                <a:xfrm>
                  <a:off x="7179674" y="4255237"/>
                  <a:ext cx="475920" cy="475200"/>
                </a:xfrm>
                <a:prstGeom prst="rect">
                  <a:avLst/>
                </a:prstGeom>
              </p:spPr>
            </p:pic>
          </mc:Fallback>
        </mc:AlternateContent>
      </p:grpSp>
      <p:sp>
        <p:nvSpPr>
          <p:cNvPr id="27" name="Star: 5 Points 26">
            <a:extLst>
              <a:ext uri="{FF2B5EF4-FFF2-40B4-BE49-F238E27FC236}">
                <a16:creationId xmlns:a16="http://schemas.microsoft.com/office/drawing/2014/main" id="{C0B19315-AB0A-B0B0-B1E7-CB1322D1DD7D}"/>
              </a:ext>
            </a:extLst>
          </p:cNvPr>
          <p:cNvSpPr/>
          <p:nvPr/>
        </p:nvSpPr>
        <p:spPr>
          <a:xfrm>
            <a:off x="4299866" y="223405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0D193484-E1CD-F013-8DD1-7F067A90F829}"/>
              </a:ext>
            </a:extLst>
          </p:cNvPr>
          <p:cNvSpPr/>
          <p:nvPr/>
        </p:nvSpPr>
        <p:spPr>
          <a:xfrm>
            <a:off x="2815489" y="21209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79454650-7A44-B343-2311-752BFE3CE759}"/>
              </a:ext>
            </a:extLst>
          </p:cNvPr>
          <p:cNvSpPr/>
          <p:nvPr/>
        </p:nvSpPr>
        <p:spPr>
          <a:xfrm>
            <a:off x="1122141" y="795109"/>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4DBB08E1-62D3-9F94-C592-AEEC7D544E75}"/>
              </a:ext>
            </a:extLst>
          </p:cNvPr>
          <p:cNvSpPr/>
          <p:nvPr/>
        </p:nvSpPr>
        <p:spPr>
          <a:xfrm>
            <a:off x="-24409" y="105784"/>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07E8C2A8-91AF-41E3-5DD4-ACB0B41E3D38}"/>
              </a:ext>
            </a:extLst>
          </p:cNvPr>
          <p:cNvSpPr/>
          <p:nvPr/>
        </p:nvSpPr>
        <p:spPr>
          <a:xfrm>
            <a:off x="7231484" y="43795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060D495F-FBB0-B6F7-967F-A8D273F7DFA8}"/>
              </a:ext>
            </a:extLst>
          </p:cNvPr>
          <p:cNvSpPr/>
          <p:nvPr/>
        </p:nvSpPr>
        <p:spPr>
          <a:xfrm>
            <a:off x="7937550" y="478116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18E95C9A-1CA0-8756-5CD5-1BC97164E19E}"/>
              </a:ext>
            </a:extLst>
          </p:cNvPr>
          <p:cNvSpPr/>
          <p:nvPr/>
        </p:nvSpPr>
        <p:spPr>
          <a:xfrm>
            <a:off x="9051612" y="5223681"/>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hart 19">
            <a:extLst>
              <a:ext uri="{FF2B5EF4-FFF2-40B4-BE49-F238E27FC236}">
                <a16:creationId xmlns:a16="http://schemas.microsoft.com/office/drawing/2014/main" id="{CAA31731-D317-9FE0-C8AD-7B705439823E}"/>
              </a:ext>
            </a:extLst>
          </p:cNvPr>
          <p:cNvGraphicFramePr>
            <a:graphicFrameLocks/>
          </p:cNvGraphicFramePr>
          <p:nvPr>
            <p:extLst>
              <p:ext uri="{D42A27DB-BD31-4B8C-83A1-F6EECF244321}">
                <p14:modId xmlns:p14="http://schemas.microsoft.com/office/powerpoint/2010/main" val="993680346"/>
              </p:ext>
            </p:extLst>
          </p:nvPr>
        </p:nvGraphicFramePr>
        <p:xfrm>
          <a:off x="6096000" y="105784"/>
          <a:ext cx="5632351" cy="30016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 name="Chart 5">
            <a:extLst>
              <a:ext uri="{FF2B5EF4-FFF2-40B4-BE49-F238E27FC236}">
                <a16:creationId xmlns:a16="http://schemas.microsoft.com/office/drawing/2014/main" id="{B88D93B7-FD30-9138-55B9-C90ED6AA4156}"/>
              </a:ext>
            </a:extLst>
          </p:cNvPr>
          <p:cNvGraphicFramePr>
            <a:graphicFrameLocks/>
          </p:cNvGraphicFramePr>
          <p:nvPr>
            <p:extLst>
              <p:ext uri="{D42A27DB-BD31-4B8C-83A1-F6EECF244321}">
                <p14:modId xmlns:p14="http://schemas.microsoft.com/office/powerpoint/2010/main" val="2015837433"/>
              </p:ext>
            </p:extLst>
          </p:nvPr>
        </p:nvGraphicFramePr>
        <p:xfrm>
          <a:off x="113898" y="3484418"/>
          <a:ext cx="5707663" cy="3290048"/>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341963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8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83B794B-B077-2AF3-514B-E2B7AFF476D7}"/>
              </a:ext>
            </a:extLst>
          </p:cNvPr>
          <p:cNvGraphicFramePr>
            <a:graphicFrameLocks/>
          </p:cNvGraphicFramePr>
          <p:nvPr>
            <p:extLst>
              <p:ext uri="{D42A27DB-BD31-4B8C-83A1-F6EECF244321}">
                <p14:modId xmlns:p14="http://schemas.microsoft.com/office/powerpoint/2010/main" val="688806930"/>
              </p:ext>
            </p:extLst>
          </p:nvPr>
        </p:nvGraphicFramePr>
        <p:xfrm>
          <a:off x="-1289" y="0"/>
          <a:ext cx="5675504" cy="33778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F9598866-CC7E-054A-D27A-18E08C9AA95A}"/>
              </a:ext>
            </a:extLst>
          </p:cNvPr>
          <p:cNvGraphicFramePr>
            <a:graphicFrameLocks/>
          </p:cNvGraphicFramePr>
          <p:nvPr>
            <p:extLst>
              <p:ext uri="{D42A27DB-BD31-4B8C-83A1-F6EECF244321}">
                <p14:modId xmlns:p14="http://schemas.microsoft.com/office/powerpoint/2010/main" val="1064315194"/>
              </p:ext>
            </p:extLst>
          </p:nvPr>
        </p:nvGraphicFramePr>
        <p:xfrm>
          <a:off x="6154183" y="3408530"/>
          <a:ext cx="6096000" cy="3437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DDBC5BA-76E4-F617-117B-0A3247A89B05}"/>
              </a:ext>
            </a:extLst>
          </p:cNvPr>
          <p:cNvGraphicFramePr>
            <a:graphicFrameLocks/>
          </p:cNvGraphicFramePr>
          <p:nvPr>
            <p:extLst>
              <p:ext uri="{D42A27DB-BD31-4B8C-83A1-F6EECF244321}">
                <p14:modId xmlns:p14="http://schemas.microsoft.com/office/powerpoint/2010/main" val="3017956421"/>
              </p:ext>
            </p:extLst>
          </p:nvPr>
        </p:nvGraphicFramePr>
        <p:xfrm>
          <a:off x="-1290" y="3318933"/>
          <a:ext cx="5947317" cy="3447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B5F5FEB9-4A3D-E05C-7543-55AA167D28E7}"/>
              </a:ext>
            </a:extLst>
          </p:cNvPr>
          <p:cNvGraphicFramePr>
            <a:graphicFrameLocks/>
          </p:cNvGraphicFramePr>
          <p:nvPr>
            <p:extLst>
              <p:ext uri="{D42A27DB-BD31-4B8C-83A1-F6EECF244321}">
                <p14:modId xmlns:p14="http://schemas.microsoft.com/office/powerpoint/2010/main" val="1661187761"/>
              </p:ext>
            </p:extLst>
          </p:nvPr>
        </p:nvGraphicFramePr>
        <p:xfrm>
          <a:off x="6302866" y="-112898"/>
          <a:ext cx="5947317" cy="34206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623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7B969F7-0C1E-4087-B13F-D66187010A22}"/>
              </a:ext>
            </a:extLst>
          </p:cNvPr>
          <p:cNvGraphicFramePr>
            <a:graphicFrameLocks/>
          </p:cNvGraphicFramePr>
          <p:nvPr>
            <p:extLst>
              <p:ext uri="{D42A27DB-BD31-4B8C-83A1-F6EECF244321}">
                <p14:modId xmlns:p14="http://schemas.microsoft.com/office/powerpoint/2010/main" val="3916531759"/>
              </p:ext>
            </p:extLst>
          </p:nvPr>
        </p:nvGraphicFramePr>
        <p:xfrm>
          <a:off x="0" y="0"/>
          <a:ext cx="5887844" cy="33081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9374363-9B96-081E-94D1-4BA42959963B}"/>
              </a:ext>
            </a:extLst>
          </p:cNvPr>
          <p:cNvGraphicFramePr>
            <a:graphicFrameLocks/>
          </p:cNvGraphicFramePr>
          <p:nvPr>
            <p:extLst>
              <p:ext uri="{D42A27DB-BD31-4B8C-83A1-F6EECF244321}">
                <p14:modId xmlns:p14="http://schemas.microsoft.com/office/powerpoint/2010/main" val="3741953659"/>
              </p:ext>
            </p:extLst>
          </p:nvPr>
        </p:nvGraphicFramePr>
        <p:xfrm>
          <a:off x="2471855" y="3682851"/>
          <a:ext cx="6096000" cy="31751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FEAD8A04-C50A-4214-C865-6ED3AF88F369}"/>
              </a:ext>
            </a:extLst>
          </p:cNvPr>
          <p:cNvGraphicFramePr>
            <a:graphicFrameLocks/>
          </p:cNvGraphicFramePr>
          <p:nvPr>
            <p:extLst>
              <p:ext uri="{D42A27DB-BD31-4B8C-83A1-F6EECF244321}">
                <p14:modId xmlns:p14="http://schemas.microsoft.com/office/powerpoint/2010/main" val="159336747"/>
              </p:ext>
            </p:extLst>
          </p:nvPr>
        </p:nvGraphicFramePr>
        <p:xfrm>
          <a:off x="6304158" y="105938"/>
          <a:ext cx="5742877" cy="33230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92633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4FBA5D-83EE-9004-2912-F4B14B4C50B7}"/>
              </a:ext>
            </a:extLst>
          </p:cNvPr>
          <p:cNvPicPr>
            <a:picLocks noChangeAspect="1"/>
          </p:cNvPicPr>
          <p:nvPr/>
        </p:nvPicPr>
        <p:blipFill>
          <a:blip r:embed="rId2"/>
          <a:stretch>
            <a:fillRect/>
          </a:stretch>
        </p:blipFill>
        <p:spPr>
          <a:xfrm>
            <a:off x="140000" y="70233"/>
            <a:ext cx="8215072" cy="4397121"/>
          </a:xfrm>
          <a:prstGeom prst="rect">
            <a:avLst/>
          </a:prstGeom>
        </p:spPr>
      </p:pic>
      <p:pic>
        <p:nvPicPr>
          <p:cNvPr id="7" name="Picture 6">
            <a:extLst>
              <a:ext uri="{FF2B5EF4-FFF2-40B4-BE49-F238E27FC236}">
                <a16:creationId xmlns:a16="http://schemas.microsoft.com/office/drawing/2014/main" id="{5D29E3A4-5ECA-3BD5-E4BB-5D9A52978E89}"/>
              </a:ext>
            </a:extLst>
          </p:cNvPr>
          <p:cNvPicPr>
            <a:picLocks noChangeAspect="1"/>
          </p:cNvPicPr>
          <p:nvPr/>
        </p:nvPicPr>
        <p:blipFill>
          <a:blip r:embed="rId3"/>
          <a:stretch>
            <a:fillRect/>
          </a:stretch>
        </p:blipFill>
        <p:spPr>
          <a:xfrm>
            <a:off x="8485531" y="2173535"/>
            <a:ext cx="3566469" cy="4587638"/>
          </a:xfrm>
          <a:prstGeom prst="rect">
            <a:avLst/>
          </a:prstGeom>
        </p:spPr>
      </p:pic>
    </p:spTree>
    <p:extLst>
      <p:ext uri="{BB962C8B-B14F-4D97-AF65-F5344CB8AC3E}">
        <p14:creationId xmlns:p14="http://schemas.microsoft.com/office/powerpoint/2010/main" val="2396065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F8CBA8-3506-3859-2AE3-84D9F52A4DB4}"/>
              </a:ext>
            </a:extLst>
          </p:cNvPr>
          <p:cNvGraphicFramePr>
            <a:graphicFrameLocks/>
          </p:cNvGraphicFramePr>
          <p:nvPr>
            <p:extLst>
              <p:ext uri="{D42A27DB-BD31-4B8C-83A1-F6EECF244321}">
                <p14:modId xmlns:p14="http://schemas.microsoft.com/office/powerpoint/2010/main" val="3050814655"/>
              </p:ext>
            </p:extLst>
          </p:nvPr>
        </p:nvGraphicFramePr>
        <p:xfrm>
          <a:off x="6787699" y="4114800"/>
          <a:ext cx="5404301"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mountain with a mountain in the background&#10;&#10;Description automatically generated with medium confidence">
            <a:extLst>
              <a:ext uri="{FF2B5EF4-FFF2-40B4-BE49-F238E27FC236}">
                <a16:creationId xmlns:a16="http://schemas.microsoft.com/office/drawing/2014/main" id="{04DF2527-C866-74FB-DEB9-E474D9C6E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9" y="204367"/>
            <a:ext cx="4784273" cy="3545252"/>
          </a:xfrm>
          <a:prstGeom prst="rect">
            <a:avLst/>
          </a:prstGeom>
        </p:spPr>
      </p:pic>
      <p:pic>
        <p:nvPicPr>
          <p:cNvPr id="7" name="Picture 6" descr="A mountain with snow and blue lines&#10;&#10;Description automatically generated with medium confidence">
            <a:extLst>
              <a:ext uri="{FF2B5EF4-FFF2-40B4-BE49-F238E27FC236}">
                <a16:creationId xmlns:a16="http://schemas.microsoft.com/office/drawing/2014/main" id="{A40ACA71-2CF5-AE94-FACB-B8609276D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7699" y="204367"/>
            <a:ext cx="4915950" cy="3431486"/>
          </a:xfrm>
          <a:prstGeom prst="rect">
            <a:avLst/>
          </a:prstGeom>
        </p:spPr>
      </p:pic>
    </p:spTree>
    <p:extLst>
      <p:ext uri="{BB962C8B-B14F-4D97-AF65-F5344CB8AC3E}">
        <p14:creationId xmlns:p14="http://schemas.microsoft.com/office/powerpoint/2010/main" val="244818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620AE-2EE7-E9BD-F304-B1AD7CDC402E}"/>
              </a:ext>
            </a:extLst>
          </p:cNvPr>
          <p:cNvSpPr>
            <a:spLocks noGrp="1"/>
          </p:cNvSpPr>
          <p:nvPr>
            <p:ph idx="1"/>
          </p:nvPr>
        </p:nvSpPr>
        <p:spPr>
          <a:xfrm>
            <a:off x="838200" y="806245"/>
            <a:ext cx="10515600" cy="5370718"/>
          </a:xfrm>
        </p:spPr>
        <p:txBody>
          <a:bodyPr>
            <a:normAutofit fontScale="92500" lnSpcReduction="10000"/>
          </a:bodyPr>
          <a:lstStyle/>
          <a:p>
            <a:r>
              <a:rPr lang="en-US" dirty="0"/>
              <a:t>How I will show all this</a:t>
            </a:r>
          </a:p>
          <a:p>
            <a:r>
              <a:rPr lang="en-US" dirty="0"/>
              <a:t>Map of curvature to show that there are diffusive HS</a:t>
            </a:r>
          </a:p>
          <a:p>
            <a:r>
              <a:rPr lang="en-US" dirty="0"/>
              <a:t>HS transects to show</a:t>
            </a:r>
          </a:p>
          <a:p>
            <a:pPr lvl="1"/>
            <a:r>
              <a:rPr lang="en-US" dirty="0"/>
              <a:t>Diffusive HS and sections of HS exist </a:t>
            </a:r>
          </a:p>
          <a:p>
            <a:pPr lvl="1"/>
            <a:r>
              <a:rPr lang="en-US" dirty="0"/>
              <a:t>Where there are beds in relation to adjusting and relict </a:t>
            </a:r>
            <a:r>
              <a:rPr lang="en-US" dirty="0" err="1"/>
              <a:t>hs</a:t>
            </a:r>
            <a:r>
              <a:rPr lang="en-US" dirty="0"/>
              <a:t> sections</a:t>
            </a:r>
          </a:p>
          <a:p>
            <a:pPr lvl="1"/>
            <a:r>
              <a:rPr lang="en-US" dirty="0"/>
              <a:t>Big beds change morphology, above big beds where there are no mapped beds, HS appears diffusive</a:t>
            </a:r>
          </a:p>
          <a:p>
            <a:pPr lvl="2"/>
            <a:r>
              <a:rPr lang="en-US" dirty="0"/>
              <a:t>Big beds define inflection pts between non linear and linear sections</a:t>
            </a:r>
          </a:p>
          <a:p>
            <a:r>
              <a:rPr lang="en-US" dirty="0"/>
              <a:t>Plot slope with a moving average to find locations where HS is diffusive</a:t>
            </a:r>
          </a:p>
          <a:p>
            <a:pPr lvl="1"/>
            <a:r>
              <a:rPr lang="en-US" dirty="0"/>
              <a:t>Use slope plots (where they are “constant” and decreasing, HS is diffusive)</a:t>
            </a:r>
          </a:p>
          <a:p>
            <a:r>
              <a:rPr lang="en-US" dirty="0"/>
              <a:t>Compare LC1 and LC3</a:t>
            </a:r>
          </a:p>
          <a:p>
            <a:pPr lvl="1"/>
            <a:r>
              <a:rPr lang="en-US" dirty="0"/>
              <a:t>Time is space – higher elevation transects in LC3 are diffuse</a:t>
            </a:r>
          </a:p>
          <a:p>
            <a:pPr lvl="1"/>
            <a:r>
              <a:rPr lang="en-US" dirty="0"/>
              <a:t>LC1- inflection pts in all transects are defined by presence of same bed</a:t>
            </a:r>
          </a:p>
          <a:p>
            <a:r>
              <a:rPr lang="en-US" dirty="0"/>
              <a:t>MODELING STUFF- what is the way forward??</a:t>
            </a:r>
          </a:p>
          <a:p>
            <a:pPr marL="914400" lvl="2" indent="0">
              <a:buNone/>
            </a:pPr>
            <a:endParaRPr lang="en-US" dirty="0"/>
          </a:p>
        </p:txBody>
      </p:sp>
    </p:spTree>
    <p:extLst>
      <p:ext uri="{BB962C8B-B14F-4D97-AF65-F5344CB8AC3E}">
        <p14:creationId xmlns:p14="http://schemas.microsoft.com/office/powerpoint/2010/main" val="3725950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51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A253A-2AA2-EF7A-76EF-4135043C8C37}"/>
              </a:ext>
            </a:extLst>
          </p:cNvPr>
          <p:cNvPicPr>
            <a:picLocks noChangeAspect="1"/>
          </p:cNvPicPr>
          <p:nvPr/>
        </p:nvPicPr>
        <p:blipFill>
          <a:blip r:embed="rId2"/>
          <a:stretch>
            <a:fillRect/>
          </a:stretch>
        </p:blipFill>
        <p:spPr>
          <a:xfrm>
            <a:off x="693777" y="1321887"/>
            <a:ext cx="7742591" cy="4214225"/>
          </a:xfrm>
          <a:prstGeom prst="rect">
            <a:avLst/>
          </a:prstGeom>
        </p:spPr>
      </p:pic>
    </p:spTree>
    <p:extLst>
      <p:ext uri="{BB962C8B-B14F-4D97-AF65-F5344CB8AC3E}">
        <p14:creationId xmlns:p14="http://schemas.microsoft.com/office/powerpoint/2010/main" val="135821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F8ED7E3-EF71-25A6-21B6-EE18EA65E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1900945"/>
            <a:ext cx="5291666" cy="3056110"/>
          </a:xfrm>
          <a:prstGeom prst="rect">
            <a:avLst/>
          </a:prstGeom>
        </p:spPr>
      </p:pic>
      <p:pic>
        <p:nvPicPr>
          <p:cNvPr id="5" name="Picture 4" descr="A graph of a graph&#10;&#10;Description automatically generated">
            <a:extLst>
              <a:ext uri="{FF2B5EF4-FFF2-40B4-BE49-F238E27FC236}">
                <a16:creationId xmlns:a16="http://schemas.microsoft.com/office/drawing/2014/main" id="{52668ABF-8841-7344-B83B-B7D79F206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2006864"/>
            <a:ext cx="5291667" cy="2844271"/>
          </a:xfrm>
          <a:prstGeom prst="rect">
            <a:avLst/>
          </a:prstGeom>
        </p:spPr>
      </p:pic>
    </p:spTree>
    <p:extLst>
      <p:ext uri="{BB962C8B-B14F-4D97-AF65-F5344CB8AC3E}">
        <p14:creationId xmlns:p14="http://schemas.microsoft.com/office/powerpoint/2010/main" val="86893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0F0009-C33F-9A27-861F-64C1909DAAAB}"/>
              </a:ext>
            </a:extLst>
          </p:cNvPr>
          <p:cNvPicPr>
            <a:picLocks noChangeAspect="1"/>
          </p:cNvPicPr>
          <p:nvPr/>
        </p:nvPicPr>
        <p:blipFill>
          <a:blip r:embed="rId2"/>
          <a:stretch>
            <a:fillRect/>
          </a:stretch>
        </p:blipFill>
        <p:spPr>
          <a:xfrm>
            <a:off x="7513204" y="849581"/>
            <a:ext cx="4003151" cy="1293595"/>
          </a:xfrm>
          <a:prstGeom prst="rect">
            <a:avLst/>
          </a:prstGeom>
        </p:spPr>
      </p:pic>
      <p:pic>
        <p:nvPicPr>
          <p:cNvPr id="3" name="Picture 2">
            <a:extLst>
              <a:ext uri="{FF2B5EF4-FFF2-40B4-BE49-F238E27FC236}">
                <a16:creationId xmlns:a16="http://schemas.microsoft.com/office/drawing/2014/main" id="{0C2EA4A8-0AF8-EBB7-E178-2EF7B1AFE5DC}"/>
              </a:ext>
            </a:extLst>
          </p:cNvPr>
          <p:cNvPicPr>
            <a:picLocks noChangeAspect="1"/>
          </p:cNvPicPr>
          <p:nvPr/>
        </p:nvPicPr>
        <p:blipFill>
          <a:blip r:embed="rId3"/>
          <a:stretch>
            <a:fillRect/>
          </a:stretch>
        </p:blipFill>
        <p:spPr>
          <a:xfrm>
            <a:off x="332928" y="3647830"/>
            <a:ext cx="12025402" cy="2819644"/>
          </a:xfrm>
          <a:prstGeom prst="rect">
            <a:avLst/>
          </a:prstGeom>
        </p:spPr>
      </p:pic>
      <p:pic>
        <p:nvPicPr>
          <p:cNvPr id="7" name="Picture 6">
            <a:extLst>
              <a:ext uri="{FF2B5EF4-FFF2-40B4-BE49-F238E27FC236}">
                <a16:creationId xmlns:a16="http://schemas.microsoft.com/office/drawing/2014/main" id="{41C2D7B3-254E-5955-4725-286542B44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28" y="1"/>
            <a:ext cx="6134547" cy="3544856"/>
          </a:xfrm>
          <a:prstGeom prst="rect">
            <a:avLst/>
          </a:prstGeom>
        </p:spPr>
      </p:pic>
    </p:spTree>
    <p:extLst>
      <p:ext uri="{BB962C8B-B14F-4D97-AF65-F5344CB8AC3E}">
        <p14:creationId xmlns:p14="http://schemas.microsoft.com/office/powerpoint/2010/main" val="1434968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types of data&#10;&#10;Description automatically generated with medium confidence">
            <a:extLst>
              <a:ext uri="{FF2B5EF4-FFF2-40B4-BE49-F238E27FC236}">
                <a16:creationId xmlns:a16="http://schemas.microsoft.com/office/drawing/2014/main" id="{7EFEA406-D25C-78E3-656D-89FA714F1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032" y="0"/>
            <a:ext cx="8965935" cy="6858000"/>
          </a:xfrm>
          <a:prstGeom prst="rect">
            <a:avLst/>
          </a:prstGeom>
        </p:spPr>
      </p:pic>
    </p:spTree>
    <p:extLst>
      <p:ext uri="{BB962C8B-B14F-4D97-AF65-F5344CB8AC3E}">
        <p14:creationId xmlns:p14="http://schemas.microsoft.com/office/powerpoint/2010/main" val="363146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slope</a:t>
            </a:r>
          </a:p>
        </p:txBody>
      </p:sp>
      <p:graphicFrame>
        <p:nvGraphicFramePr>
          <p:cNvPr id="4" name="Chart 3">
            <a:extLst>
              <a:ext uri="{FF2B5EF4-FFF2-40B4-BE49-F238E27FC236}">
                <a16:creationId xmlns:a16="http://schemas.microsoft.com/office/drawing/2014/main" id="{A0B146C0-ADEE-FCDE-A385-55FFBA50D0BE}"/>
              </a:ext>
            </a:extLst>
          </p:cNvPr>
          <p:cNvGraphicFramePr>
            <a:graphicFrameLocks/>
          </p:cNvGraphicFramePr>
          <p:nvPr>
            <p:extLst>
              <p:ext uri="{D42A27DB-BD31-4B8C-83A1-F6EECF244321}">
                <p14:modId xmlns:p14="http://schemas.microsoft.com/office/powerpoint/2010/main" val="3412851438"/>
              </p:ext>
            </p:extLst>
          </p:nvPr>
        </p:nvGraphicFramePr>
        <p:xfrm>
          <a:off x="1291590" y="1859280"/>
          <a:ext cx="4930140" cy="3131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438D15B-181A-2FC8-0228-F8C39F23BB6D}"/>
              </a:ext>
            </a:extLst>
          </p:cNvPr>
          <p:cNvGraphicFramePr>
            <a:graphicFrameLocks/>
          </p:cNvGraphicFramePr>
          <p:nvPr>
            <p:extLst>
              <p:ext uri="{D42A27DB-BD31-4B8C-83A1-F6EECF244321}">
                <p14:modId xmlns:p14="http://schemas.microsoft.com/office/powerpoint/2010/main" val="161645683"/>
              </p:ext>
            </p:extLst>
          </p:nvPr>
        </p:nvGraphicFramePr>
        <p:xfrm>
          <a:off x="6328410" y="1874520"/>
          <a:ext cx="4572000" cy="3124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81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elevation</a:t>
            </a:r>
          </a:p>
        </p:txBody>
      </p:sp>
      <p:graphicFrame>
        <p:nvGraphicFramePr>
          <p:cNvPr id="3" name="Chart 2">
            <a:extLst>
              <a:ext uri="{FF2B5EF4-FFF2-40B4-BE49-F238E27FC236}">
                <a16:creationId xmlns:a16="http://schemas.microsoft.com/office/drawing/2014/main" id="{98D506B3-74EF-439E-9D52-27842845D984}"/>
              </a:ext>
            </a:extLst>
          </p:cNvPr>
          <p:cNvGraphicFramePr>
            <a:graphicFrameLocks/>
          </p:cNvGraphicFramePr>
          <p:nvPr>
            <p:extLst>
              <p:ext uri="{D42A27DB-BD31-4B8C-83A1-F6EECF244321}">
                <p14:modId xmlns:p14="http://schemas.microsoft.com/office/powerpoint/2010/main" val="3895688579"/>
              </p:ext>
            </p:extLst>
          </p:nvPr>
        </p:nvGraphicFramePr>
        <p:xfrm>
          <a:off x="4729316" y="1113881"/>
          <a:ext cx="6269416" cy="22789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3358AD0-ED65-48AA-ACF6-F637081CACD2}"/>
              </a:ext>
            </a:extLst>
          </p:cNvPr>
          <p:cNvGraphicFramePr>
            <a:graphicFrameLocks/>
          </p:cNvGraphicFramePr>
          <p:nvPr>
            <p:extLst>
              <p:ext uri="{D42A27DB-BD31-4B8C-83A1-F6EECF244321}">
                <p14:modId xmlns:p14="http://schemas.microsoft.com/office/powerpoint/2010/main" val="1007575452"/>
              </p:ext>
            </p:extLst>
          </p:nvPr>
        </p:nvGraphicFramePr>
        <p:xfrm>
          <a:off x="4966846" y="3956809"/>
          <a:ext cx="6258027" cy="22947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3397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curvature</a:t>
            </a:r>
          </a:p>
        </p:txBody>
      </p:sp>
      <p:graphicFrame>
        <p:nvGraphicFramePr>
          <p:cNvPr id="3" name="Chart 2">
            <a:extLst>
              <a:ext uri="{FF2B5EF4-FFF2-40B4-BE49-F238E27FC236}">
                <a16:creationId xmlns:a16="http://schemas.microsoft.com/office/drawing/2014/main" id="{4CC7388E-F396-4D93-A1B9-6985FBDC8421}"/>
              </a:ext>
            </a:extLst>
          </p:cNvPr>
          <p:cNvGraphicFramePr>
            <a:graphicFrameLocks/>
          </p:cNvGraphicFramePr>
          <p:nvPr>
            <p:extLst>
              <p:ext uri="{D42A27DB-BD31-4B8C-83A1-F6EECF244321}">
                <p14:modId xmlns:p14="http://schemas.microsoft.com/office/powerpoint/2010/main" val="2742974072"/>
              </p:ext>
            </p:extLst>
          </p:nvPr>
        </p:nvGraphicFramePr>
        <p:xfrm>
          <a:off x="910590" y="1714500"/>
          <a:ext cx="5661660" cy="3444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B0815F4-45C2-4E72-8FA3-E640E88EC370}"/>
              </a:ext>
            </a:extLst>
          </p:cNvPr>
          <p:cNvGraphicFramePr>
            <a:graphicFrameLocks/>
          </p:cNvGraphicFramePr>
          <p:nvPr/>
        </p:nvGraphicFramePr>
        <p:xfrm>
          <a:off x="6709410" y="1699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185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AD2D-B585-14F4-FA56-9DCE380D23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9D3E7B-9435-B9F2-D8EE-01856A6AEB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3788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89D1F84-0D63-541D-F655-D2DBCDEB1231}"/>
              </a:ext>
            </a:extLst>
          </p:cNvPr>
          <p:cNvGraphicFramePr>
            <a:graphicFrameLocks/>
          </p:cNvGraphicFramePr>
          <p:nvPr>
            <p:extLst>
              <p:ext uri="{D42A27DB-BD31-4B8C-83A1-F6EECF244321}">
                <p14:modId xmlns:p14="http://schemas.microsoft.com/office/powerpoint/2010/main" val="1965680735"/>
              </p:ext>
            </p:extLst>
          </p:nvPr>
        </p:nvGraphicFramePr>
        <p:xfrm>
          <a:off x="1081548" y="698090"/>
          <a:ext cx="10343536" cy="60763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1040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5EEFD5-647A-94F9-E567-1914C09C0CDA}"/>
              </a:ext>
            </a:extLst>
          </p:cNvPr>
          <p:cNvPicPr>
            <a:picLocks noChangeAspect="1"/>
          </p:cNvPicPr>
          <p:nvPr/>
        </p:nvPicPr>
        <p:blipFill>
          <a:blip r:embed="rId2"/>
          <a:stretch>
            <a:fillRect/>
          </a:stretch>
        </p:blipFill>
        <p:spPr>
          <a:xfrm>
            <a:off x="317794" y="536028"/>
            <a:ext cx="11286239" cy="5192110"/>
          </a:xfrm>
          <a:prstGeom prst="rect">
            <a:avLst/>
          </a:prstGeom>
        </p:spPr>
      </p:pic>
    </p:spTree>
    <p:extLst>
      <p:ext uri="{BB962C8B-B14F-4D97-AF65-F5344CB8AC3E}">
        <p14:creationId xmlns:p14="http://schemas.microsoft.com/office/powerpoint/2010/main" val="251518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D15F4-7246-5062-6DB4-B975DF8D68C4}"/>
              </a:ext>
            </a:extLst>
          </p:cNvPr>
          <p:cNvPicPr>
            <a:picLocks noChangeAspect="1"/>
          </p:cNvPicPr>
          <p:nvPr/>
        </p:nvPicPr>
        <p:blipFill>
          <a:blip r:embed="rId2"/>
          <a:stretch>
            <a:fillRect/>
          </a:stretch>
        </p:blipFill>
        <p:spPr>
          <a:xfrm>
            <a:off x="2438083" y="1371421"/>
            <a:ext cx="7315834" cy="4115157"/>
          </a:xfrm>
          <a:prstGeom prst="rect">
            <a:avLst/>
          </a:prstGeom>
        </p:spPr>
      </p:pic>
    </p:spTree>
    <p:extLst>
      <p:ext uri="{BB962C8B-B14F-4D97-AF65-F5344CB8AC3E}">
        <p14:creationId xmlns:p14="http://schemas.microsoft.com/office/powerpoint/2010/main" val="13931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12545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shown here.</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369331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b="1" dirty="0">
              <a:latin typeface="Times New Roman" panose="02020603050405020304" pitchFamily="18" charset="0"/>
            </a:endParaRPr>
          </a:p>
          <a:p>
            <a:endParaRPr lang="en-US" b="1" dirty="0">
              <a:latin typeface="Times New Roman" panose="02020603050405020304" pitchFamily="18" charset="0"/>
            </a:endParaRPr>
          </a:p>
          <a:p>
            <a:r>
              <a:rPr lang="en-US" b="1" dirty="0">
                <a:latin typeface="Times New Roman" panose="02020603050405020304" pitchFamily="18" charset="0"/>
              </a:rPr>
              <a:t>Maybe break up more detailed map into </a:t>
            </a:r>
            <a:r>
              <a:rPr lang="en-US" b="1" dirty="0" err="1">
                <a:latin typeface="Times New Roman" panose="02020603050405020304" pitchFamily="18" charset="0"/>
              </a:rPr>
              <a:t>wtersheds</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507831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ONE MAY BE DELETED</a:t>
            </a:r>
          </a:p>
          <a:p>
            <a:endParaRPr lang="en-GB" b="1" dirty="0">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THIS PHOTO SUCKS. MAKE OWN PHOTO SIEVE FIG</a:t>
            </a: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MAY BE DELETED Figure : photo in </a:t>
            </a:r>
            <a:r>
              <a:rPr lang="en-GB" sz="1800" b="1" dirty="0" err="1">
                <a:effectLst/>
                <a:latin typeface="Times New Roman" panose="02020603050405020304" pitchFamily="18" charset="0"/>
                <a:ea typeface="Times New Roman" panose="02020603050405020304" pitchFamily="18" charset="0"/>
              </a:rPr>
              <a:t>arcscene</a:t>
            </a:r>
            <a:r>
              <a:rPr lang="en-GB" sz="1800" b="1" dirty="0">
                <a:effectLst/>
                <a:latin typeface="Times New Roman" panose="02020603050405020304" pitchFamily="18" charset="0"/>
                <a:ea typeface="Times New Roman" panose="02020603050405020304" pitchFamily="18" charset="0"/>
              </a:rPr>
              <a:t> illustrating the methodology used to measure beds on hillslopes. </a:t>
            </a:r>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DOUBLE CHECK THE SCALE BAR</a:t>
            </a:r>
          </a:p>
          <a:p>
            <a:endParaRPr lang="en-US" dirty="0"/>
          </a:p>
        </p:txBody>
      </p:sp>
      <p:pic>
        <p:nvPicPr>
          <p:cNvPr id="6" name="Picture 5" descr="A picture containing engineering drawing&#10;&#10;Description automatically generated">
            <a:extLst>
              <a:ext uri="{FF2B5EF4-FFF2-40B4-BE49-F238E27FC236}">
                <a16:creationId xmlns:a16="http://schemas.microsoft.com/office/drawing/2014/main" id="{7817D45C-5D99-2E95-6C09-1459986D4A3A}"/>
              </a:ext>
            </a:extLst>
          </p:cNvPr>
          <p:cNvPicPr>
            <a:picLocks noChangeAspect="1"/>
          </p:cNvPicPr>
          <p:nvPr/>
        </p:nvPicPr>
        <p:blipFill rotWithShape="1">
          <a:blip r:embed="rId2">
            <a:extLst>
              <a:ext uri="{28A0092B-C50C-407E-A947-70E740481C1C}">
                <a14:useLocalDpi xmlns:a14="http://schemas.microsoft.com/office/drawing/2010/main" val="0"/>
              </a:ext>
            </a:extLst>
          </a:blip>
          <a:srcRect t="10205" b="14285"/>
          <a:stretch/>
        </p:blipFill>
        <p:spPr>
          <a:xfrm>
            <a:off x="0" y="699796"/>
            <a:ext cx="8875059" cy="5178490"/>
          </a:xfrm>
          <a:prstGeom prst="rect">
            <a:avLst/>
          </a:prstGeom>
        </p:spPr>
      </p:pic>
      <p:pic>
        <p:nvPicPr>
          <p:cNvPr id="7" name="Picture 6" descr="A picture containing engineering drawing&#10;&#10;Description automatically generated">
            <a:extLst>
              <a:ext uri="{FF2B5EF4-FFF2-40B4-BE49-F238E27FC236}">
                <a16:creationId xmlns:a16="http://schemas.microsoft.com/office/drawing/2014/main" id="{E97D1487-98BC-0BF8-6A4E-DF729EB499E7}"/>
              </a:ext>
            </a:extLst>
          </p:cNvPr>
          <p:cNvPicPr>
            <a:picLocks noChangeAspect="1"/>
          </p:cNvPicPr>
          <p:nvPr/>
        </p:nvPicPr>
        <p:blipFill rotWithShape="1">
          <a:blip r:embed="rId2">
            <a:extLst>
              <a:ext uri="{28A0092B-C50C-407E-A947-70E740481C1C}">
                <a14:useLocalDpi xmlns:a14="http://schemas.microsoft.com/office/drawing/2010/main" val="0"/>
              </a:ext>
            </a:extLst>
          </a:blip>
          <a:srcRect l="52637" t="85669" r="38532" b="4807"/>
          <a:stretch/>
        </p:blipFill>
        <p:spPr>
          <a:xfrm>
            <a:off x="7613780" y="5225144"/>
            <a:ext cx="783771" cy="653142"/>
          </a:xfrm>
          <a:prstGeom prst="rect">
            <a:avLst/>
          </a:prstGeom>
        </p:spPr>
      </p:pic>
    </p:spTree>
    <p:extLst>
      <p:ext uri="{BB962C8B-B14F-4D97-AF65-F5344CB8AC3E}">
        <p14:creationId xmlns:p14="http://schemas.microsoft.com/office/powerpoint/2010/main" val="2696695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9A70996-6A49-474E-952F-B4BD25AB46C9}"/>
              </a:ext>
            </a:extLst>
          </p:cNvPr>
          <p:cNvGraphicFramePr>
            <a:graphicFrameLocks/>
          </p:cNvGraphicFramePr>
          <p:nvPr>
            <p:extLst>
              <p:ext uri="{D42A27DB-BD31-4B8C-83A1-F6EECF244321}">
                <p14:modId xmlns:p14="http://schemas.microsoft.com/office/powerpoint/2010/main" val="2446089765"/>
              </p:ext>
            </p:extLst>
          </p:nvPr>
        </p:nvGraphicFramePr>
        <p:xfrm>
          <a:off x="891618" y="1636512"/>
          <a:ext cx="8206740" cy="39395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6073F97-B127-8FD2-D146-F6042810FD3F}"/>
              </a:ext>
            </a:extLst>
          </p:cNvPr>
          <p:cNvSpPr txBox="1"/>
          <p:nvPr/>
        </p:nvSpPr>
        <p:spPr>
          <a:xfrm>
            <a:off x="5194819" y="316804"/>
            <a:ext cx="6097554" cy="873572"/>
          </a:xfrm>
          <a:prstGeom prst="rect">
            <a:avLst/>
          </a:prstGeom>
          <a:noFill/>
        </p:spPr>
        <p:txBody>
          <a:bodyPr wrap="square">
            <a:spAutoFit/>
          </a:bodyPr>
          <a:lstStyle/>
          <a:p>
            <a:pPr marL="0" marR="0" algn="just">
              <a:lnSpc>
                <a:spcPct val="150000"/>
              </a:lnSpc>
              <a:spcBef>
                <a:spcPts val="0"/>
              </a:spcBef>
              <a:spcAft>
                <a:spcPts val="0"/>
              </a:spcAft>
            </a:pPr>
            <a:r>
              <a:rPr lang="en-GB" sz="1800" dirty="0">
                <a:solidFill>
                  <a:srgbClr val="4F81BD"/>
                </a:solidFill>
                <a:effectLst/>
                <a:latin typeface="Times New Roman" panose="02020603050405020304" pitchFamily="18" charset="0"/>
                <a:ea typeface="Times New Roman" panose="02020603050405020304" pitchFamily="18" charset="0"/>
              </a:rPr>
              <a:t>Make ksn map, chi plots, show </a:t>
            </a:r>
            <a:r>
              <a:rPr lang="en-GB" sz="1800" dirty="0" err="1">
                <a:solidFill>
                  <a:srgbClr val="4F81BD"/>
                </a:solidFill>
                <a:effectLst/>
                <a:latin typeface="Times New Roman" panose="02020603050405020304" pitchFamily="18" charset="0"/>
                <a:ea typeface="Times New Roman" panose="02020603050405020304" pitchFamily="18" charset="0"/>
              </a:rPr>
              <a:t>sed</a:t>
            </a:r>
            <a:r>
              <a:rPr lang="en-GB" sz="1800" dirty="0">
                <a:solidFill>
                  <a:srgbClr val="4F81BD"/>
                </a:solidFill>
                <a:effectLst/>
                <a:latin typeface="Times New Roman" panose="02020603050405020304" pitchFamily="18" charset="0"/>
                <a:ea typeface="Times New Roman" panose="02020603050405020304" pitchFamily="18" charset="0"/>
              </a:rPr>
              <a:t> size in channels, and bed thicknesses on HS, include this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1967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4176237516"/>
              </p:ext>
            </p:extLst>
          </p:nvPr>
        </p:nvGraphicFramePr>
        <p:xfrm>
          <a:off x="0" y="105508"/>
          <a:ext cx="10534650" cy="5190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2245393638"/>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2B3E9A-61CB-6282-4650-AC51210CCD08}"/>
              </a:ext>
            </a:extLst>
          </p:cNvPr>
          <p:cNvPicPr>
            <a:picLocks noChangeAspect="1"/>
          </p:cNvPicPr>
          <p:nvPr/>
        </p:nvPicPr>
        <p:blipFill>
          <a:blip r:embed="rId2"/>
          <a:stretch>
            <a:fillRect/>
          </a:stretch>
        </p:blipFill>
        <p:spPr>
          <a:xfrm>
            <a:off x="990157" y="1142802"/>
            <a:ext cx="10211685" cy="4572396"/>
          </a:xfrm>
          <a:prstGeom prst="rect">
            <a:avLst/>
          </a:prstGeom>
        </p:spPr>
      </p:pic>
    </p:spTree>
    <p:extLst>
      <p:ext uri="{BB962C8B-B14F-4D97-AF65-F5344CB8AC3E}">
        <p14:creationId xmlns:p14="http://schemas.microsoft.com/office/powerpoint/2010/main" val="3724278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4063483164"/>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828199035"/>
              </p:ext>
            </p:extLst>
          </p:nvPr>
        </p:nvGraphicFramePr>
        <p:xfrm>
          <a:off x="1514475"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2697416650"/>
              </p:ext>
            </p:extLst>
          </p:nvPr>
        </p:nvGraphicFramePr>
        <p:xfrm>
          <a:off x="6337935"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2085314066"/>
              </p:ext>
            </p:extLst>
          </p:nvPr>
        </p:nvGraphicFramePr>
        <p:xfrm>
          <a:off x="1367790" y="343662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2057373347"/>
              </p:ext>
            </p:extLst>
          </p:nvPr>
        </p:nvGraphicFramePr>
        <p:xfrm>
          <a:off x="6244590" y="343662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578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3970318"/>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MAYBE PUT </a:t>
            </a:r>
            <a:r>
              <a:rPr lang="en-GB" b="1" dirty="0">
                <a:latin typeface="Times New Roman" panose="02020603050405020304" pitchFamily="18" charset="0"/>
                <a:ea typeface="Times New Roman" panose="02020603050405020304" pitchFamily="18" charset="0"/>
              </a:rPr>
              <a:t>STEEPNESS AS A SECOND YAXIS </a:t>
            </a:r>
          </a:p>
          <a:p>
            <a:endParaRPr lang="en-GB" sz="1800" b="1"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578070663"/>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pPr marL="342900" indent="-342900">
              <a:buAutoNum type="alphaLcParenR"/>
            </a:pPr>
            <a:r>
              <a:rPr lang="en-US" sz="1800" b="1" dirty="0">
                <a:effectLst/>
                <a:latin typeface="Times New Roman" panose="02020603050405020304" pitchFamily="18" charset="0"/>
                <a:ea typeface="Times New Roman" panose="02020603050405020304" pitchFamily="18" charset="0"/>
              </a:rPr>
              <a:t>LC1 is legit. </a:t>
            </a:r>
            <a:r>
              <a:rPr lang="en-US" b="1" dirty="0">
                <a:latin typeface="Times New Roman" panose="02020603050405020304" pitchFamily="18" charset="0"/>
                <a:ea typeface="Times New Roman" panose="02020603050405020304" pitchFamily="18" charset="0"/>
              </a:rPr>
              <a:t>It’s the most </a:t>
            </a:r>
            <a:r>
              <a:rPr lang="en-US" b="1" dirty="0" err="1">
                <a:latin typeface="Times New Roman" panose="02020603050405020304" pitchFamily="18" charset="0"/>
                <a:ea typeface="Times New Roman" panose="02020603050405020304" pitchFamily="18" charset="0"/>
              </a:rPr>
              <a:t>hillslopey</a:t>
            </a:r>
            <a:r>
              <a:rPr lang="en-US" b="1" dirty="0">
                <a:latin typeface="Times New Roman" panose="02020603050405020304" pitchFamily="18" charset="0"/>
                <a:ea typeface="Times New Roman" panose="02020603050405020304" pitchFamily="18" charset="0"/>
              </a:rPr>
              <a:t> and also large sediment appears as if its coming from near the channel.</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1033268668"/>
              </p:ext>
            </p:extLst>
          </p:nvPr>
        </p:nvGraphicFramePr>
        <p:xfrm>
          <a:off x="238970" y="220593"/>
          <a:ext cx="4282829" cy="34836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A82C473A-47DE-436F-9E59-12F1615ECE34}"/>
              </a:ext>
            </a:extLst>
          </p:cNvPr>
          <p:cNvGraphicFramePr>
            <a:graphicFrameLocks/>
          </p:cNvGraphicFramePr>
          <p:nvPr>
            <p:extLst>
              <p:ext uri="{D42A27DB-BD31-4B8C-83A1-F6EECF244321}">
                <p14:modId xmlns:p14="http://schemas.microsoft.com/office/powerpoint/2010/main" val="1825355244"/>
              </p:ext>
            </p:extLst>
          </p:nvPr>
        </p:nvGraphicFramePr>
        <p:xfrm>
          <a:off x="1936489" y="3808866"/>
          <a:ext cx="6210301" cy="2425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765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8843C23-4465-4E09-8B4A-62AEC8238651}"/>
              </a:ext>
            </a:extLst>
          </p:cNvPr>
          <p:cNvGraphicFramePr>
            <a:graphicFrameLocks/>
          </p:cNvGraphicFramePr>
          <p:nvPr>
            <p:extLst>
              <p:ext uri="{D42A27DB-BD31-4B8C-83A1-F6EECF244321}">
                <p14:modId xmlns:p14="http://schemas.microsoft.com/office/powerpoint/2010/main" val="3353770074"/>
              </p:ext>
            </p:extLst>
          </p:nvPr>
        </p:nvGraphicFramePr>
        <p:xfrm>
          <a:off x="4122420" y="34137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C105E54-5992-4401-827B-E9D43E19026F}"/>
              </a:ext>
            </a:extLst>
          </p:cNvPr>
          <p:cNvGraphicFramePr>
            <a:graphicFrameLocks/>
          </p:cNvGraphicFramePr>
          <p:nvPr>
            <p:extLst>
              <p:ext uri="{D42A27DB-BD31-4B8C-83A1-F6EECF244321}">
                <p14:modId xmlns:p14="http://schemas.microsoft.com/office/powerpoint/2010/main" val="2233886501"/>
              </p:ext>
            </p:extLst>
          </p:nvPr>
        </p:nvGraphicFramePr>
        <p:xfrm>
          <a:off x="4122420" y="6705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0787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B5F972F-4B3F-7B36-C652-3981A75CB8E7}"/>
              </a:ext>
            </a:extLst>
          </p:cNvPr>
          <p:cNvGraphicFramePr>
            <a:graphicFrameLocks/>
          </p:cNvGraphicFramePr>
          <p:nvPr>
            <p:extLst>
              <p:ext uri="{D42A27DB-BD31-4B8C-83A1-F6EECF244321}">
                <p14:modId xmlns:p14="http://schemas.microsoft.com/office/powerpoint/2010/main" val="851046411"/>
              </p:ext>
            </p:extLst>
          </p:nvPr>
        </p:nvGraphicFramePr>
        <p:xfrm>
          <a:off x="457202" y="0"/>
          <a:ext cx="5638799"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4FF2077-96B9-F51E-C29B-10A6937D7016}"/>
              </a:ext>
            </a:extLst>
          </p:cNvPr>
          <p:cNvGraphicFramePr>
            <a:graphicFrameLocks/>
          </p:cNvGraphicFramePr>
          <p:nvPr>
            <p:extLst>
              <p:ext uri="{D42A27DB-BD31-4B8C-83A1-F6EECF244321}">
                <p14:modId xmlns:p14="http://schemas.microsoft.com/office/powerpoint/2010/main" val="4237263920"/>
              </p:ext>
            </p:extLst>
          </p:nvPr>
        </p:nvGraphicFramePr>
        <p:xfrm>
          <a:off x="457201" y="3390900"/>
          <a:ext cx="5638799"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C12751C-50D3-024B-A0FE-8C37B8A2D895}"/>
              </a:ext>
            </a:extLst>
          </p:cNvPr>
          <p:cNvGraphicFramePr>
            <a:graphicFrameLocks/>
          </p:cNvGraphicFramePr>
          <p:nvPr>
            <p:extLst>
              <p:ext uri="{D42A27DB-BD31-4B8C-83A1-F6EECF244321}">
                <p14:modId xmlns:p14="http://schemas.microsoft.com/office/powerpoint/2010/main" val="697584908"/>
              </p:ext>
            </p:extLst>
          </p:nvPr>
        </p:nvGraphicFramePr>
        <p:xfrm>
          <a:off x="6096000" y="0"/>
          <a:ext cx="5638799" cy="3429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BA111DDC-4CE5-3DBB-4D61-51CDB12996EF}"/>
              </a:ext>
            </a:extLst>
          </p:cNvPr>
          <p:cNvGraphicFramePr>
            <a:graphicFrameLocks/>
          </p:cNvGraphicFramePr>
          <p:nvPr>
            <p:extLst>
              <p:ext uri="{D42A27DB-BD31-4B8C-83A1-F6EECF244321}">
                <p14:modId xmlns:p14="http://schemas.microsoft.com/office/powerpoint/2010/main" val="1804348444"/>
              </p:ext>
            </p:extLst>
          </p:nvPr>
        </p:nvGraphicFramePr>
        <p:xfrm>
          <a:off x="6095999" y="3429000"/>
          <a:ext cx="5638799" cy="3429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04401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010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study area&#10;&#10;Description automatically generated">
            <a:extLst>
              <a:ext uri="{FF2B5EF4-FFF2-40B4-BE49-F238E27FC236}">
                <a16:creationId xmlns:a16="http://schemas.microsoft.com/office/drawing/2014/main" id="{C48AF6A5-A38F-C7DB-8681-4F6B1B525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88626"/>
            <a:ext cx="5105400" cy="6480747"/>
          </a:xfrm>
          <a:prstGeom prst="rect">
            <a:avLst/>
          </a:prstGeom>
        </p:spPr>
      </p:pic>
    </p:spTree>
    <p:extLst>
      <p:ext uri="{BB962C8B-B14F-4D97-AF65-F5344CB8AC3E}">
        <p14:creationId xmlns:p14="http://schemas.microsoft.com/office/powerpoint/2010/main" val="71218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44B3F235-2946-9892-E5D0-230B92D4EFE5}"/>
              </a:ext>
            </a:extLst>
          </p:cNvPr>
          <p:cNvCxnSpPr>
            <a:cxnSpLocks/>
          </p:cNvCxnSpPr>
          <p:nvPr/>
        </p:nvCxnSpPr>
        <p:spPr>
          <a:xfrm flipV="1">
            <a:off x="889000" y="152400"/>
            <a:ext cx="0" cy="2959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497C7849-A03D-A738-76C7-A687FCF8E193}"/>
              </a:ext>
            </a:extLst>
          </p:cNvPr>
          <p:cNvCxnSpPr>
            <a:cxnSpLocks/>
          </p:cNvCxnSpPr>
          <p:nvPr/>
        </p:nvCxnSpPr>
        <p:spPr>
          <a:xfrm>
            <a:off x="889000" y="3111500"/>
            <a:ext cx="4394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BB729A5B-645A-7EE7-D311-E6070351380E}"/>
              </a:ext>
            </a:extLst>
          </p:cNvPr>
          <p:cNvCxnSpPr>
            <a:cxnSpLocks/>
          </p:cNvCxnSpPr>
          <p:nvPr/>
        </p:nvCxnSpPr>
        <p:spPr>
          <a:xfrm flipV="1">
            <a:off x="889000" y="3429000"/>
            <a:ext cx="0" cy="2959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8A28CB4-1830-9329-C0AC-C9FB515779D5}"/>
              </a:ext>
            </a:extLst>
          </p:cNvPr>
          <p:cNvCxnSpPr>
            <a:cxnSpLocks/>
          </p:cNvCxnSpPr>
          <p:nvPr/>
        </p:nvCxnSpPr>
        <p:spPr>
          <a:xfrm>
            <a:off x="889000" y="6388100"/>
            <a:ext cx="4394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FA652664-9189-D236-9634-B5FA045A245A}"/>
              </a:ext>
            </a:extLst>
          </p:cNvPr>
          <p:cNvCxnSpPr>
            <a:cxnSpLocks/>
          </p:cNvCxnSpPr>
          <p:nvPr/>
        </p:nvCxnSpPr>
        <p:spPr>
          <a:xfrm flipV="1">
            <a:off x="6350000" y="152400"/>
            <a:ext cx="0" cy="2959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31B64FF-B6CB-BCC2-4C5C-FC865265F985}"/>
              </a:ext>
            </a:extLst>
          </p:cNvPr>
          <p:cNvCxnSpPr>
            <a:cxnSpLocks/>
          </p:cNvCxnSpPr>
          <p:nvPr/>
        </p:nvCxnSpPr>
        <p:spPr>
          <a:xfrm>
            <a:off x="6350000" y="3111500"/>
            <a:ext cx="4394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3452687-293A-CCDA-5434-69705CB3D39F}"/>
              </a:ext>
            </a:extLst>
          </p:cNvPr>
          <p:cNvCxnSpPr>
            <a:cxnSpLocks/>
          </p:cNvCxnSpPr>
          <p:nvPr/>
        </p:nvCxnSpPr>
        <p:spPr>
          <a:xfrm flipV="1">
            <a:off x="6350000" y="3429000"/>
            <a:ext cx="0" cy="2959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56C27EA3-E24B-109C-CD4C-882E72C3FBA6}"/>
              </a:ext>
            </a:extLst>
          </p:cNvPr>
          <p:cNvCxnSpPr>
            <a:cxnSpLocks/>
          </p:cNvCxnSpPr>
          <p:nvPr/>
        </p:nvCxnSpPr>
        <p:spPr>
          <a:xfrm>
            <a:off x="6350000" y="6388100"/>
            <a:ext cx="4394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1231E67-4901-FC9B-EB84-0FD3A1791E5F}"/>
              </a:ext>
            </a:extLst>
          </p:cNvPr>
          <p:cNvSpPr txBox="1"/>
          <p:nvPr/>
        </p:nvSpPr>
        <p:spPr>
          <a:xfrm>
            <a:off x="290934" y="4754661"/>
            <a:ext cx="587020" cy="307777"/>
          </a:xfrm>
          <a:prstGeom prst="rect">
            <a:avLst/>
          </a:prstGeom>
          <a:noFill/>
        </p:spPr>
        <p:txBody>
          <a:bodyPr wrap="none" rtlCol="0">
            <a:spAutoFit/>
          </a:bodyPr>
          <a:lstStyle/>
          <a:p>
            <a:r>
              <a:rPr lang="en-US" sz="1400" dirty="0"/>
              <a:t>Slope</a:t>
            </a:r>
          </a:p>
        </p:txBody>
      </p:sp>
      <p:sp>
        <p:nvSpPr>
          <p:cNvPr id="16" name="TextBox 15">
            <a:extLst>
              <a:ext uri="{FF2B5EF4-FFF2-40B4-BE49-F238E27FC236}">
                <a16:creationId xmlns:a16="http://schemas.microsoft.com/office/drawing/2014/main" id="{553DB930-1DE3-46B4-5C3E-C2FCE6B8BCF9}"/>
              </a:ext>
            </a:extLst>
          </p:cNvPr>
          <p:cNvSpPr txBox="1"/>
          <p:nvPr/>
        </p:nvSpPr>
        <p:spPr>
          <a:xfrm>
            <a:off x="36926" y="1478061"/>
            <a:ext cx="859146" cy="307777"/>
          </a:xfrm>
          <a:prstGeom prst="rect">
            <a:avLst/>
          </a:prstGeom>
          <a:noFill/>
        </p:spPr>
        <p:txBody>
          <a:bodyPr wrap="none" rtlCol="0">
            <a:spAutoFit/>
          </a:bodyPr>
          <a:lstStyle/>
          <a:p>
            <a:r>
              <a:rPr lang="en-US" sz="1400" dirty="0"/>
              <a:t>Elevation</a:t>
            </a:r>
          </a:p>
        </p:txBody>
      </p:sp>
      <p:sp>
        <p:nvSpPr>
          <p:cNvPr id="17" name="TextBox 16">
            <a:extLst>
              <a:ext uri="{FF2B5EF4-FFF2-40B4-BE49-F238E27FC236}">
                <a16:creationId xmlns:a16="http://schemas.microsoft.com/office/drawing/2014/main" id="{E1E72103-36DA-9493-51DF-8C0D3EF58703}"/>
              </a:ext>
            </a:extLst>
          </p:cNvPr>
          <p:cNvSpPr txBox="1"/>
          <p:nvPr/>
        </p:nvSpPr>
        <p:spPr>
          <a:xfrm>
            <a:off x="3729782" y="4132361"/>
            <a:ext cx="1090363" cy="307777"/>
          </a:xfrm>
          <a:prstGeom prst="rect">
            <a:avLst/>
          </a:prstGeom>
          <a:noFill/>
        </p:spPr>
        <p:txBody>
          <a:bodyPr wrap="none" rtlCol="0">
            <a:spAutoFit/>
          </a:bodyPr>
          <a:lstStyle/>
          <a:p>
            <a:r>
              <a:rPr lang="en-US" sz="1400" dirty="0">
                <a:solidFill>
                  <a:schemeClr val="accent5"/>
                </a:solidFill>
              </a:rPr>
              <a:t>Nonlinearity</a:t>
            </a:r>
          </a:p>
        </p:txBody>
      </p:sp>
      <p:sp>
        <p:nvSpPr>
          <p:cNvPr id="18" name="TextBox 17">
            <a:extLst>
              <a:ext uri="{FF2B5EF4-FFF2-40B4-BE49-F238E27FC236}">
                <a16:creationId xmlns:a16="http://schemas.microsoft.com/office/drawing/2014/main" id="{ABD74FD6-397A-6EE1-C97B-86B626BA487C}"/>
              </a:ext>
            </a:extLst>
          </p:cNvPr>
          <p:cNvSpPr txBox="1"/>
          <p:nvPr/>
        </p:nvSpPr>
        <p:spPr>
          <a:xfrm>
            <a:off x="8141861" y="6515100"/>
            <a:ext cx="810478" cy="307777"/>
          </a:xfrm>
          <a:prstGeom prst="rect">
            <a:avLst/>
          </a:prstGeom>
          <a:noFill/>
        </p:spPr>
        <p:txBody>
          <a:bodyPr wrap="none" rtlCol="0">
            <a:spAutoFit/>
          </a:bodyPr>
          <a:lstStyle/>
          <a:p>
            <a:r>
              <a:rPr lang="en-US" sz="1400" dirty="0"/>
              <a:t>Distance</a:t>
            </a:r>
          </a:p>
        </p:txBody>
      </p:sp>
      <p:sp>
        <p:nvSpPr>
          <p:cNvPr id="21" name="Freeform: Shape 20">
            <a:extLst>
              <a:ext uri="{FF2B5EF4-FFF2-40B4-BE49-F238E27FC236}">
                <a16:creationId xmlns:a16="http://schemas.microsoft.com/office/drawing/2014/main" id="{F7F2EAF3-F88F-F3AA-44B5-510C3E8EDD3E}"/>
              </a:ext>
            </a:extLst>
          </p:cNvPr>
          <p:cNvSpPr/>
          <p:nvPr/>
        </p:nvSpPr>
        <p:spPr>
          <a:xfrm>
            <a:off x="896073" y="304543"/>
            <a:ext cx="1943087" cy="773410"/>
          </a:xfrm>
          <a:custGeom>
            <a:avLst/>
            <a:gdLst>
              <a:gd name="connsiteX0" fmla="*/ 0 w 1397000"/>
              <a:gd name="connsiteY0" fmla="*/ 876300 h 876300"/>
              <a:gd name="connsiteX1" fmla="*/ 508000 w 1397000"/>
              <a:gd name="connsiteY1" fmla="*/ 355600 h 876300"/>
              <a:gd name="connsiteX2" fmla="*/ 1397000 w 1397000"/>
              <a:gd name="connsiteY2" fmla="*/ 0 h 876300"/>
            </a:gdLst>
            <a:ahLst/>
            <a:cxnLst>
              <a:cxn ang="0">
                <a:pos x="connsiteX0" y="connsiteY0"/>
              </a:cxn>
              <a:cxn ang="0">
                <a:pos x="connsiteX1" y="connsiteY1"/>
              </a:cxn>
              <a:cxn ang="0">
                <a:pos x="connsiteX2" y="connsiteY2"/>
              </a:cxn>
            </a:cxnLst>
            <a:rect l="l" t="t" r="r" b="b"/>
            <a:pathLst>
              <a:path w="1397000" h="876300">
                <a:moveTo>
                  <a:pt x="0" y="876300"/>
                </a:moveTo>
                <a:cubicBezTo>
                  <a:pt x="137583" y="688975"/>
                  <a:pt x="275167" y="501650"/>
                  <a:pt x="508000" y="355600"/>
                </a:cubicBezTo>
                <a:cubicBezTo>
                  <a:pt x="740833" y="209550"/>
                  <a:pt x="1068916" y="104775"/>
                  <a:pt x="1397000" y="0"/>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33B8ECF-37EE-F62F-8ABC-ABB5B2564996}"/>
              </a:ext>
            </a:extLst>
          </p:cNvPr>
          <p:cNvSpPr/>
          <p:nvPr/>
        </p:nvSpPr>
        <p:spPr>
          <a:xfrm>
            <a:off x="896073" y="838199"/>
            <a:ext cx="4133128" cy="2273297"/>
          </a:xfrm>
          <a:custGeom>
            <a:avLst/>
            <a:gdLst>
              <a:gd name="connsiteX0" fmla="*/ 0 w 4432300"/>
              <a:gd name="connsiteY0" fmla="*/ 2095500 h 2095500"/>
              <a:gd name="connsiteX1" fmla="*/ 660400 w 4432300"/>
              <a:gd name="connsiteY1" fmla="*/ 1371600 h 2095500"/>
              <a:gd name="connsiteX2" fmla="*/ 1511300 w 4432300"/>
              <a:gd name="connsiteY2" fmla="*/ 1244600 h 2095500"/>
              <a:gd name="connsiteX3" fmla="*/ 2159000 w 4432300"/>
              <a:gd name="connsiteY3" fmla="*/ 838200 h 2095500"/>
              <a:gd name="connsiteX4" fmla="*/ 2921000 w 4432300"/>
              <a:gd name="connsiteY4" fmla="*/ 393700 h 2095500"/>
              <a:gd name="connsiteX5" fmla="*/ 3670300 w 4432300"/>
              <a:gd name="connsiteY5" fmla="*/ 127000 h 2095500"/>
              <a:gd name="connsiteX6" fmla="*/ 4432300 w 4432300"/>
              <a:gd name="connsiteY6" fmla="*/ 0 h 2095500"/>
              <a:gd name="connsiteX7" fmla="*/ 4432300 w 4432300"/>
              <a:gd name="connsiteY7" fmla="*/ 0 h 20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2300" h="2095500">
                <a:moveTo>
                  <a:pt x="0" y="2095500"/>
                </a:moveTo>
                <a:cubicBezTo>
                  <a:pt x="204258" y="1804458"/>
                  <a:pt x="408517" y="1513417"/>
                  <a:pt x="660400" y="1371600"/>
                </a:cubicBezTo>
                <a:cubicBezTo>
                  <a:pt x="912283" y="1229783"/>
                  <a:pt x="1261533" y="1333500"/>
                  <a:pt x="1511300" y="1244600"/>
                </a:cubicBezTo>
                <a:cubicBezTo>
                  <a:pt x="1761067" y="1155700"/>
                  <a:pt x="1924050" y="980017"/>
                  <a:pt x="2159000" y="838200"/>
                </a:cubicBezTo>
                <a:cubicBezTo>
                  <a:pt x="2393950" y="696383"/>
                  <a:pt x="2669117" y="512233"/>
                  <a:pt x="2921000" y="393700"/>
                </a:cubicBezTo>
                <a:cubicBezTo>
                  <a:pt x="3172883" y="275167"/>
                  <a:pt x="3418417" y="192617"/>
                  <a:pt x="3670300" y="127000"/>
                </a:cubicBezTo>
                <a:cubicBezTo>
                  <a:pt x="3922183" y="61383"/>
                  <a:pt x="4432300" y="0"/>
                  <a:pt x="4432300" y="0"/>
                </a:cubicBezTo>
                <a:lnTo>
                  <a:pt x="4432300" y="0"/>
                </a:lnTo>
              </a:path>
            </a:pathLst>
          </a:cu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C9CC118-86DB-3DCB-C895-91231D49ECAB}"/>
              </a:ext>
            </a:extLst>
          </p:cNvPr>
          <p:cNvCxnSpPr>
            <a:cxnSpLocks/>
          </p:cNvCxnSpPr>
          <p:nvPr/>
        </p:nvCxnSpPr>
        <p:spPr>
          <a:xfrm>
            <a:off x="896072" y="4934465"/>
            <a:ext cx="1990363" cy="145363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93F187F-F13C-51F8-CF03-80DA97048AE1}"/>
              </a:ext>
            </a:extLst>
          </p:cNvPr>
          <p:cNvCxnSpPr>
            <a:cxnSpLocks/>
          </p:cNvCxnSpPr>
          <p:nvPr/>
        </p:nvCxnSpPr>
        <p:spPr>
          <a:xfrm>
            <a:off x="1688121" y="2234535"/>
            <a:ext cx="25360" cy="2145323"/>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D031F19-296E-6A9D-F3E8-BDC43B66FF27}"/>
              </a:ext>
            </a:extLst>
          </p:cNvPr>
          <p:cNvCxnSpPr>
            <a:cxnSpLocks/>
          </p:cNvCxnSpPr>
          <p:nvPr/>
        </p:nvCxnSpPr>
        <p:spPr>
          <a:xfrm>
            <a:off x="3524959" y="1350435"/>
            <a:ext cx="0" cy="4404021"/>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BAC10FD-64A7-0AC6-C254-42FD2A5F874E}"/>
              </a:ext>
            </a:extLst>
          </p:cNvPr>
          <p:cNvSpPr txBox="1"/>
          <p:nvPr/>
        </p:nvSpPr>
        <p:spPr>
          <a:xfrm>
            <a:off x="894026" y="4072081"/>
            <a:ext cx="819455" cy="307777"/>
          </a:xfrm>
          <a:prstGeom prst="rect">
            <a:avLst/>
          </a:prstGeom>
          <a:noFill/>
        </p:spPr>
        <p:txBody>
          <a:bodyPr wrap="none" rtlCol="0">
            <a:spAutoFit/>
          </a:bodyPr>
          <a:lstStyle/>
          <a:p>
            <a:r>
              <a:rPr lang="en-US" sz="1400" dirty="0">
                <a:solidFill>
                  <a:schemeClr val="accent5"/>
                </a:solidFill>
              </a:rPr>
              <a:t>Linearity</a:t>
            </a:r>
          </a:p>
        </p:txBody>
      </p:sp>
      <p:sp>
        <p:nvSpPr>
          <p:cNvPr id="47" name="TextBox 46">
            <a:extLst>
              <a:ext uri="{FF2B5EF4-FFF2-40B4-BE49-F238E27FC236}">
                <a16:creationId xmlns:a16="http://schemas.microsoft.com/office/drawing/2014/main" id="{C77D4448-D33A-CDB9-ED57-9F519E8B2939}"/>
              </a:ext>
            </a:extLst>
          </p:cNvPr>
          <p:cNvSpPr txBox="1"/>
          <p:nvPr/>
        </p:nvSpPr>
        <p:spPr>
          <a:xfrm>
            <a:off x="2360751" y="6403384"/>
            <a:ext cx="810478" cy="307777"/>
          </a:xfrm>
          <a:prstGeom prst="rect">
            <a:avLst/>
          </a:prstGeom>
          <a:noFill/>
        </p:spPr>
        <p:txBody>
          <a:bodyPr wrap="none" rtlCol="0">
            <a:spAutoFit/>
          </a:bodyPr>
          <a:lstStyle/>
          <a:p>
            <a:r>
              <a:rPr lang="en-US" sz="1400" dirty="0"/>
              <a:t>Distance</a:t>
            </a:r>
          </a:p>
        </p:txBody>
      </p:sp>
      <p:sp>
        <p:nvSpPr>
          <p:cNvPr id="71" name="Freeform: Shape 70">
            <a:extLst>
              <a:ext uri="{FF2B5EF4-FFF2-40B4-BE49-F238E27FC236}">
                <a16:creationId xmlns:a16="http://schemas.microsoft.com/office/drawing/2014/main" id="{7EFCC616-9711-F142-ADF2-74B45E7362AD}"/>
              </a:ext>
            </a:extLst>
          </p:cNvPr>
          <p:cNvSpPr/>
          <p:nvPr/>
        </p:nvSpPr>
        <p:spPr>
          <a:xfrm>
            <a:off x="897467" y="4403609"/>
            <a:ext cx="4127500" cy="1976024"/>
          </a:xfrm>
          <a:custGeom>
            <a:avLst/>
            <a:gdLst>
              <a:gd name="connsiteX0" fmla="*/ 0 w 4127500"/>
              <a:gd name="connsiteY0" fmla="*/ 11758 h 1976024"/>
              <a:gd name="connsiteX1" fmla="*/ 702733 w 4127500"/>
              <a:gd name="connsiteY1" fmla="*/ 32924 h 1976024"/>
              <a:gd name="connsiteX2" fmla="*/ 901700 w 4127500"/>
              <a:gd name="connsiteY2" fmla="*/ 291158 h 1976024"/>
              <a:gd name="connsiteX3" fmla="*/ 1337733 w 4127500"/>
              <a:gd name="connsiteY3" fmla="*/ 1751658 h 1976024"/>
              <a:gd name="connsiteX4" fmla="*/ 2688166 w 4127500"/>
              <a:gd name="connsiteY4" fmla="*/ 1446858 h 1976024"/>
              <a:gd name="connsiteX5" fmla="*/ 4127500 w 4127500"/>
              <a:gd name="connsiteY5" fmla="*/ 1976024 h 197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7500" h="1976024">
                <a:moveTo>
                  <a:pt x="0" y="11758"/>
                </a:moveTo>
                <a:cubicBezTo>
                  <a:pt x="276225" y="-943"/>
                  <a:pt x="552450" y="-13643"/>
                  <a:pt x="702733" y="32924"/>
                </a:cubicBezTo>
                <a:cubicBezTo>
                  <a:pt x="853016" y="79491"/>
                  <a:pt x="795867" y="4703"/>
                  <a:pt x="901700" y="291158"/>
                </a:cubicBezTo>
                <a:cubicBezTo>
                  <a:pt x="1007533" y="577613"/>
                  <a:pt x="1039989" y="1559041"/>
                  <a:pt x="1337733" y="1751658"/>
                </a:cubicBezTo>
                <a:cubicBezTo>
                  <a:pt x="1635477" y="1944275"/>
                  <a:pt x="2223205" y="1409464"/>
                  <a:pt x="2688166" y="1446858"/>
                </a:cubicBezTo>
                <a:cubicBezTo>
                  <a:pt x="3153127" y="1484252"/>
                  <a:pt x="3640313" y="1730138"/>
                  <a:pt x="4127500" y="1976024"/>
                </a:cubicBezTo>
              </a:path>
            </a:pathLst>
          </a:cu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EB52976C-8625-E1CF-747F-DEDC672320B4}"/>
              </a:ext>
            </a:extLst>
          </p:cNvPr>
          <p:cNvCxnSpPr>
            <a:cxnSpLocks/>
          </p:cNvCxnSpPr>
          <p:nvPr/>
        </p:nvCxnSpPr>
        <p:spPr>
          <a:xfrm flipH="1">
            <a:off x="6215743" y="795864"/>
            <a:ext cx="45284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Freeform: Shape 84">
            <a:extLst>
              <a:ext uri="{FF2B5EF4-FFF2-40B4-BE49-F238E27FC236}">
                <a16:creationId xmlns:a16="http://schemas.microsoft.com/office/drawing/2014/main" id="{031EEEA3-79C6-3797-EF3A-7CA88B797A99}"/>
              </a:ext>
            </a:extLst>
          </p:cNvPr>
          <p:cNvSpPr/>
          <p:nvPr/>
        </p:nvSpPr>
        <p:spPr>
          <a:xfrm>
            <a:off x="6339522" y="409255"/>
            <a:ext cx="3837346" cy="1388301"/>
          </a:xfrm>
          <a:custGeom>
            <a:avLst/>
            <a:gdLst>
              <a:gd name="connsiteX0" fmla="*/ 0 w 3437467"/>
              <a:gd name="connsiteY0" fmla="*/ 1667933 h 1667933"/>
              <a:gd name="connsiteX1" fmla="*/ 1312334 w 3437467"/>
              <a:gd name="connsiteY1" fmla="*/ 457200 h 1667933"/>
              <a:gd name="connsiteX2" fmla="*/ 2396067 w 3437467"/>
              <a:gd name="connsiteY2" fmla="*/ 76200 h 1667933"/>
              <a:gd name="connsiteX3" fmla="*/ 3437467 w 3437467"/>
              <a:gd name="connsiteY3" fmla="*/ 0 h 1667933"/>
            </a:gdLst>
            <a:ahLst/>
            <a:cxnLst>
              <a:cxn ang="0">
                <a:pos x="connsiteX0" y="connsiteY0"/>
              </a:cxn>
              <a:cxn ang="0">
                <a:pos x="connsiteX1" y="connsiteY1"/>
              </a:cxn>
              <a:cxn ang="0">
                <a:pos x="connsiteX2" y="connsiteY2"/>
              </a:cxn>
              <a:cxn ang="0">
                <a:pos x="connsiteX3" y="connsiteY3"/>
              </a:cxn>
            </a:cxnLst>
            <a:rect l="l" t="t" r="r" b="b"/>
            <a:pathLst>
              <a:path w="3437467" h="1667933">
                <a:moveTo>
                  <a:pt x="0" y="1667933"/>
                </a:moveTo>
                <a:cubicBezTo>
                  <a:pt x="456494" y="1195211"/>
                  <a:pt x="912989" y="722489"/>
                  <a:pt x="1312334" y="457200"/>
                </a:cubicBezTo>
                <a:cubicBezTo>
                  <a:pt x="1711679" y="191911"/>
                  <a:pt x="2041878" y="152400"/>
                  <a:pt x="2396067" y="76200"/>
                </a:cubicBezTo>
                <a:cubicBezTo>
                  <a:pt x="2750256" y="0"/>
                  <a:pt x="3093861" y="0"/>
                  <a:pt x="3437467" y="0"/>
                </a:cubicBezTo>
              </a:path>
            </a:pathLst>
          </a:cu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88" name="Straight Arrow Connector 87">
            <a:extLst>
              <a:ext uri="{FF2B5EF4-FFF2-40B4-BE49-F238E27FC236}">
                <a16:creationId xmlns:a16="http://schemas.microsoft.com/office/drawing/2014/main" id="{49DAB403-9696-8E5A-AFBF-775671595C65}"/>
              </a:ext>
            </a:extLst>
          </p:cNvPr>
          <p:cNvCxnSpPr>
            <a:cxnSpLocks/>
          </p:cNvCxnSpPr>
          <p:nvPr/>
        </p:nvCxnSpPr>
        <p:spPr>
          <a:xfrm>
            <a:off x="9275443" y="795864"/>
            <a:ext cx="0" cy="3843869"/>
          </a:xfrm>
          <a:prstGeom prst="straightConnector1">
            <a:avLst/>
          </a:prstGeom>
          <a:ln>
            <a:solidFill>
              <a:schemeClr val="accent2">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A862C533-E08A-BE5A-299F-E6602924FA4F}"/>
              </a:ext>
            </a:extLst>
          </p:cNvPr>
          <p:cNvSpPr/>
          <p:nvPr/>
        </p:nvSpPr>
        <p:spPr>
          <a:xfrm>
            <a:off x="6350000" y="675048"/>
            <a:ext cx="3952203" cy="1954548"/>
          </a:xfrm>
          <a:custGeom>
            <a:avLst/>
            <a:gdLst>
              <a:gd name="connsiteX0" fmla="*/ 0 w 4114800"/>
              <a:gd name="connsiteY0" fmla="*/ 2413000 h 2413000"/>
              <a:gd name="connsiteX1" fmla="*/ 2565400 w 4114800"/>
              <a:gd name="connsiteY1" fmla="*/ 406400 h 2413000"/>
              <a:gd name="connsiteX2" fmla="*/ 4114800 w 4114800"/>
              <a:gd name="connsiteY2" fmla="*/ 0 h 2413000"/>
            </a:gdLst>
            <a:ahLst/>
            <a:cxnLst>
              <a:cxn ang="0">
                <a:pos x="connsiteX0" y="connsiteY0"/>
              </a:cxn>
              <a:cxn ang="0">
                <a:pos x="connsiteX1" y="connsiteY1"/>
              </a:cxn>
              <a:cxn ang="0">
                <a:pos x="connsiteX2" y="connsiteY2"/>
              </a:cxn>
            </a:cxnLst>
            <a:rect l="l" t="t" r="r" b="b"/>
            <a:pathLst>
              <a:path w="4114800" h="2413000">
                <a:moveTo>
                  <a:pt x="0" y="2413000"/>
                </a:moveTo>
                <a:cubicBezTo>
                  <a:pt x="939800" y="1610783"/>
                  <a:pt x="1879600" y="808567"/>
                  <a:pt x="2565400" y="406400"/>
                </a:cubicBezTo>
                <a:cubicBezTo>
                  <a:pt x="3251200" y="4233"/>
                  <a:pt x="3683000" y="2116"/>
                  <a:pt x="4114800" y="0"/>
                </a:cubicBezTo>
              </a:path>
            </a:pathLst>
          </a:cu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E72A7CBB-4914-536D-642E-6C8D09330734}"/>
              </a:ext>
            </a:extLst>
          </p:cNvPr>
          <p:cNvSpPr txBox="1"/>
          <p:nvPr/>
        </p:nvSpPr>
        <p:spPr>
          <a:xfrm>
            <a:off x="5453599" y="498929"/>
            <a:ext cx="896399" cy="307777"/>
          </a:xfrm>
          <a:prstGeom prst="rect">
            <a:avLst/>
          </a:prstGeom>
          <a:noFill/>
        </p:spPr>
        <p:txBody>
          <a:bodyPr wrap="none" rtlCol="0">
            <a:spAutoFit/>
          </a:bodyPr>
          <a:lstStyle/>
          <a:p>
            <a:r>
              <a:rPr lang="en-US" sz="1400" dirty="0"/>
              <a:t>Thin Beds</a:t>
            </a:r>
          </a:p>
        </p:txBody>
      </p:sp>
      <p:sp>
        <p:nvSpPr>
          <p:cNvPr id="99" name="TextBox 98">
            <a:extLst>
              <a:ext uri="{FF2B5EF4-FFF2-40B4-BE49-F238E27FC236}">
                <a16:creationId xmlns:a16="http://schemas.microsoft.com/office/drawing/2014/main" id="{8B230939-A1D9-C989-E12F-A8CF6349377A}"/>
              </a:ext>
            </a:extLst>
          </p:cNvPr>
          <p:cNvSpPr txBox="1"/>
          <p:nvPr/>
        </p:nvSpPr>
        <p:spPr>
          <a:xfrm>
            <a:off x="5368421" y="789256"/>
            <a:ext cx="1067921" cy="307777"/>
          </a:xfrm>
          <a:prstGeom prst="rect">
            <a:avLst/>
          </a:prstGeom>
          <a:noFill/>
        </p:spPr>
        <p:txBody>
          <a:bodyPr wrap="none" rtlCol="0">
            <a:spAutoFit/>
          </a:bodyPr>
          <a:lstStyle/>
          <a:p>
            <a:r>
              <a:rPr lang="en-US" sz="1400" dirty="0"/>
              <a:t>Thick Bed(s)</a:t>
            </a:r>
          </a:p>
        </p:txBody>
      </p:sp>
      <p:sp>
        <p:nvSpPr>
          <p:cNvPr id="103" name="TextBox 102">
            <a:extLst>
              <a:ext uri="{FF2B5EF4-FFF2-40B4-BE49-F238E27FC236}">
                <a16:creationId xmlns:a16="http://schemas.microsoft.com/office/drawing/2014/main" id="{D42886A7-553C-858E-5969-A756A60EF4A6}"/>
              </a:ext>
            </a:extLst>
          </p:cNvPr>
          <p:cNvSpPr txBox="1"/>
          <p:nvPr/>
        </p:nvSpPr>
        <p:spPr>
          <a:xfrm>
            <a:off x="4129005" y="691248"/>
            <a:ext cx="364202" cy="307777"/>
          </a:xfrm>
          <a:prstGeom prst="rect">
            <a:avLst/>
          </a:prstGeom>
          <a:noFill/>
        </p:spPr>
        <p:txBody>
          <a:bodyPr wrap="none" rtlCol="0">
            <a:spAutoFit/>
          </a:bodyPr>
          <a:lstStyle/>
          <a:p>
            <a:r>
              <a:rPr lang="en-US" sz="1400" dirty="0"/>
              <a:t>T1</a:t>
            </a:r>
          </a:p>
        </p:txBody>
      </p:sp>
      <p:sp>
        <p:nvSpPr>
          <p:cNvPr id="104" name="TextBox 103">
            <a:extLst>
              <a:ext uri="{FF2B5EF4-FFF2-40B4-BE49-F238E27FC236}">
                <a16:creationId xmlns:a16="http://schemas.microsoft.com/office/drawing/2014/main" id="{1AC030E3-BF5B-C06E-7F97-0F3D5ADFB73B}"/>
              </a:ext>
            </a:extLst>
          </p:cNvPr>
          <p:cNvSpPr txBox="1"/>
          <p:nvPr/>
        </p:nvSpPr>
        <p:spPr>
          <a:xfrm>
            <a:off x="1106460" y="463615"/>
            <a:ext cx="364202" cy="307777"/>
          </a:xfrm>
          <a:prstGeom prst="rect">
            <a:avLst/>
          </a:prstGeom>
          <a:noFill/>
        </p:spPr>
        <p:txBody>
          <a:bodyPr wrap="none" rtlCol="0">
            <a:spAutoFit/>
          </a:bodyPr>
          <a:lstStyle/>
          <a:p>
            <a:r>
              <a:rPr lang="en-US" sz="1400" dirty="0"/>
              <a:t>T1</a:t>
            </a:r>
          </a:p>
        </p:txBody>
      </p:sp>
      <p:sp>
        <p:nvSpPr>
          <p:cNvPr id="105" name="TextBox 104">
            <a:extLst>
              <a:ext uri="{FF2B5EF4-FFF2-40B4-BE49-F238E27FC236}">
                <a16:creationId xmlns:a16="http://schemas.microsoft.com/office/drawing/2014/main" id="{193420FB-0C64-61B2-397E-7758A3E434D6}"/>
              </a:ext>
            </a:extLst>
          </p:cNvPr>
          <p:cNvSpPr txBox="1"/>
          <p:nvPr/>
        </p:nvSpPr>
        <p:spPr>
          <a:xfrm>
            <a:off x="8952339" y="126939"/>
            <a:ext cx="521014" cy="307777"/>
          </a:xfrm>
          <a:prstGeom prst="rect">
            <a:avLst/>
          </a:prstGeom>
          <a:noFill/>
        </p:spPr>
        <p:txBody>
          <a:bodyPr wrap="square" rtlCol="0">
            <a:spAutoFit/>
          </a:bodyPr>
          <a:lstStyle/>
          <a:p>
            <a:r>
              <a:rPr lang="en-US" sz="1400" dirty="0"/>
              <a:t>T1</a:t>
            </a:r>
          </a:p>
        </p:txBody>
      </p:sp>
      <p:sp>
        <p:nvSpPr>
          <p:cNvPr id="106" name="TextBox 105">
            <a:extLst>
              <a:ext uri="{FF2B5EF4-FFF2-40B4-BE49-F238E27FC236}">
                <a16:creationId xmlns:a16="http://schemas.microsoft.com/office/drawing/2014/main" id="{D02206BA-8C69-EAAB-09E1-D391367FCCBE}"/>
              </a:ext>
            </a:extLst>
          </p:cNvPr>
          <p:cNvSpPr txBox="1"/>
          <p:nvPr/>
        </p:nvSpPr>
        <p:spPr>
          <a:xfrm>
            <a:off x="10176872" y="427608"/>
            <a:ext cx="364202" cy="307777"/>
          </a:xfrm>
          <a:prstGeom prst="rect">
            <a:avLst/>
          </a:prstGeom>
          <a:noFill/>
        </p:spPr>
        <p:txBody>
          <a:bodyPr wrap="none" rtlCol="0">
            <a:spAutoFit/>
          </a:bodyPr>
          <a:lstStyle/>
          <a:p>
            <a:r>
              <a:rPr lang="en-US" sz="1400" dirty="0"/>
              <a:t>T1</a:t>
            </a:r>
          </a:p>
        </p:txBody>
      </p:sp>
      <p:sp>
        <p:nvSpPr>
          <p:cNvPr id="110" name="TextBox 109">
            <a:extLst>
              <a:ext uri="{FF2B5EF4-FFF2-40B4-BE49-F238E27FC236}">
                <a16:creationId xmlns:a16="http://schemas.microsoft.com/office/drawing/2014/main" id="{9FD0166F-C95F-5E95-4766-492A2F552456}"/>
              </a:ext>
            </a:extLst>
          </p:cNvPr>
          <p:cNvSpPr txBox="1"/>
          <p:nvPr/>
        </p:nvSpPr>
        <p:spPr>
          <a:xfrm>
            <a:off x="2235541" y="4114097"/>
            <a:ext cx="897746" cy="307777"/>
          </a:xfrm>
          <a:prstGeom prst="rect">
            <a:avLst/>
          </a:prstGeom>
          <a:noFill/>
        </p:spPr>
        <p:txBody>
          <a:bodyPr wrap="none" rtlCol="0">
            <a:spAutoFit/>
          </a:bodyPr>
          <a:lstStyle/>
          <a:p>
            <a:r>
              <a:rPr lang="en-US" sz="1400" dirty="0">
                <a:solidFill>
                  <a:schemeClr val="accent5"/>
                </a:solidFill>
              </a:rPr>
              <a:t>Purgatory</a:t>
            </a:r>
          </a:p>
        </p:txBody>
      </p:sp>
      <p:sp>
        <p:nvSpPr>
          <p:cNvPr id="127" name="TextBox 126">
            <a:extLst>
              <a:ext uri="{FF2B5EF4-FFF2-40B4-BE49-F238E27FC236}">
                <a16:creationId xmlns:a16="http://schemas.microsoft.com/office/drawing/2014/main" id="{714E6383-16AB-4E33-486A-54051CFAB713}"/>
              </a:ext>
            </a:extLst>
          </p:cNvPr>
          <p:cNvSpPr txBox="1"/>
          <p:nvPr/>
        </p:nvSpPr>
        <p:spPr>
          <a:xfrm>
            <a:off x="7150779" y="3468461"/>
            <a:ext cx="1476686" cy="307777"/>
          </a:xfrm>
          <a:prstGeom prst="rect">
            <a:avLst/>
          </a:prstGeom>
          <a:noFill/>
        </p:spPr>
        <p:txBody>
          <a:bodyPr wrap="none" rtlCol="0">
            <a:spAutoFit/>
          </a:bodyPr>
          <a:lstStyle/>
          <a:p>
            <a:r>
              <a:rPr lang="en-US" sz="1400" dirty="0">
                <a:solidFill>
                  <a:schemeClr val="accent1"/>
                </a:solidFill>
              </a:rPr>
              <a:t>Linear   Nonlinear</a:t>
            </a:r>
          </a:p>
        </p:txBody>
      </p:sp>
      <p:sp>
        <p:nvSpPr>
          <p:cNvPr id="128" name="TextBox 127">
            <a:extLst>
              <a:ext uri="{FF2B5EF4-FFF2-40B4-BE49-F238E27FC236}">
                <a16:creationId xmlns:a16="http://schemas.microsoft.com/office/drawing/2014/main" id="{315F94DE-4BA0-E15E-22F4-A0C4DF9E365E}"/>
              </a:ext>
            </a:extLst>
          </p:cNvPr>
          <p:cNvSpPr txBox="1"/>
          <p:nvPr/>
        </p:nvSpPr>
        <p:spPr>
          <a:xfrm>
            <a:off x="8707735" y="3468461"/>
            <a:ext cx="1476686" cy="307777"/>
          </a:xfrm>
          <a:prstGeom prst="rect">
            <a:avLst/>
          </a:prstGeom>
          <a:noFill/>
        </p:spPr>
        <p:txBody>
          <a:bodyPr wrap="none" rtlCol="0">
            <a:spAutoFit/>
          </a:bodyPr>
          <a:lstStyle/>
          <a:p>
            <a:r>
              <a:rPr lang="en-US" sz="1400" dirty="0">
                <a:solidFill>
                  <a:schemeClr val="accent2">
                    <a:lumMod val="75000"/>
                  </a:schemeClr>
                </a:solidFill>
              </a:rPr>
              <a:t>Linear   Nonlinear</a:t>
            </a:r>
          </a:p>
        </p:txBody>
      </p:sp>
      <p:sp>
        <p:nvSpPr>
          <p:cNvPr id="129" name="TextBox 128">
            <a:extLst>
              <a:ext uri="{FF2B5EF4-FFF2-40B4-BE49-F238E27FC236}">
                <a16:creationId xmlns:a16="http://schemas.microsoft.com/office/drawing/2014/main" id="{9DF15005-33E3-937F-D4C9-73AFA4C1276C}"/>
              </a:ext>
            </a:extLst>
          </p:cNvPr>
          <p:cNvSpPr txBox="1"/>
          <p:nvPr/>
        </p:nvSpPr>
        <p:spPr>
          <a:xfrm>
            <a:off x="1212105" y="5754456"/>
            <a:ext cx="819455" cy="307777"/>
          </a:xfrm>
          <a:prstGeom prst="rect">
            <a:avLst/>
          </a:prstGeom>
          <a:noFill/>
        </p:spPr>
        <p:txBody>
          <a:bodyPr wrap="none" rtlCol="0">
            <a:spAutoFit/>
          </a:bodyPr>
          <a:lstStyle/>
          <a:p>
            <a:r>
              <a:rPr lang="en-US" sz="1400" dirty="0">
                <a:solidFill>
                  <a:srgbClr val="FF0000"/>
                </a:solidFill>
              </a:rPr>
              <a:t>Linearity</a:t>
            </a:r>
          </a:p>
        </p:txBody>
      </p:sp>
      <p:cxnSp>
        <p:nvCxnSpPr>
          <p:cNvPr id="2" name="Straight Arrow Connector 1">
            <a:extLst>
              <a:ext uri="{FF2B5EF4-FFF2-40B4-BE49-F238E27FC236}">
                <a16:creationId xmlns:a16="http://schemas.microsoft.com/office/drawing/2014/main" id="{7B97B550-8835-2AFA-F9E1-1F23905BFC94}"/>
              </a:ext>
            </a:extLst>
          </p:cNvPr>
          <p:cNvCxnSpPr>
            <a:cxnSpLocks/>
          </p:cNvCxnSpPr>
          <p:nvPr/>
        </p:nvCxnSpPr>
        <p:spPr>
          <a:xfrm flipH="1">
            <a:off x="744383" y="2234535"/>
            <a:ext cx="42805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46052AB-899C-E777-0AE0-EDCE75F5EE4F}"/>
              </a:ext>
            </a:extLst>
          </p:cNvPr>
          <p:cNvSpPr txBox="1"/>
          <p:nvPr/>
        </p:nvSpPr>
        <p:spPr>
          <a:xfrm>
            <a:off x="82885" y="1953998"/>
            <a:ext cx="896399" cy="307777"/>
          </a:xfrm>
          <a:prstGeom prst="rect">
            <a:avLst/>
          </a:prstGeom>
          <a:noFill/>
        </p:spPr>
        <p:txBody>
          <a:bodyPr wrap="none" rtlCol="0">
            <a:spAutoFit/>
          </a:bodyPr>
          <a:lstStyle/>
          <a:p>
            <a:r>
              <a:rPr lang="en-US" sz="1400" dirty="0"/>
              <a:t>Thin Beds</a:t>
            </a:r>
          </a:p>
        </p:txBody>
      </p:sp>
      <p:sp>
        <p:nvSpPr>
          <p:cNvPr id="9" name="TextBox 8">
            <a:extLst>
              <a:ext uri="{FF2B5EF4-FFF2-40B4-BE49-F238E27FC236}">
                <a16:creationId xmlns:a16="http://schemas.microsoft.com/office/drawing/2014/main" id="{26AFA5AA-3422-3784-EBF3-9C1889A88F85}"/>
              </a:ext>
            </a:extLst>
          </p:cNvPr>
          <p:cNvSpPr txBox="1"/>
          <p:nvPr/>
        </p:nvSpPr>
        <p:spPr>
          <a:xfrm>
            <a:off x="-79075" y="2199295"/>
            <a:ext cx="1067921" cy="307777"/>
          </a:xfrm>
          <a:prstGeom prst="rect">
            <a:avLst/>
          </a:prstGeom>
          <a:noFill/>
        </p:spPr>
        <p:txBody>
          <a:bodyPr wrap="none" rtlCol="0">
            <a:spAutoFit/>
          </a:bodyPr>
          <a:lstStyle/>
          <a:p>
            <a:r>
              <a:rPr lang="en-US" sz="1400" dirty="0"/>
              <a:t>Thick Bed(s)</a:t>
            </a:r>
          </a:p>
        </p:txBody>
      </p:sp>
      <p:sp>
        <p:nvSpPr>
          <p:cNvPr id="25" name="Freeform: Shape 24">
            <a:extLst>
              <a:ext uri="{FF2B5EF4-FFF2-40B4-BE49-F238E27FC236}">
                <a16:creationId xmlns:a16="http://schemas.microsoft.com/office/drawing/2014/main" id="{1250A042-9671-C8FF-990C-25F2AE5F1CCC}"/>
              </a:ext>
            </a:extLst>
          </p:cNvPr>
          <p:cNvSpPr/>
          <p:nvPr/>
        </p:nvSpPr>
        <p:spPr>
          <a:xfrm>
            <a:off x="6358411" y="4484118"/>
            <a:ext cx="3845324" cy="1898515"/>
          </a:xfrm>
          <a:custGeom>
            <a:avLst/>
            <a:gdLst>
              <a:gd name="connsiteX0" fmla="*/ 0 w 3845324"/>
              <a:gd name="connsiteY0" fmla="*/ 45493 h 1898515"/>
              <a:gd name="connsiteX1" fmla="*/ 1338294 w 3845324"/>
              <a:gd name="connsiteY1" fmla="*/ 51548 h 1898515"/>
              <a:gd name="connsiteX2" fmla="*/ 2137637 w 3845324"/>
              <a:gd name="connsiteY2" fmla="*/ 566277 h 1898515"/>
              <a:gd name="connsiteX3" fmla="*/ 3197372 w 3845324"/>
              <a:gd name="connsiteY3" fmla="*/ 1626012 h 1898515"/>
              <a:gd name="connsiteX4" fmla="*/ 3845324 w 3845324"/>
              <a:gd name="connsiteY4" fmla="*/ 1898515 h 189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5324" h="1898515">
                <a:moveTo>
                  <a:pt x="0" y="45493"/>
                </a:moveTo>
                <a:cubicBezTo>
                  <a:pt x="491010" y="5122"/>
                  <a:pt x="982021" y="-35249"/>
                  <a:pt x="1338294" y="51548"/>
                </a:cubicBezTo>
                <a:cubicBezTo>
                  <a:pt x="1694567" y="138345"/>
                  <a:pt x="1827791" y="303866"/>
                  <a:pt x="2137637" y="566277"/>
                </a:cubicBezTo>
                <a:cubicBezTo>
                  <a:pt x="2447483" y="828688"/>
                  <a:pt x="2912758" y="1403972"/>
                  <a:pt x="3197372" y="1626012"/>
                </a:cubicBezTo>
                <a:cubicBezTo>
                  <a:pt x="3481986" y="1848052"/>
                  <a:pt x="3663655" y="1873283"/>
                  <a:pt x="3845324" y="1898515"/>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79BF4E1D-2648-7CBE-8527-E27B124B44FB}"/>
              </a:ext>
            </a:extLst>
          </p:cNvPr>
          <p:cNvSpPr/>
          <p:nvPr/>
        </p:nvSpPr>
        <p:spPr>
          <a:xfrm>
            <a:off x="6358411" y="4476711"/>
            <a:ext cx="3857435" cy="1887755"/>
          </a:xfrm>
          <a:custGeom>
            <a:avLst/>
            <a:gdLst>
              <a:gd name="connsiteX0" fmla="*/ 0 w 3857435"/>
              <a:gd name="connsiteY0" fmla="*/ 65011 h 1887755"/>
              <a:gd name="connsiteX1" fmla="*/ 2531253 w 3857435"/>
              <a:gd name="connsiteY1" fmla="*/ 46844 h 1887755"/>
              <a:gd name="connsiteX2" fmla="*/ 3318484 w 3857435"/>
              <a:gd name="connsiteY2" fmla="*/ 591851 h 1887755"/>
              <a:gd name="connsiteX3" fmla="*/ 3857435 w 3857435"/>
              <a:gd name="connsiteY3" fmla="*/ 1887755 h 1887755"/>
            </a:gdLst>
            <a:ahLst/>
            <a:cxnLst>
              <a:cxn ang="0">
                <a:pos x="connsiteX0" y="connsiteY0"/>
              </a:cxn>
              <a:cxn ang="0">
                <a:pos x="connsiteX1" y="connsiteY1"/>
              </a:cxn>
              <a:cxn ang="0">
                <a:pos x="connsiteX2" y="connsiteY2"/>
              </a:cxn>
              <a:cxn ang="0">
                <a:pos x="connsiteX3" y="connsiteY3"/>
              </a:cxn>
            </a:cxnLst>
            <a:rect l="l" t="t" r="r" b="b"/>
            <a:pathLst>
              <a:path w="3857435" h="1887755">
                <a:moveTo>
                  <a:pt x="0" y="65011"/>
                </a:moveTo>
                <a:cubicBezTo>
                  <a:pt x="989086" y="12024"/>
                  <a:pt x="1978172" y="-40963"/>
                  <a:pt x="2531253" y="46844"/>
                </a:cubicBezTo>
                <a:cubicBezTo>
                  <a:pt x="3084334" y="134651"/>
                  <a:pt x="3097454" y="285033"/>
                  <a:pt x="3318484" y="591851"/>
                </a:cubicBezTo>
                <a:cubicBezTo>
                  <a:pt x="3539514" y="898669"/>
                  <a:pt x="3698474" y="1393212"/>
                  <a:pt x="3857435" y="1887755"/>
                </a:cubicBezTo>
              </a:path>
            </a:pathLst>
          </a:cu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ACE64D73-51E8-135D-B8AE-06763A470D5B}"/>
              </a:ext>
            </a:extLst>
          </p:cNvPr>
          <p:cNvCxnSpPr>
            <a:cxnSpLocks/>
          </p:cNvCxnSpPr>
          <p:nvPr/>
        </p:nvCxnSpPr>
        <p:spPr>
          <a:xfrm>
            <a:off x="7752250" y="820634"/>
            <a:ext cx="0" cy="3696631"/>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176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189692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all&#10;&#10;Description automatically generated">
            <a:extLst>
              <a:ext uri="{FF2B5EF4-FFF2-40B4-BE49-F238E27FC236}">
                <a16:creationId xmlns:a16="http://schemas.microsoft.com/office/drawing/2014/main" id="{1C574E23-E3AF-2C59-B362-6B9951A1F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397" y="210138"/>
            <a:ext cx="3095664" cy="6858000"/>
          </a:xfrm>
          <a:prstGeom prst="rect">
            <a:avLst/>
          </a:prstGeom>
        </p:spPr>
      </p:pic>
    </p:spTree>
    <p:extLst>
      <p:ext uri="{BB962C8B-B14F-4D97-AF65-F5344CB8AC3E}">
        <p14:creationId xmlns:p14="http://schemas.microsoft.com/office/powerpoint/2010/main" val="803523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A073C0DF-8D30-A68F-72B2-97AE22020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59" y="-124691"/>
            <a:ext cx="4819397" cy="6858000"/>
          </a:xfrm>
          <a:prstGeom prst="rect">
            <a:avLst/>
          </a:prstGeom>
        </p:spPr>
      </p:pic>
      <p:pic>
        <p:nvPicPr>
          <p:cNvPr id="5" name="Picture 4" descr="A close-up of a map&#10;&#10;Description automatically generated">
            <a:extLst>
              <a:ext uri="{FF2B5EF4-FFF2-40B4-BE49-F238E27FC236}">
                <a16:creationId xmlns:a16="http://schemas.microsoft.com/office/drawing/2014/main" id="{261D78AD-CE47-32D9-F9C3-DD4699C62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850" y="0"/>
            <a:ext cx="4807770" cy="6858000"/>
          </a:xfrm>
          <a:prstGeom prst="rect">
            <a:avLst/>
          </a:prstGeom>
        </p:spPr>
      </p:pic>
    </p:spTree>
    <p:extLst>
      <p:ext uri="{BB962C8B-B14F-4D97-AF65-F5344CB8AC3E}">
        <p14:creationId xmlns:p14="http://schemas.microsoft.com/office/powerpoint/2010/main" val="205135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9CB3C-4835-A07A-50DC-0CBBA0027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7975" y="134537"/>
            <a:ext cx="6286500" cy="6704413"/>
          </a:xfrm>
          <a:prstGeom prst="rect">
            <a:avLst/>
          </a:prstGeom>
        </p:spPr>
      </p:pic>
    </p:spTree>
    <p:extLst>
      <p:ext uri="{BB962C8B-B14F-4D97-AF65-F5344CB8AC3E}">
        <p14:creationId xmlns:p14="http://schemas.microsoft.com/office/powerpoint/2010/main" val="3198733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58DE26-D7DB-CE55-E10B-BF7805EA6032}"/>
              </a:ext>
            </a:extLst>
          </p:cNvPr>
          <p:cNvGraphicFramePr>
            <a:graphicFrameLocks/>
          </p:cNvGraphicFramePr>
          <p:nvPr>
            <p:extLst>
              <p:ext uri="{D42A27DB-BD31-4B8C-83A1-F6EECF244321}">
                <p14:modId xmlns:p14="http://schemas.microsoft.com/office/powerpoint/2010/main" val="1514877799"/>
              </p:ext>
            </p:extLst>
          </p:nvPr>
        </p:nvGraphicFramePr>
        <p:xfrm>
          <a:off x="743261" y="3486120"/>
          <a:ext cx="10029514" cy="3181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3670C9C-C2DE-3B45-912F-1BCD7B5754CE}"/>
              </a:ext>
            </a:extLst>
          </p:cNvPr>
          <p:cNvGraphicFramePr>
            <a:graphicFrameLocks/>
          </p:cNvGraphicFramePr>
          <p:nvPr>
            <p:extLst>
              <p:ext uri="{D42A27DB-BD31-4B8C-83A1-F6EECF244321}">
                <p14:modId xmlns:p14="http://schemas.microsoft.com/office/powerpoint/2010/main" val="372275143"/>
              </p:ext>
            </p:extLst>
          </p:nvPr>
        </p:nvGraphicFramePr>
        <p:xfrm>
          <a:off x="743261" y="316619"/>
          <a:ext cx="10029514" cy="3112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1956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22913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098C020-5337-C456-8E79-311FF91868B1}"/>
              </a:ext>
            </a:extLst>
          </p:cNvPr>
          <p:cNvGraphicFramePr>
            <a:graphicFrameLocks/>
          </p:cNvGraphicFramePr>
          <p:nvPr>
            <p:extLst>
              <p:ext uri="{D42A27DB-BD31-4B8C-83A1-F6EECF244321}">
                <p14:modId xmlns:p14="http://schemas.microsoft.com/office/powerpoint/2010/main" val="3525345836"/>
              </p:ext>
            </p:extLst>
          </p:nvPr>
        </p:nvGraphicFramePr>
        <p:xfrm>
          <a:off x="189528" y="17631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3B08A24F-9E5C-8329-BEF5-D46E6955AE63}"/>
              </a:ext>
            </a:extLst>
          </p:cNvPr>
          <p:cNvGraphicFramePr>
            <a:graphicFrameLocks/>
          </p:cNvGraphicFramePr>
          <p:nvPr>
            <p:extLst>
              <p:ext uri="{D42A27DB-BD31-4B8C-83A1-F6EECF244321}">
                <p14:modId xmlns:p14="http://schemas.microsoft.com/office/powerpoint/2010/main" val="3229906604"/>
              </p:ext>
            </p:extLst>
          </p:nvPr>
        </p:nvGraphicFramePr>
        <p:xfrm>
          <a:off x="189528" y="3205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568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69331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1886827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124799992"/>
              </p:ext>
            </p:extLst>
          </p:nvPr>
        </p:nvGraphicFramePr>
        <p:xfrm>
          <a:off x="1450659"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15822316"/>
              </p:ext>
            </p:extLst>
          </p:nvPr>
        </p:nvGraphicFramePr>
        <p:xfrm>
          <a:off x="6022659" y="69342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817282220"/>
              </p:ext>
            </p:extLst>
          </p:nvPr>
        </p:nvGraphicFramePr>
        <p:xfrm>
          <a:off x="1450659" y="34290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843977061"/>
              </p:ext>
            </p:extLst>
          </p:nvPr>
        </p:nvGraphicFramePr>
        <p:xfrm>
          <a:off x="6022659" y="342138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8820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4584B76-3985-C6FF-86FF-29B6D583242F}"/>
              </a:ext>
            </a:extLst>
          </p:cNvPr>
          <p:cNvGraphicFramePr>
            <a:graphicFrameLocks/>
          </p:cNvGraphicFramePr>
          <p:nvPr>
            <p:extLst>
              <p:ext uri="{D42A27DB-BD31-4B8C-83A1-F6EECF244321}">
                <p14:modId xmlns:p14="http://schemas.microsoft.com/office/powerpoint/2010/main" val="4181316026"/>
              </p:ext>
            </p:extLst>
          </p:nvPr>
        </p:nvGraphicFramePr>
        <p:xfrm>
          <a:off x="5685312" y="3305454"/>
          <a:ext cx="6506687" cy="37854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FA9094E-43D4-5E62-8376-4A7A936AB769}"/>
              </a:ext>
            </a:extLst>
          </p:cNvPr>
          <p:cNvGraphicFramePr>
            <a:graphicFrameLocks/>
          </p:cNvGraphicFramePr>
          <p:nvPr>
            <p:extLst>
              <p:ext uri="{D42A27DB-BD31-4B8C-83A1-F6EECF244321}">
                <p14:modId xmlns:p14="http://schemas.microsoft.com/office/powerpoint/2010/main" val="2318971109"/>
              </p:ext>
            </p:extLst>
          </p:nvPr>
        </p:nvGraphicFramePr>
        <p:xfrm>
          <a:off x="5685313" y="0"/>
          <a:ext cx="6241741" cy="33054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184C1CD-24F3-7C2E-F335-4D4EFDF04F78}"/>
              </a:ext>
            </a:extLst>
          </p:cNvPr>
          <p:cNvGraphicFramePr>
            <a:graphicFrameLocks/>
          </p:cNvGraphicFramePr>
          <p:nvPr>
            <p:extLst>
              <p:ext uri="{D42A27DB-BD31-4B8C-83A1-F6EECF244321}">
                <p14:modId xmlns:p14="http://schemas.microsoft.com/office/powerpoint/2010/main" val="99766138"/>
              </p:ext>
            </p:extLst>
          </p:nvPr>
        </p:nvGraphicFramePr>
        <p:xfrm>
          <a:off x="264946" y="518004"/>
          <a:ext cx="4478164" cy="34576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492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32D732-2C3B-51A7-0D6E-E789F3EA1067}"/>
              </a:ext>
            </a:extLst>
          </p:cNvPr>
          <p:cNvPicPr>
            <a:picLocks noChangeAspect="1"/>
          </p:cNvPicPr>
          <p:nvPr/>
        </p:nvPicPr>
        <p:blipFill>
          <a:blip r:embed="rId2"/>
          <a:stretch>
            <a:fillRect/>
          </a:stretch>
        </p:blipFill>
        <p:spPr>
          <a:xfrm>
            <a:off x="536028" y="180296"/>
            <a:ext cx="10987808" cy="6420201"/>
          </a:xfrm>
          <a:prstGeom prst="rect">
            <a:avLst/>
          </a:prstGeom>
        </p:spPr>
      </p:pic>
    </p:spTree>
    <p:extLst>
      <p:ext uri="{BB962C8B-B14F-4D97-AF65-F5344CB8AC3E}">
        <p14:creationId xmlns:p14="http://schemas.microsoft.com/office/powerpoint/2010/main" val="189855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776889C-5E2D-416A-8A1F-0CD100775CAB}"/>
              </a:ext>
            </a:extLst>
          </p:cNvPr>
          <p:cNvGraphicFramePr>
            <a:graphicFrameLocks/>
          </p:cNvGraphicFramePr>
          <p:nvPr>
            <p:extLst>
              <p:ext uri="{D42A27DB-BD31-4B8C-83A1-F6EECF244321}">
                <p14:modId xmlns:p14="http://schemas.microsoft.com/office/powerpoint/2010/main" val="3536710836"/>
              </p:ext>
            </p:extLst>
          </p:nvPr>
        </p:nvGraphicFramePr>
        <p:xfrm>
          <a:off x="243190" y="184825"/>
          <a:ext cx="4635773" cy="6488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5A0FA54-114C-4269-9E17-52F0D3A54052}"/>
              </a:ext>
            </a:extLst>
          </p:cNvPr>
          <p:cNvGraphicFramePr>
            <a:graphicFrameLocks/>
          </p:cNvGraphicFramePr>
          <p:nvPr>
            <p:extLst>
              <p:ext uri="{D42A27DB-BD31-4B8C-83A1-F6EECF244321}">
                <p14:modId xmlns:p14="http://schemas.microsoft.com/office/powerpoint/2010/main" val="256029974"/>
              </p:ext>
            </p:extLst>
          </p:nvPr>
        </p:nvGraphicFramePr>
        <p:xfrm>
          <a:off x="5301575" y="0"/>
          <a:ext cx="6890426" cy="64883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54201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334E9BB-59ED-49B5-B20E-69B48B6A576C}"/>
              </a:ext>
            </a:extLst>
          </p:cNvPr>
          <p:cNvGraphicFramePr>
            <a:graphicFrameLocks/>
          </p:cNvGraphicFramePr>
          <p:nvPr>
            <p:extLst>
              <p:ext uri="{D42A27DB-BD31-4B8C-83A1-F6EECF244321}">
                <p14:modId xmlns:p14="http://schemas.microsoft.com/office/powerpoint/2010/main" val="2006108673"/>
              </p:ext>
            </p:extLst>
          </p:nvPr>
        </p:nvGraphicFramePr>
        <p:xfrm>
          <a:off x="4574651" y="314918"/>
          <a:ext cx="7533043" cy="59557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C71D311D-07F6-4F04-AC7C-0AA54C5AF3BC}"/>
              </a:ext>
            </a:extLst>
          </p:cNvPr>
          <p:cNvGraphicFramePr>
            <a:graphicFrameLocks/>
          </p:cNvGraphicFramePr>
          <p:nvPr>
            <p:extLst>
              <p:ext uri="{D42A27DB-BD31-4B8C-83A1-F6EECF244321}">
                <p14:modId xmlns:p14="http://schemas.microsoft.com/office/powerpoint/2010/main" val="1171332806"/>
              </p:ext>
            </p:extLst>
          </p:nvPr>
        </p:nvGraphicFramePr>
        <p:xfrm>
          <a:off x="84306" y="314918"/>
          <a:ext cx="4332051" cy="59557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692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2389-4333-7D20-D55A-4FA57A7C595B}"/>
              </a:ext>
            </a:extLst>
          </p:cNvPr>
          <p:cNvSpPr txBox="1">
            <a:spLocks/>
          </p:cNvSpPr>
          <p:nvPr/>
        </p:nvSpPr>
        <p:spPr>
          <a:xfrm>
            <a:off x="838200" y="365125"/>
            <a:ext cx="10515600" cy="2014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Instead of the maps I’ll put slope plots, scatter or line or line (moving avg)? Beds or no beds?</a:t>
            </a:r>
          </a:p>
        </p:txBody>
      </p:sp>
    </p:spTree>
    <p:extLst>
      <p:ext uri="{BB962C8B-B14F-4D97-AF65-F5344CB8AC3E}">
        <p14:creationId xmlns:p14="http://schemas.microsoft.com/office/powerpoint/2010/main" val="916317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20427</TotalTime>
  <Words>1806</Words>
  <Application>Microsoft Office PowerPoint</Application>
  <PresentationFormat>Widescreen</PresentationFormat>
  <Paragraphs>381</Paragraphs>
  <Slides>59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Figure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slope</vt:lpstr>
      <vt:lpstr>elevation</vt:lpstr>
      <vt:lpstr>curvature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94</cp:revision>
  <dcterms:created xsi:type="dcterms:W3CDTF">2022-07-14T20:25:59Z</dcterms:created>
  <dcterms:modified xsi:type="dcterms:W3CDTF">2024-01-11T00:29:01Z</dcterms:modified>
</cp:coreProperties>
</file>